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Lst>
  <p:notesMasterIdLst>
    <p:notesMasterId r:id="rId21"/>
  </p:notesMasterIdLst>
  <p:sldIdLst>
    <p:sldId id="257" r:id="rId5"/>
    <p:sldId id="258" r:id="rId6"/>
    <p:sldId id="276" r:id="rId7"/>
    <p:sldId id="259" r:id="rId8"/>
    <p:sldId id="268" r:id="rId9"/>
    <p:sldId id="261" r:id="rId10"/>
    <p:sldId id="263" r:id="rId11"/>
    <p:sldId id="277" r:id="rId12"/>
    <p:sldId id="269" r:id="rId13"/>
    <p:sldId id="270" r:id="rId14"/>
    <p:sldId id="278" r:id="rId15"/>
    <p:sldId id="274" r:id="rId16"/>
    <p:sldId id="272" r:id="rId17"/>
    <p:sldId id="273" r:id="rId18"/>
    <p:sldId id="279" r:id="rId19"/>
    <p:sldId id="267" r:id="rId20"/>
  </p:sldIdLst>
  <p:sldSz cx="10080625" cy="7559675"/>
  <p:notesSz cx="7559675" cy="10691813"/>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Trebuchet MS" panose="020B0603020202020204" pitchFamily="34" charset="0"/>
        <a:ea typeface="+mn-ea"/>
        <a:cs typeface="Noto Sans CJK SC" charset="0"/>
      </a:defRPr>
    </a:lvl5pPr>
    <a:lvl6pPr marL="2286000" algn="l" defTabSz="914400" rtl="0" eaLnBrk="1" latinLnBrk="0" hangingPunct="1">
      <a:defRPr kern="1200">
        <a:solidFill>
          <a:schemeClr val="bg1"/>
        </a:solidFill>
        <a:latin typeface="Trebuchet MS" panose="020B0603020202020204" pitchFamily="34" charset="0"/>
        <a:ea typeface="+mn-ea"/>
        <a:cs typeface="Noto Sans CJK SC" charset="0"/>
      </a:defRPr>
    </a:lvl6pPr>
    <a:lvl7pPr marL="2743200" algn="l" defTabSz="914400" rtl="0" eaLnBrk="1" latinLnBrk="0" hangingPunct="1">
      <a:defRPr kern="1200">
        <a:solidFill>
          <a:schemeClr val="bg1"/>
        </a:solidFill>
        <a:latin typeface="Trebuchet MS" panose="020B0603020202020204" pitchFamily="34" charset="0"/>
        <a:ea typeface="+mn-ea"/>
        <a:cs typeface="Noto Sans CJK SC" charset="0"/>
      </a:defRPr>
    </a:lvl7pPr>
    <a:lvl8pPr marL="3200400" algn="l" defTabSz="914400" rtl="0" eaLnBrk="1" latinLnBrk="0" hangingPunct="1">
      <a:defRPr kern="1200">
        <a:solidFill>
          <a:schemeClr val="bg1"/>
        </a:solidFill>
        <a:latin typeface="Trebuchet MS" panose="020B0603020202020204" pitchFamily="34" charset="0"/>
        <a:ea typeface="+mn-ea"/>
        <a:cs typeface="Noto Sans CJK SC" charset="0"/>
      </a:defRPr>
    </a:lvl8pPr>
    <a:lvl9pPr marL="3657600" algn="l" defTabSz="914400" rtl="0" eaLnBrk="1" latinLnBrk="0" hangingPunct="1">
      <a:defRPr kern="1200">
        <a:solidFill>
          <a:schemeClr val="bg1"/>
        </a:solidFill>
        <a:latin typeface="Trebuchet MS" panose="020B0603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dhesh Shinde" initials="SS" lastIdx="1" clrIdx="0">
    <p:extLst>
      <p:ext uri="{19B8F6BF-5375-455C-9EA6-DF929625EA0E}">
        <p15:presenceInfo xmlns:p15="http://schemas.microsoft.com/office/powerpoint/2012/main" userId="f61ea0fab562a3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526"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a:extLst>
              <a:ext uri="{FF2B5EF4-FFF2-40B4-BE49-F238E27FC236}">
                <a16:creationId xmlns:a16="http://schemas.microsoft.com/office/drawing/2014/main" id="{67A11695-F068-4E01-9605-4E876BE23C3D}"/>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5122" name="Rectangle 2">
            <a:extLst>
              <a:ext uri="{FF2B5EF4-FFF2-40B4-BE49-F238E27FC236}">
                <a16:creationId xmlns:a16="http://schemas.microsoft.com/office/drawing/2014/main" id="{B3BD68B5-7278-4EDF-B229-C4BD517C32A0}"/>
              </a:ext>
            </a:extLst>
          </p:cNvPr>
          <p:cNvSpPr>
            <a:spLocks noGrp="1" noRot="1" noChangeAspect="1" noChangeArrowheads="1"/>
          </p:cNvSpPr>
          <p:nvPr>
            <p:ph type="sldImg"/>
          </p:nvPr>
        </p:nvSpPr>
        <p:spPr bwMode="auto">
          <a:xfrm>
            <a:off x="215900" y="812800"/>
            <a:ext cx="7124700"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3" name="Rectangle 3">
            <a:extLst>
              <a:ext uri="{FF2B5EF4-FFF2-40B4-BE49-F238E27FC236}">
                <a16:creationId xmlns:a16="http://schemas.microsoft.com/office/drawing/2014/main" id="{F330B0D0-1C7C-4020-A77E-BC7B44DB9275}"/>
              </a:ext>
            </a:extLst>
          </p:cNvPr>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TW" altLang="zh-TW"/>
          </a:p>
        </p:txBody>
      </p:sp>
      <p:sp>
        <p:nvSpPr>
          <p:cNvPr id="5124" name="Text Box 4">
            <a:extLst>
              <a:ext uri="{FF2B5EF4-FFF2-40B4-BE49-F238E27FC236}">
                <a16:creationId xmlns:a16="http://schemas.microsoft.com/office/drawing/2014/main" id="{7091C6F8-CF4D-44C2-9FC2-FF5DDA248006}"/>
              </a:ext>
            </a:extLst>
          </p:cNvPr>
          <p:cNvSpPr txBox="1">
            <a:spLocks noChangeArrowheads="1"/>
          </p:cNvSpP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5125" name="Text Box 5">
            <a:extLst>
              <a:ext uri="{FF2B5EF4-FFF2-40B4-BE49-F238E27FC236}">
                <a16:creationId xmlns:a16="http://schemas.microsoft.com/office/drawing/2014/main" id="{6A7309D0-3C58-4E46-BF37-6D8A7869F871}"/>
              </a:ext>
            </a:extLst>
          </p:cNvPr>
          <p:cNvSpPr txBox="1">
            <a:spLocks noChangeArrowheads="1"/>
          </p:cNvSpPr>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5126" name="Text Box 6">
            <a:extLst>
              <a:ext uri="{FF2B5EF4-FFF2-40B4-BE49-F238E27FC236}">
                <a16:creationId xmlns:a16="http://schemas.microsoft.com/office/drawing/2014/main" id="{5948EA0C-27FE-4E80-BFCC-04340E1BE26E}"/>
              </a:ext>
            </a:extLst>
          </p:cNvPr>
          <p:cNvSpPr txBox="1">
            <a:spLocks noChangeArrowheads="1"/>
          </p:cNvSpP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5127" name="Rectangle 7">
            <a:extLst>
              <a:ext uri="{FF2B5EF4-FFF2-40B4-BE49-F238E27FC236}">
                <a16:creationId xmlns:a16="http://schemas.microsoft.com/office/drawing/2014/main" id="{F62945EF-67F3-4316-8F1D-90638430DA8D}"/>
              </a:ext>
            </a:extLst>
          </p:cNvPr>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lnSpc>
                <a:spcPct val="93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cs typeface="DejaVu Sans" charset="0"/>
              </a:defRPr>
            </a:lvl1pPr>
          </a:lstStyle>
          <a:p>
            <a:fld id="{C255313D-424E-4F7E-813C-AD28E55F9004}" type="slidenum">
              <a:rPr lang="en-IN" altLang="zh-TW"/>
              <a:pPr/>
              <a:t>‹#›</a:t>
            </a:fld>
            <a:endParaRPr lang="en-IN" altLang="zh-TW"/>
          </a:p>
        </p:txBody>
      </p:sp>
    </p:spTree>
    <p:extLst>
      <p:ext uri="{BB962C8B-B14F-4D97-AF65-F5344CB8AC3E}">
        <p14:creationId xmlns:p14="http://schemas.microsoft.com/office/powerpoint/2010/main" val="416128106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54D662-FD39-4683-B30D-BDFB9ABF545E}"/>
              </a:ext>
            </a:extLst>
          </p:cNvPr>
          <p:cNvSpPr>
            <a:spLocks noGrp="1" noChangeArrowheads="1"/>
          </p:cNvSpPr>
          <p:nvPr>
            <p:ph type="sldNum"/>
          </p:nvPr>
        </p:nvSpPr>
        <p:spPr>
          <a:ln/>
        </p:spPr>
        <p:txBody>
          <a:bodyPr/>
          <a:lstStyle/>
          <a:p>
            <a:fld id="{5FEB9068-AA99-4359-9356-73C4BF5E1A9F}" type="slidenum">
              <a:rPr lang="en-IN" altLang="zh-TW"/>
              <a:pPr/>
              <a:t>1</a:t>
            </a:fld>
            <a:endParaRPr lang="en-IN" altLang="zh-TW"/>
          </a:p>
        </p:txBody>
      </p:sp>
      <p:sp>
        <p:nvSpPr>
          <p:cNvPr id="19457" name="Text Box 1">
            <a:extLst>
              <a:ext uri="{FF2B5EF4-FFF2-40B4-BE49-F238E27FC236}">
                <a16:creationId xmlns:a16="http://schemas.microsoft.com/office/drawing/2014/main" id="{31319AB1-BEC7-409E-A49D-D32607CD85C2}"/>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E4480501-AA12-4ADD-8FF6-65623F3912B0}" type="slidenum">
              <a:rPr lang="en-IN" altLang="zh-TW" sz="1400">
                <a:latin typeface="Times New Roman" panose="02020603050405020304" pitchFamily="18" charset="0"/>
                <a:cs typeface="DejaVu Sans" charset="0"/>
              </a:rPr>
              <a:pPr algn="r" eaLnBrk="1" hangingPunct="1">
                <a:lnSpc>
                  <a:spcPct val="93000"/>
                </a:lnSpc>
                <a:buClrTx/>
                <a:buFontTx/>
                <a:buNone/>
              </a:pPr>
              <a:t>1</a:t>
            </a:fld>
            <a:endParaRPr lang="en-IN" altLang="zh-TW" sz="1400">
              <a:latin typeface="Times New Roman" panose="02020603050405020304" pitchFamily="18" charset="0"/>
              <a:cs typeface="DejaVu Sans" charset="0"/>
            </a:endParaRPr>
          </a:p>
        </p:txBody>
      </p:sp>
      <p:sp>
        <p:nvSpPr>
          <p:cNvPr id="19458" name="Rectangle 2">
            <a:extLst>
              <a:ext uri="{FF2B5EF4-FFF2-40B4-BE49-F238E27FC236}">
                <a16:creationId xmlns:a16="http://schemas.microsoft.com/office/drawing/2014/main" id="{8D51B89A-2FBC-4422-B884-A89B838416AD}"/>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9" name="Rectangle 3">
            <a:extLst>
              <a:ext uri="{FF2B5EF4-FFF2-40B4-BE49-F238E27FC236}">
                <a16:creationId xmlns:a16="http://schemas.microsoft.com/office/drawing/2014/main" id="{BFF33A60-E485-48EB-BCC8-A5011C11E646}"/>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31142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8F4C86-F57B-4EDC-B94B-0A5CE527528E}"/>
              </a:ext>
            </a:extLst>
          </p:cNvPr>
          <p:cNvSpPr>
            <a:spLocks noGrp="1" noChangeArrowheads="1"/>
          </p:cNvSpPr>
          <p:nvPr>
            <p:ph type="sldNum"/>
          </p:nvPr>
        </p:nvSpPr>
        <p:spPr>
          <a:ln/>
        </p:spPr>
        <p:txBody>
          <a:bodyPr/>
          <a:lstStyle/>
          <a:p>
            <a:fld id="{8CB08933-654F-43ED-A45D-52D24EC34A90}" type="slidenum">
              <a:rPr lang="en-IN" altLang="zh-TW"/>
              <a:pPr/>
              <a:t>2</a:t>
            </a:fld>
            <a:endParaRPr lang="en-IN" altLang="zh-TW"/>
          </a:p>
        </p:txBody>
      </p:sp>
      <p:sp>
        <p:nvSpPr>
          <p:cNvPr id="20481" name="Text Box 1">
            <a:extLst>
              <a:ext uri="{FF2B5EF4-FFF2-40B4-BE49-F238E27FC236}">
                <a16:creationId xmlns:a16="http://schemas.microsoft.com/office/drawing/2014/main" id="{41D118F7-731F-45AC-AC98-80F32F46F29A}"/>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3C4ECE88-C04B-4C03-9193-B8DFF2063A7B}" type="slidenum">
              <a:rPr lang="en-IN" altLang="zh-TW" sz="1400">
                <a:latin typeface="Times New Roman" panose="02020603050405020304" pitchFamily="18" charset="0"/>
                <a:cs typeface="DejaVu Sans" charset="0"/>
              </a:rPr>
              <a:pPr algn="r" eaLnBrk="1" hangingPunct="1">
                <a:lnSpc>
                  <a:spcPct val="93000"/>
                </a:lnSpc>
                <a:buClrTx/>
                <a:buFontTx/>
                <a:buNone/>
              </a:pPr>
              <a:t>2</a:t>
            </a:fld>
            <a:endParaRPr lang="en-IN" altLang="zh-TW" sz="1400">
              <a:latin typeface="Times New Roman" panose="02020603050405020304" pitchFamily="18" charset="0"/>
              <a:cs typeface="DejaVu Sans" charset="0"/>
            </a:endParaRPr>
          </a:p>
        </p:txBody>
      </p:sp>
      <p:sp>
        <p:nvSpPr>
          <p:cNvPr id="20482" name="Rectangle 2">
            <a:extLst>
              <a:ext uri="{FF2B5EF4-FFF2-40B4-BE49-F238E27FC236}">
                <a16:creationId xmlns:a16="http://schemas.microsoft.com/office/drawing/2014/main" id="{A54897C2-D19A-40D3-BB91-0A7771EF88F2}"/>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3">
            <a:extLst>
              <a:ext uri="{FF2B5EF4-FFF2-40B4-BE49-F238E27FC236}">
                <a16:creationId xmlns:a16="http://schemas.microsoft.com/office/drawing/2014/main" id="{E965E94B-36BB-4302-BE4B-182D33C21D2B}"/>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188303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EFF2E8-8E9B-48B6-A389-16A27F19AB67}"/>
              </a:ext>
            </a:extLst>
          </p:cNvPr>
          <p:cNvSpPr>
            <a:spLocks noGrp="1" noChangeArrowheads="1"/>
          </p:cNvSpPr>
          <p:nvPr>
            <p:ph type="sldNum"/>
          </p:nvPr>
        </p:nvSpPr>
        <p:spPr>
          <a:ln/>
        </p:spPr>
        <p:txBody>
          <a:bodyPr/>
          <a:lstStyle/>
          <a:p>
            <a:fld id="{DAF14B7A-C16F-4717-A15E-C06551897A91}" type="slidenum">
              <a:rPr lang="en-IN" altLang="zh-TW"/>
              <a:pPr/>
              <a:t>4</a:t>
            </a:fld>
            <a:endParaRPr lang="en-IN" altLang="zh-TW"/>
          </a:p>
        </p:txBody>
      </p:sp>
      <p:sp>
        <p:nvSpPr>
          <p:cNvPr id="21505" name="Text Box 1">
            <a:extLst>
              <a:ext uri="{FF2B5EF4-FFF2-40B4-BE49-F238E27FC236}">
                <a16:creationId xmlns:a16="http://schemas.microsoft.com/office/drawing/2014/main" id="{4395C4A0-E6D6-4E08-B5A0-7CE05B783C89}"/>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F60B681C-2DFF-492E-AD6E-74CECA478BC6}" type="slidenum">
              <a:rPr lang="en-IN" altLang="zh-TW" sz="1400">
                <a:latin typeface="Times New Roman" panose="02020603050405020304" pitchFamily="18" charset="0"/>
                <a:cs typeface="DejaVu Sans" charset="0"/>
              </a:rPr>
              <a:pPr algn="r" eaLnBrk="1" hangingPunct="1">
                <a:lnSpc>
                  <a:spcPct val="93000"/>
                </a:lnSpc>
                <a:buClrTx/>
                <a:buFontTx/>
                <a:buNone/>
              </a:pPr>
              <a:t>4</a:t>
            </a:fld>
            <a:endParaRPr lang="en-IN" altLang="zh-TW" sz="1400">
              <a:latin typeface="Times New Roman" panose="02020603050405020304" pitchFamily="18" charset="0"/>
              <a:cs typeface="DejaVu Sans" charset="0"/>
            </a:endParaRPr>
          </a:p>
        </p:txBody>
      </p:sp>
      <p:sp>
        <p:nvSpPr>
          <p:cNvPr id="21506" name="Rectangle 2">
            <a:extLst>
              <a:ext uri="{FF2B5EF4-FFF2-40B4-BE49-F238E27FC236}">
                <a16:creationId xmlns:a16="http://schemas.microsoft.com/office/drawing/2014/main" id="{747CA7E8-8C87-4970-B802-0626373CDFE1}"/>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3">
            <a:extLst>
              <a:ext uri="{FF2B5EF4-FFF2-40B4-BE49-F238E27FC236}">
                <a16:creationId xmlns:a16="http://schemas.microsoft.com/office/drawing/2014/main" id="{13F7F56A-216B-4E34-AE8F-340C4EC16FB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185759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EFF2E8-8E9B-48B6-A389-16A27F19AB67}"/>
              </a:ext>
            </a:extLst>
          </p:cNvPr>
          <p:cNvSpPr>
            <a:spLocks noGrp="1" noChangeArrowheads="1"/>
          </p:cNvSpPr>
          <p:nvPr>
            <p:ph type="sldNum"/>
          </p:nvPr>
        </p:nvSpPr>
        <p:spPr>
          <a:ln/>
        </p:spPr>
        <p:txBody>
          <a:bodyPr/>
          <a:lstStyle/>
          <a:p>
            <a:fld id="{DAF14B7A-C16F-4717-A15E-C06551897A91}" type="slidenum">
              <a:rPr lang="en-IN" altLang="zh-TW"/>
              <a:pPr/>
              <a:t>5</a:t>
            </a:fld>
            <a:endParaRPr lang="en-IN" altLang="zh-TW"/>
          </a:p>
        </p:txBody>
      </p:sp>
      <p:sp>
        <p:nvSpPr>
          <p:cNvPr id="21505" name="Text Box 1">
            <a:extLst>
              <a:ext uri="{FF2B5EF4-FFF2-40B4-BE49-F238E27FC236}">
                <a16:creationId xmlns:a16="http://schemas.microsoft.com/office/drawing/2014/main" id="{4395C4A0-E6D6-4E08-B5A0-7CE05B783C89}"/>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F60B681C-2DFF-492E-AD6E-74CECA478BC6}" type="slidenum">
              <a:rPr lang="en-IN" altLang="zh-TW" sz="1400">
                <a:latin typeface="Times New Roman" panose="02020603050405020304" pitchFamily="18" charset="0"/>
                <a:cs typeface="DejaVu Sans" charset="0"/>
              </a:rPr>
              <a:pPr algn="r" eaLnBrk="1" hangingPunct="1">
                <a:lnSpc>
                  <a:spcPct val="93000"/>
                </a:lnSpc>
                <a:buClrTx/>
                <a:buFontTx/>
                <a:buNone/>
              </a:pPr>
              <a:t>5</a:t>
            </a:fld>
            <a:endParaRPr lang="en-IN" altLang="zh-TW" sz="1400">
              <a:latin typeface="Times New Roman" panose="02020603050405020304" pitchFamily="18" charset="0"/>
              <a:cs typeface="DejaVu Sans" charset="0"/>
            </a:endParaRPr>
          </a:p>
        </p:txBody>
      </p:sp>
      <p:sp>
        <p:nvSpPr>
          <p:cNvPr id="21506" name="Rectangle 2">
            <a:extLst>
              <a:ext uri="{FF2B5EF4-FFF2-40B4-BE49-F238E27FC236}">
                <a16:creationId xmlns:a16="http://schemas.microsoft.com/office/drawing/2014/main" id="{747CA7E8-8C87-4970-B802-0626373CDFE1}"/>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3">
            <a:extLst>
              <a:ext uri="{FF2B5EF4-FFF2-40B4-BE49-F238E27FC236}">
                <a16:creationId xmlns:a16="http://schemas.microsoft.com/office/drawing/2014/main" id="{13F7F56A-216B-4E34-AE8F-340C4EC16FB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161426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34E30F-CFFA-4D45-8AE1-80E91024687B}"/>
              </a:ext>
            </a:extLst>
          </p:cNvPr>
          <p:cNvSpPr>
            <a:spLocks noGrp="1" noChangeArrowheads="1"/>
          </p:cNvSpPr>
          <p:nvPr>
            <p:ph type="sldNum"/>
          </p:nvPr>
        </p:nvSpPr>
        <p:spPr>
          <a:ln/>
        </p:spPr>
        <p:txBody>
          <a:bodyPr/>
          <a:lstStyle/>
          <a:p>
            <a:fld id="{B5E4A31B-760F-4CC5-BF95-E98E654553A7}" type="slidenum">
              <a:rPr lang="en-IN" altLang="zh-TW"/>
              <a:pPr/>
              <a:t>6</a:t>
            </a:fld>
            <a:endParaRPr lang="en-IN" altLang="zh-TW"/>
          </a:p>
        </p:txBody>
      </p:sp>
      <p:sp>
        <p:nvSpPr>
          <p:cNvPr id="23553" name="Text Box 1">
            <a:extLst>
              <a:ext uri="{FF2B5EF4-FFF2-40B4-BE49-F238E27FC236}">
                <a16:creationId xmlns:a16="http://schemas.microsoft.com/office/drawing/2014/main" id="{80F28314-D17D-42C4-9A7F-8098CEEEF641}"/>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A82090FF-8186-445C-88AC-9ACA1EE31F50}" type="slidenum">
              <a:rPr lang="en-IN" altLang="zh-TW" sz="1400">
                <a:latin typeface="Times New Roman" panose="02020603050405020304" pitchFamily="18" charset="0"/>
                <a:cs typeface="DejaVu Sans" charset="0"/>
              </a:rPr>
              <a:pPr algn="r" eaLnBrk="1" hangingPunct="1">
                <a:lnSpc>
                  <a:spcPct val="93000"/>
                </a:lnSpc>
                <a:buClrTx/>
                <a:buFontTx/>
                <a:buNone/>
              </a:pPr>
              <a:t>6</a:t>
            </a:fld>
            <a:endParaRPr lang="en-IN" altLang="zh-TW" sz="1400">
              <a:latin typeface="Times New Roman" panose="02020603050405020304" pitchFamily="18" charset="0"/>
              <a:cs typeface="DejaVu Sans" charset="0"/>
            </a:endParaRPr>
          </a:p>
        </p:txBody>
      </p:sp>
      <p:sp>
        <p:nvSpPr>
          <p:cNvPr id="23554" name="Rectangle 2">
            <a:extLst>
              <a:ext uri="{FF2B5EF4-FFF2-40B4-BE49-F238E27FC236}">
                <a16:creationId xmlns:a16="http://schemas.microsoft.com/office/drawing/2014/main" id="{C99F74E7-1309-4E3E-80BC-A9AB6F87A5F1}"/>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Rectangle 3">
            <a:extLst>
              <a:ext uri="{FF2B5EF4-FFF2-40B4-BE49-F238E27FC236}">
                <a16:creationId xmlns:a16="http://schemas.microsoft.com/office/drawing/2014/main" id="{4E569660-80A4-426D-9A49-046BDD8EADD8}"/>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380585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B5FA7C-AC95-4BED-A5EA-CF057256233C}"/>
              </a:ext>
            </a:extLst>
          </p:cNvPr>
          <p:cNvSpPr>
            <a:spLocks noGrp="1" noChangeArrowheads="1"/>
          </p:cNvSpPr>
          <p:nvPr>
            <p:ph type="sldNum"/>
          </p:nvPr>
        </p:nvSpPr>
        <p:spPr>
          <a:ln/>
        </p:spPr>
        <p:txBody>
          <a:bodyPr/>
          <a:lstStyle/>
          <a:p>
            <a:fld id="{8F050062-428B-4214-BB29-D10369DE1237}" type="slidenum">
              <a:rPr lang="en-IN" altLang="zh-TW"/>
              <a:pPr/>
              <a:t>7</a:t>
            </a:fld>
            <a:endParaRPr lang="en-IN" altLang="zh-TW"/>
          </a:p>
        </p:txBody>
      </p:sp>
      <p:sp>
        <p:nvSpPr>
          <p:cNvPr id="25601" name="Text Box 1">
            <a:extLst>
              <a:ext uri="{FF2B5EF4-FFF2-40B4-BE49-F238E27FC236}">
                <a16:creationId xmlns:a16="http://schemas.microsoft.com/office/drawing/2014/main" id="{EA7B6FD7-3858-40A0-AC2A-7426C2C1EF4D}"/>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CD9EFC99-D245-4C24-8542-C51A7AE59248}" type="slidenum">
              <a:rPr lang="en-IN" altLang="zh-TW" sz="1400">
                <a:latin typeface="Times New Roman" panose="02020603050405020304" pitchFamily="18" charset="0"/>
                <a:cs typeface="DejaVu Sans" charset="0"/>
              </a:rPr>
              <a:pPr algn="r" eaLnBrk="1" hangingPunct="1">
                <a:lnSpc>
                  <a:spcPct val="93000"/>
                </a:lnSpc>
                <a:buClrTx/>
                <a:buFontTx/>
                <a:buNone/>
              </a:pPr>
              <a:t>7</a:t>
            </a:fld>
            <a:endParaRPr lang="en-IN" altLang="zh-TW" sz="1400">
              <a:latin typeface="Times New Roman" panose="02020603050405020304" pitchFamily="18" charset="0"/>
              <a:cs typeface="DejaVu Sans" charset="0"/>
            </a:endParaRPr>
          </a:p>
        </p:txBody>
      </p:sp>
      <p:sp>
        <p:nvSpPr>
          <p:cNvPr id="25602" name="Rectangle 2">
            <a:extLst>
              <a:ext uri="{FF2B5EF4-FFF2-40B4-BE49-F238E27FC236}">
                <a16:creationId xmlns:a16="http://schemas.microsoft.com/office/drawing/2014/main" id="{4593B124-0840-41A8-9E61-41F3EAD1F9D7}"/>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3">
            <a:extLst>
              <a:ext uri="{FF2B5EF4-FFF2-40B4-BE49-F238E27FC236}">
                <a16:creationId xmlns:a16="http://schemas.microsoft.com/office/drawing/2014/main" id="{564FCADC-B3BE-4C85-8F3D-E965A1927F70}"/>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4226883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E9D7F6-A237-442B-B23E-0E0EF7A1023F}"/>
              </a:ext>
            </a:extLst>
          </p:cNvPr>
          <p:cNvSpPr>
            <a:spLocks noGrp="1" noChangeArrowheads="1"/>
          </p:cNvSpPr>
          <p:nvPr>
            <p:ph type="sldNum"/>
          </p:nvPr>
        </p:nvSpPr>
        <p:spPr>
          <a:ln/>
        </p:spPr>
        <p:txBody>
          <a:bodyPr/>
          <a:lstStyle/>
          <a:p>
            <a:fld id="{F77FC6EF-3C4F-43AC-8BE1-C1A51CFD5141}" type="slidenum">
              <a:rPr lang="en-IN" altLang="zh-TW"/>
              <a:pPr/>
              <a:t>16</a:t>
            </a:fld>
            <a:endParaRPr lang="en-IN" altLang="zh-TW"/>
          </a:p>
        </p:txBody>
      </p:sp>
      <p:sp>
        <p:nvSpPr>
          <p:cNvPr id="29697" name="Text Box 1">
            <a:extLst>
              <a:ext uri="{FF2B5EF4-FFF2-40B4-BE49-F238E27FC236}">
                <a16:creationId xmlns:a16="http://schemas.microsoft.com/office/drawing/2014/main" id="{B2554570-A784-4A62-AAF2-C2E6631DDB4B}"/>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r" eaLnBrk="1" hangingPunct="1">
              <a:lnSpc>
                <a:spcPct val="93000"/>
              </a:lnSpc>
              <a:buClrTx/>
              <a:buFontTx/>
              <a:buNone/>
            </a:pPr>
            <a:fld id="{8E6FE3B0-9238-41BD-AEF6-C95FDB356434}" type="slidenum">
              <a:rPr lang="en-IN" altLang="zh-TW" sz="1400">
                <a:latin typeface="Times New Roman" panose="02020603050405020304" pitchFamily="18" charset="0"/>
                <a:cs typeface="DejaVu Sans" charset="0"/>
              </a:rPr>
              <a:pPr algn="r" eaLnBrk="1" hangingPunct="1">
                <a:lnSpc>
                  <a:spcPct val="93000"/>
                </a:lnSpc>
                <a:buClrTx/>
                <a:buFontTx/>
                <a:buNone/>
              </a:pPr>
              <a:t>16</a:t>
            </a:fld>
            <a:endParaRPr lang="en-IN" altLang="zh-TW" sz="1400">
              <a:latin typeface="Times New Roman" panose="02020603050405020304" pitchFamily="18" charset="0"/>
              <a:cs typeface="DejaVu Sans" charset="0"/>
            </a:endParaRPr>
          </a:p>
        </p:txBody>
      </p:sp>
      <p:sp>
        <p:nvSpPr>
          <p:cNvPr id="29698" name="Rectangle 2">
            <a:extLst>
              <a:ext uri="{FF2B5EF4-FFF2-40B4-BE49-F238E27FC236}">
                <a16:creationId xmlns:a16="http://schemas.microsoft.com/office/drawing/2014/main" id="{BD569FA9-20B4-425E-99DB-B72DC25F5DFE}"/>
              </a:ext>
            </a:extLst>
          </p:cNvPr>
          <p:cNvSpPr txBox="1">
            <a:spLocks noGrp="1" noRot="1" noChangeAspect="1" noChangeArrowheads="1"/>
          </p:cNvSpPr>
          <p:nvPr>
            <p:ph type="sldImg"/>
          </p:nvPr>
        </p:nvSpPr>
        <p:spPr bwMode="auto">
          <a:xfrm>
            <a:off x="1106488" y="812800"/>
            <a:ext cx="5346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a:extLst>
              <a:ext uri="{FF2B5EF4-FFF2-40B4-BE49-F238E27FC236}">
                <a16:creationId xmlns:a16="http://schemas.microsoft.com/office/drawing/2014/main" id="{1F8D7857-6422-4FC3-9E0B-E452174BD0F6}"/>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extLst>
      <p:ext uri="{BB962C8B-B14F-4D97-AF65-F5344CB8AC3E}">
        <p14:creationId xmlns:p14="http://schemas.microsoft.com/office/powerpoint/2010/main" val="168535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4C28-7A48-4F25-B06A-338CD820E730}"/>
              </a:ext>
            </a:extLst>
          </p:cNvPr>
          <p:cNvSpPr>
            <a:spLocks noGrp="1"/>
          </p:cNvSpPr>
          <p:nvPr>
            <p:ph type="ctrTitle"/>
          </p:nvPr>
        </p:nvSpPr>
        <p:spPr>
          <a:xfrm>
            <a:off x="1260475" y="1236663"/>
            <a:ext cx="7559675" cy="2632075"/>
          </a:xfrm>
        </p:spPr>
        <p:txBody>
          <a:bodyPr anchor="b"/>
          <a:lstStyle>
            <a:lvl1pPr algn="ctr">
              <a:defRPr sz="6000"/>
            </a:lvl1pPr>
          </a:lstStyle>
          <a:p>
            <a:r>
              <a:rPr lang="en-GB" altLang="zh-TW"/>
              <a:t>Click to edit Master title style</a:t>
            </a:r>
            <a:endParaRPr lang="zh-TW" altLang="en-US"/>
          </a:p>
        </p:txBody>
      </p:sp>
      <p:sp>
        <p:nvSpPr>
          <p:cNvPr id="3" name="Subtitle 2">
            <a:extLst>
              <a:ext uri="{FF2B5EF4-FFF2-40B4-BE49-F238E27FC236}">
                <a16:creationId xmlns:a16="http://schemas.microsoft.com/office/drawing/2014/main" id="{9C32214E-1DEB-42CC-88B8-8910D6F4B08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TW"/>
              <a:t>Click to edit Master subtitle style</a:t>
            </a:r>
            <a:endParaRPr lang="zh-TW" altLang="en-US"/>
          </a:p>
        </p:txBody>
      </p:sp>
      <p:sp>
        <p:nvSpPr>
          <p:cNvPr id="4" name="Date Placeholder 3">
            <a:extLst>
              <a:ext uri="{FF2B5EF4-FFF2-40B4-BE49-F238E27FC236}">
                <a16:creationId xmlns:a16="http://schemas.microsoft.com/office/drawing/2014/main" id="{B24A2328-B36E-4F17-A42F-6809A37B277F}"/>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0BDF1FB6-0C54-40D6-B891-8CDC44CD39E7}"/>
              </a:ext>
            </a:extLst>
          </p:cNvPr>
          <p:cNvSpPr>
            <a:spLocks noGrp="1"/>
          </p:cNvSpPr>
          <p:nvPr>
            <p:ph type="sldNum" idx="11"/>
          </p:nvPr>
        </p:nvSpPr>
        <p:spPr/>
        <p:txBody>
          <a:bodyPr/>
          <a:lstStyle>
            <a:lvl1pPr>
              <a:defRPr/>
            </a:lvl1pPr>
          </a:lstStyle>
          <a:p>
            <a:fld id="{F4D15334-DDBE-400E-A430-EE152F4268E6}" type="slidenum">
              <a:rPr lang="en-US" altLang="zh-TW"/>
              <a:pPr/>
              <a:t>‹#›</a:t>
            </a:fld>
            <a:endParaRPr lang="en-US" altLang="zh-TW"/>
          </a:p>
        </p:txBody>
      </p:sp>
    </p:spTree>
    <p:extLst>
      <p:ext uri="{BB962C8B-B14F-4D97-AF65-F5344CB8AC3E}">
        <p14:creationId xmlns:p14="http://schemas.microsoft.com/office/powerpoint/2010/main" val="61673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6C30-2FB3-4827-8477-74A1E91B70CA}"/>
              </a:ext>
            </a:extLst>
          </p:cNvPr>
          <p:cNvSpPr>
            <a:spLocks noGrp="1"/>
          </p:cNvSpPr>
          <p:nvPr>
            <p:ph type="title"/>
          </p:nvPr>
        </p:nvSpPr>
        <p:spPr/>
        <p:txBody>
          <a:bodyPr/>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8054EDF2-876A-478A-A85B-9CF01A896C35}"/>
              </a:ext>
            </a:extLst>
          </p:cNvPr>
          <p:cNvSpPr>
            <a:spLocks noGrp="1"/>
          </p:cNvSpPr>
          <p:nvPr>
            <p:ph type="body" orient="vert" idx="1"/>
          </p:nvPr>
        </p:nvSpPr>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FCAD64E6-DEBD-4A83-BA5B-CCC02C64F455}"/>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71B53F90-9470-41B0-A337-F378D58C8E5E}"/>
              </a:ext>
            </a:extLst>
          </p:cNvPr>
          <p:cNvSpPr>
            <a:spLocks noGrp="1"/>
          </p:cNvSpPr>
          <p:nvPr>
            <p:ph type="sldNum" idx="11"/>
          </p:nvPr>
        </p:nvSpPr>
        <p:spPr/>
        <p:txBody>
          <a:bodyPr/>
          <a:lstStyle>
            <a:lvl1pPr>
              <a:defRPr/>
            </a:lvl1pPr>
          </a:lstStyle>
          <a:p>
            <a:fld id="{D717EDAA-17F7-4A1B-8AEE-3806E0A7E512}" type="slidenum">
              <a:rPr lang="en-US" altLang="zh-TW"/>
              <a:pPr/>
              <a:t>‹#›</a:t>
            </a:fld>
            <a:endParaRPr lang="en-US" altLang="zh-TW"/>
          </a:p>
        </p:txBody>
      </p:sp>
    </p:spTree>
    <p:extLst>
      <p:ext uri="{BB962C8B-B14F-4D97-AF65-F5344CB8AC3E}">
        <p14:creationId xmlns:p14="http://schemas.microsoft.com/office/powerpoint/2010/main" val="269110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35834-C4C9-493E-9EF9-5D8B80D59F49}"/>
              </a:ext>
            </a:extLst>
          </p:cNvPr>
          <p:cNvSpPr>
            <a:spLocks noGrp="1"/>
          </p:cNvSpPr>
          <p:nvPr>
            <p:ph type="title" orient="vert"/>
          </p:nvPr>
        </p:nvSpPr>
        <p:spPr>
          <a:xfrm>
            <a:off x="5919788" y="671513"/>
            <a:ext cx="1747837" cy="5986462"/>
          </a:xfrm>
        </p:spPr>
        <p:txBody>
          <a:bodyPr vert="eaVert"/>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77A709C2-DA39-472B-AC13-F2042E0762B1}"/>
              </a:ext>
            </a:extLst>
          </p:cNvPr>
          <p:cNvSpPr>
            <a:spLocks noGrp="1"/>
          </p:cNvSpPr>
          <p:nvPr>
            <p:ph type="body" orient="vert" idx="1"/>
          </p:nvPr>
        </p:nvSpPr>
        <p:spPr>
          <a:xfrm>
            <a:off x="671513" y="671513"/>
            <a:ext cx="5095875" cy="5986462"/>
          </a:xfrm>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B555EE7B-17BE-44AA-A569-59CC5E5CA6AA}"/>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E3FB6D30-032F-4077-BF29-B582DA32E1C3}"/>
              </a:ext>
            </a:extLst>
          </p:cNvPr>
          <p:cNvSpPr>
            <a:spLocks noGrp="1"/>
          </p:cNvSpPr>
          <p:nvPr>
            <p:ph type="sldNum" idx="11"/>
          </p:nvPr>
        </p:nvSpPr>
        <p:spPr/>
        <p:txBody>
          <a:bodyPr/>
          <a:lstStyle>
            <a:lvl1pPr>
              <a:defRPr/>
            </a:lvl1pPr>
          </a:lstStyle>
          <a:p>
            <a:fld id="{6803EA15-D0DF-4CD4-80A9-A7759A322E11}" type="slidenum">
              <a:rPr lang="en-US" altLang="zh-TW"/>
              <a:pPr/>
              <a:t>‹#›</a:t>
            </a:fld>
            <a:endParaRPr lang="en-US" altLang="zh-TW"/>
          </a:p>
        </p:txBody>
      </p:sp>
    </p:spTree>
    <p:extLst>
      <p:ext uri="{BB962C8B-B14F-4D97-AF65-F5344CB8AC3E}">
        <p14:creationId xmlns:p14="http://schemas.microsoft.com/office/powerpoint/2010/main" val="141774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62F4-1BD5-424F-99C4-A09844E37AEB}"/>
              </a:ext>
            </a:extLst>
          </p:cNvPr>
          <p:cNvSpPr>
            <a:spLocks noGrp="1"/>
          </p:cNvSpPr>
          <p:nvPr>
            <p:ph type="ctrTitle"/>
          </p:nvPr>
        </p:nvSpPr>
        <p:spPr>
          <a:xfrm>
            <a:off x="1260475" y="1236663"/>
            <a:ext cx="7559675" cy="2632075"/>
          </a:xfrm>
        </p:spPr>
        <p:txBody>
          <a:bodyPr anchor="b"/>
          <a:lstStyle>
            <a:lvl1pPr algn="ctr">
              <a:defRPr sz="6000"/>
            </a:lvl1pPr>
          </a:lstStyle>
          <a:p>
            <a:r>
              <a:rPr lang="en-GB" altLang="zh-TW"/>
              <a:t>Click to edit Master title style</a:t>
            </a:r>
            <a:endParaRPr lang="zh-TW" altLang="en-US"/>
          </a:p>
        </p:txBody>
      </p:sp>
      <p:sp>
        <p:nvSpPr>
          <p:cNvPr id="3" name="Subtitle 2">
            <a:extLst>
              <a:ext uri="{FF2B5EF4-FFF2-40B4-BE49-F238E27FC236}">
                <a16:creationId xmlns:a16="http://schemas.microsoft.com/office/drawing/2014/main" id="{A749F7B3-1288-4E2C-AE0D-C897A2270C1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TW"/>
              <a:t>Click to edit Master subtitle style</a:t>
            </a:r>
            <a:endParaRPr lang="zh-TW" altLang="en-US"/>
          </a:p>
        </p:txBody>
      </p:sp>
      <p:sp>
        <p:nvSpPr>
          <p:cNvPr id="4" name="Date Placeholder 3">
            <a:extLst>
              <a:ext uri="{FF2B5EF4-FFF2-40B4-BE49-F238E27FC236}">
                <a16:creationId xmlns:a16="http://schemas.microsoft.com/office/drawing/2014/main" id="{0BA9D1DA-09D9-48A5-BC07-72051E52E454}"/>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DD727540-D4EF-4C4B-B09C-8F51A86C0527}"/>
              </a:ext>
            </a:extLst>
          </p:cNvPr>
          <p:cNvSpPr>
            <a:spLocks noGrp="1"/>
          </p:cNvSpPr>
          <p:nvPr>
            <p:ph type="sldNum" idx="11"/>
          </p:nvPr>
        </p:nvSpPr>
        <p:spPr/>
        <p:txBody>
          <a:bodyPr/>
          <a:lstStyle>
            <a:lvl1pPr>
              <a:defRPr/>
            </a:lvl1pPr>
          </a:lstStyle>
          <a:p>
            <a:fld id="{E1398BC3-5673-4650-834F-4925B4F8F222}" type="slidenum">
              <a:rPr lang="en-US" altLang="zh-TW"/>
              <a:pPr/>
              <a:t>‹#›</a:t>
            </a:fld>
            <a:endParaRPr lang="en-US" altLang="zh-TW"/>
          </a:p>
        </p:txBody>
      </p:sp>
    </p:spTree>
    <p:extLst>
      <p:ext uri="{BB962C8B-B14F-4D97-AF65-F5344CB8AC3E}">
        <p14:creationId xmlns:p14="http://schemas.microsoft.com/office/powerpoint/2010/main" val="63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59DF-0EFD-419C-B73A-7023C7761621}"/>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36DB0FAC-3CBD-4D36-8FB2-20F80A110D79}"/>
              </a:ext>
            </a:extLst>
          </p:cNvPr>
          <p:cNvSpPr>
            <a:spLocks noGrp="1"/>
          </p:cNvSpPr>
          <p:nvPr>
            <p:ph idx="1"/>
          </p:nvPr>
        </p:nvSpPr>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D58A7F47-7313-461F-B356-994D688E9A3E}"/>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256B054A-0513-4096-9FC8-C8EE2FF15BCF}"/>
              </a:ext>
            </a:extLst>
          </p:cNvPr>
          <p:cNvSpPr>
            <a:spLocks noGrp="1"/>
          </p:cNvSpPr>
          <p:nvPr>
            <p:ph type="sldNum" idx="11"/>
          </p:nvPr>
        </p:nvSpPr>
        <p:spPr/>
        <p:txBody>
          <a:bodyPr/>
          <a:lstStyle>
            <a:lvl1pPr>
              <a:defRPr/>
            </a:lvl1pPr>
          </a:lstStyle>
          <a:p>
            <a:fld id="{5600BE54-D3F7-4458-B9D3-2DD7C741F3DB}" type="slidenum">
              <a:rPr lang="en-US" altLang="zh-TW"/>
              <a:pPr/>
              <a:t>‹#›</a:t>
            </a:fld>
            <a:endParaRPr lang="en-US" altLang="zh-TW"/>
          </a:p>
        </p:txBody>
      </p:sp>
    </p:spTree>
    <p:extLst>
      <p:ext uri="{BB962C8B-B14F-4D97-AF65-F5344CB8AC3E}">
        <p14:creationId xmlns:p14="http://schemas.microsoft.com/office/powerpoint/2010/main" val="3631322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65C0-0FCE-4FB0-A40B-21D896807853}"/>
              </a:ext>
            </a:extLst>
          </p:cNvPr>
          <p:cNvSpPr>
            <a:spLocks noGrp="1"/>
          </p:cNvSpPr>
          <p:nvPr>
            <p:ph type="title"/>
          </p:nvPr>
        </p:nvSpPr>
        <p:spPr>
          <a:xfrm>
            <a:off x="687388" y="1884363"/>
            <a:ext cx="8694737" cy="3144837"/>
          </a:xfrm>
        </p:spPr>
        <p:txBody>
          <a:bodyPr anchor="b"/>
          <a:lstStyle>
            <a:lvl1pPr>
              <a:defRPr sz="6000"/>
            </a:lvl1p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DAE29975-E965-4864-9A2C-B6D7ABAA0446}"/>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ltLang="zh-TW"/>
              <a:t>Click to edit Master text styles</a:t>
            </a:r>
          </a:p>
        </p:txBody>
      </p:sp>
      <p:sp>
        <p:nvSpPr>
          <p:cNvPr id="4" name="Date Placeholder 3">
            <a:extLst>
              <a:ext uri="{FF2B5EF4-FFF2-40B4-BE49-F238E27FC236}">
                <a16:creationId xmlns:a16="http://schemas.microsoft.com/office/drawing/2014/main" id="{C9CBBB14-709E-46E9-8457-45C57251833F}"/>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597DE52C-8BEE-4CBB-A3B3-48DBD2658A92}"/>
              </a:ext>
            </a:extLst>
          </p:cNvPr>
          <p:cNvSpPr>
            <a:spLocks noGrp="1"/>
          </p:cNvSpPr>
          <p:nvPr>
            <p:ph type="sldNum" idx="11"/>
          </p:nvPr>
        </p:nvSpPr>
        <p:spPr/>
        <p:txBody>
          <a:bodyPr/>
          <a:lstStyle>
            <a:lvl1pPr>
              <a:defRPr/>
            </a:lvl1pPr>
          </a:lstStyle>
          <a:p>
            <a:fld id="{B5D1DEF2-D6A5-4F1E-8BC0-BC75ED0F8D32}" type="slidenum">
              <a:rPr lang="en-US" altLang="zh-TW"/>
              <a:pPr/>
              <a:t>‹#›</a:t>
            </a:fld>
            <a:endParaRPr lang="en-US" altLang="zh-TW"/>
          </a:p>
        </p:txBody>
      </p:sp>
    </p:spTree>
    <p:extLst>
      <p:ext uri="{BB962C8B-B14F-4D97-AF65-F5344CB8AC3E}">
        <p14:creationId xmlns:p14="http://schemas.microsoft.com/office/powerpoint/2010/main" val="372346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8BD8-F4EA-4913-A906-E520B65B812D}"/>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7045C357-1E56-4E5B-919A-3693AA2F9C8C}"/>
              </a:ext>
            </a:extLst>
          </p:cNvPr>
          <p:cNvSpPr>
            <a:spLocks noGrp="1"/>
          </p:cNvSpPr>
          <p:nvPr>
            <p:ph sz="half" idx="1"/>
          </p:nvPr>
        </p:nvSpPr>
        <p:spPr>
          <a:xfrm>
            <a:off x="671513" y="2381250"/>
            <a:ext cx="3421062"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Content Placeholder 3">
            <a:extLst>
              <a:ext uri="{FF2B5EF4-FFF2-40B4-BE49-F238E27FC236}">
                <a16:creationId xmlns:a16="http://schemas.microsoft.com/office/drawing/2014/main" id="{BE3F654D-C69A-499F-B80E-31FE6CBC59BC}"/>
              </a:ext>
            </a:extLst>
          </p:cNvPr>
          <p:cNvSpPr>
            <a:spLocks noGrp="1"/>
          </p:cNvSpPr>
          <p:nvPr>
            <p:ph sz="half" idx="2"/>
          </p:nvPr>
        </p:nvSpPr>
        <p:spPr>
          <a:xfrm>
            <a:off x="4244975" y="2381250"/>
            <a:ext cx="3422650"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Date Placeholder 4">
            <a:extLst>
              <a:ext uri="{FF2B5EF4-FFF2-40B4-BE49-F238E27FC236}">
                <a16:creationId xmlns:a16="http://schemas.microsoft.com/office/drawing/2014/main" id="{0A2B31E8-E351-4AEA-8007-1331169AC7BD}"/>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6064F35C-2CD6-46B0-B113-171ACFF8C9B7}"/>
              </a:ext>
            </a:extLst>
          </p:cNvPr>
          <p:cNvSpPr>
            <a:spLocks noGrp="1"/>
          </p:cNvSpPr>
          <p:nvPr>
            <p:ph type="sldNum" idx="11"/>
          </p:nvPr>
        </p:nvSpPr>
        <p:spPr/>
        <p:txBody>
          <a:bodyPr/>
          <a:lstStyle>
            <a:lvl1pPr>
              <a:defRPr/>
            </a:lvl1pPr>
          </a:lstStyle>
          <a:p>
            <a:fld id="{954EBC72-A218-427D-BAD5-EBD5CE690FAB}" type="slidenum">
              <a:rPr lang="en-US" altLang="zh-TW"/>
              <a:pPr/>
              <a:t>‹#›</a:t>
            </a:fld>
            <a:endParaRPr lang="en-US" altLang="zh-TW"/>
          </a:p>
        </p:txBody>
      </p:sp>
    </p:spTree>
    <p:extLst>
      <p:ext uri="{BB962C8B-B14F-4D97-AF65-F5344CB8AC3E}">
        <p14:creationId xmlns:p14="http://schemas.microsoft.com/office/powerpoint/2010/main" val="3315542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89BD-14BA-454D-BFE6-AC90770A10C5}"/>
              </a:ext>
            </a:extLst>
          </p:cNvPr>
          <p:cNvSpPr>
            <a:spLocks noGrp="1"/>
          </p:cNvSpPr>
          <p:nvPr>
            <p:ph type="title"/>
          </p:nvPr>
        </p:nvSpPr>
        <p:spPr>
          <a:xfrm>
            <a:off x="693738" y="403225"/>
            <a:ext cx="8694737" cy="1460500"/>
          </a:xfrm>
        </p:spPr>
        <p:txBody>
          <a:body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B447EEA9-CA7D-4D80-927B-F333A099F892}"/>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4" name="Content Placeholder 3">
            <a:extLst>
              <a:ext uri="{FF2B5EF4-FFF2-40B4-BE49-F238E27FC236}">
                <a16:creationId xmlns:a16="http://schemas.microsoft.com/office/drawing/2014/main" id="{B0389094-54F7-4BE8-A474-FE477CF0599F}"/>
              </a:ext>
            </a:extLst>
          </p:cNvPr>
          <p:cNvSpPr>
            <a:spLocks noGrp="1"/>
          </p:cNvSpPr>
          <p:nvPr>
            <p:ph sz="half" idx="2"/>
          </p:nvPr>
        </p:nvSpPr>
        <p:spPr>
          <a:xfrm>
            <a:off x="693738" y="2760663"/>
            <a:ext cx="426561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Text Placeholder 4">
            <a:extLst>
              <a:ext uri="{FF2B5EF4-FFF2-40B4-BE49-F238E27FC236}">
                <a16:creationId xmlns:a16="http://schemas.microsoft.com/office/drawing/2014/main" id="{A26EC246-C92C-4815-865F-FC4CDA38EBF5}"/>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6" name="Content Placeholder 5">
            <a:extLst>
              <a:ext uri="{FF2B5EF4-FFF2-40B4-BE49-F238E27FC236}">
                <a16:creationId xmlns:a16="http://schemas.microsoft.com/office/drawing/2014/main" id="{EF33B031-94D4-4256-A0E5-5DB9D6B92FD4}"/>
              </a:ext>
            </a:extLst>
          </p:cNvPr>
          <p:cNvSpPr>
            <a:spLocks noGrp="1"/>
          </p:cNvSpPr>
          <p:nvPr>
            <p:ph sz="quarter" idx="4"/>
          </p:nvPr>
        </p:nvSpPr>
        <p:spPr>
          <a:xfrm>
            <a:off x="5103813" y="2760663"/>
            <a:ext cx="428466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7" name="Date Placeholder 6">
            <a:extLst>
              <a:ext uri="{FF2B5EF4-FFF2-40B4-BE49-F238E27FC236}">
                <a16:creationId xmlns:a16="http://schemas.microsoft.com/office/drawing/2014/main" id="{05B36A26-9295-4D74-AAB4-3F19553327F0}"/>
              </a:ext>
            </a:extLst>
          </p:cNvPr>
          <p:cNvSpPr>
            <a:spLocks noGrp="1"/>
          </p:cNvSpPr>
          <p:nvPr>
            <p:ph type="dt" idx="10"/>
          </p:nvPr>
        </p:nvSpPr>
        <p:spPr/>
        <p:txBody>
          <a:bodyPr/>
          <a:lstStyle>
            <a:lvl1pPr>
              <a:defRPr/>
            </a:lvl1pPr>
          </a:lstStyle>
          <a:p>
            <a:endParaRPr lang="en-US" altLang="zh-TW"/>
          </a:p>
        </p:txBody>
      </p:sp>
      <p:sp>
        <p:nvSpPr>
          <p:cNvPr id="8" name="Slide Number Placeholder 7">
            <a:extLst>
              <a:ext uri="{FF2B5EF4-FFF2-40B4-BE49-F238E27FC236}">
                <a16:creationId xmlns:a16="http://schemas.microsoft.com/office/drawing/2014/main" id="{2EE9DB58-7154-4D05-9DB5-577EA3BE173B}"/>
              </a:ext>
            </a:extLst>
          </p:cNvPr>
          <p:cNvSpPr>
            <a:spLocks noGrp="1"/>
          </p:cNvSpPr>
          <p:nvPr>
            <p:ph type="sldNum" idx="11"/>
          </p:nvPr>
        </p:nvSpPr>
        <p:spPr/>
        <p:txBody>
          <a:bodyPr/>
          <a:lstStyle>
            <a:lvl1pPr>
              <a:defRPr/>
            </a:lvl1pPr>
          </a:lstStyle>
          <a:p>
            <a:fld id="{9EB24455-094F-4479-88EE-2C53990D351E}" type="slidenum">
              <a:rPr lang="en-US" altLang="zh-TW"/>
              <a:pPr/>
              <a:t>‹#›</a:t>
            </a:fld>
            <a:endParaRPr lang="en-US" altLang="zh-TW"/>
          </a:p>
        </p:txBody>
      </p:sp>
    </p:spTree>
    <p:extLst>
      <p:ext uri="{BB962C8B-B14F-4D97-AF65-F5344CB8AC3E}">
        <p14:creationId xmlns:p14="http://schemas.microsoft.com/office/powerpoint/2010/main" val="1089526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9BE9-D4CC-4E0D-AA74-4018F82A8F23}"/>
              </a:ext>
            </a:extLst>
          </p:cNvPr>
          <p:cNvSpPr>
            <a:spLocks noGrp="1"/>
          </p:cNvSpPr>
          <p:nvPr>
            <p:ph type="title"/>
          </p:nvPr>
        </p:nvSpPr>
        <p:spPr/>
        <p:txBody>
          <a:bodyPr/>
          <a:lstStyle/>
          <a:p>
            <a:r>
              <a:rPr lang="en-GB" altLang="zh-TW"/>
              <a:t>Click to edit Master title style</a:t>
            </a:r>
            <a:endParaRPr lang="zh-TW" altLang="en-US"/>
          </a:p>
        </p:txBody>
      </p:sp>
      <p:sp>
        <p:nvSpPr>
          <p:cNvPr id="3" name="Date Placeholder 2">
            <a:extLst>
              <a:ext uri="{FF2B5EF4-FFF2-40B4-BE49-F238E27FC236}">
                <a16:creationId xmlns:a16="http://schemas.microsoft.com/office/drawing/2014/main" id="{9E3A127B-D49F-409D-8C53-B81EC6061824}"/>
              </a:ext>
            </a:extLst>
          </p:cNvPr>
          <p:cNvSpPr>
            <a:spLocks noGrp="1"/>
          </p:cNvSpPr>
          <p:nvPr>
            <p:ph type="dt" idx="10"/>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8D63FD01-4191-4B86-A47A-FFB5D6965D0A}"/>
              </a:ext>
            </a:extLst>
          </p:cNvPr>
          <p:cNvSpPr>
            <a:spLocks noGrp="1"/>
          </p:cNvSpPr>
          <p:nvPr>
            <p:ph type="sldNum" idx="11"/>
          </p:nvPr>
        </p:nvSpPr>
        <p:spPr/>
        <p:txBody>
          <a:bodyPr/>
          <a:lstStyle>
            <a:lvl1pPr>
              <a:defRPr/>
            </a:lvl1pPr>
          </a:lstStyle>
          <a:p>
            <a:fld id="{4756FED6-C069-4C34-9E2A-4FAF06387058}" type="slidenum">
              <a:rPr lang="en-US" altLang="zh-TW"/>
              <a:pPr/>
              <a:t>‹#›</a:t>
            </a:fld>
            <a:endParaRPr lang="en-US" altLang="zh-TW"/>
          </a:p>
        </p:txBody>
      </p:sp>
    </p:spTree>
    <p:extLst>
      <p:ext uri="{BB962C8B-B14F-4D97-AF65-F5344CB8AC3E}">
        <p14:creationId xmlns:p14="http://schemas.microsoft.com/office/powerpoint/2010/main" val="626442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3EFCC-DF3E-43E2-AE11-7253B41112DD}"/>
              </a:ext>
            </a:extLst>
          </p:cNvPr>
          <p:cNvSpPr>
            <a:spLocks noGrp="1"/>
          </p:cNvSpPr>
          <p:nvPr>
            <p:ph type="dt" idx="10"/>
          </p:nvPr>
        </p:nvSpPr>
        <p:spPr/>
        <p:txBody>
          <a:bodyPr/>
          <a:lstStyle>
            <a:lvl1pPr>
              <a:defRPr/>
            </a:lvl1pPr>
          </a:lstStyle>
          <a:p>
            <a:endParaRPr lang="en-US" altLang="zh-TW"/>
          </a:p>
        </p:txBody>
      </p:sp>
      <p:sp>
        <p:nvSpPr>
          <p:cNvPr id="3" name="Slide Number Placeholder 2">
            <a:extLst>
              <a:ext uri="{FF2B5EF4-FFF2-40B4-BE49-F238E27FC236}">
                <a16:creationId xmlns:a16="http://schemas.microsoft.com/office/drawing/2014/main" id="{2503522F-1F24-4922-84FD-2360FC5EC3C1}"/>
              </a:ext>
            </a:extLst>
          </p:cNvPr>
          <p:cNvSpPr>
            <a:spLocks noGrp="1"/>
          </p:cNvSpPr>
          <p:nvPr>
            <p:ph type="sldNum" idx="11"/>
          </p:nvPr>
        </p:nvSpPr>
        <p:spPr/>
        <p:txBody>
          <a:bodyPr/>
          <a:lstStyle>
            <a:lvl1pPr>
              <a:defRPr/>
            </a:lvl1pPr>
          </a:lstStyle>
          <a:p>
            <a:fld id="{C441262E-3A97-44E3-BC03-F502F6D69238}" type="slidenum">
              <a:rPr lang="en-US" altLang="zh-TW"/>
              <a:pPr/>
              <a:t>‹#›</a:t>
            </a:fld>
            <a:endParaRPr lang="en-US" altLang="zh-TW"/>
          </a:p>
        </p:txBody>
      </p:sp>
    </p:spTree>
    <p:extLst>
      <p:ext uri="{BB962C8B-B14F-4D97-AF65-F5344CB8AC3E}">
        <p14:creationId xmlns:p14="http://schemas.microsoft.com/office/powerpoint/2010/main" val="8946790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4B04-3187-4E0B-BCE4-C0AF0E66B703}"/>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0F26A943-3A05-43F3-ADF0-ADCB61C4C963}"/>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Text Placeholder 3">
            <a:extLst>
              <a:ext uri="{FF2B5EF4-FFF2-40B4-BE49-F238E27FC236}">
                <a16:creationId xmlns:a16="http://schemas.microsoft.com/office/drawing/2014/main" id="{11C59223-6F54-4F35-9F74-2727D5A5198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2CC9D54E-0C7C-41BE-B84B-04D25E370A52}"/>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E691E7CD-8485-4C61-82EA-BCD45C90C6AF}"/>
              </a:ext>
            </a:extLst>
          </p:cNvPr>
          <p:cNvSpPr>
            <a:spLocks noGrp="1"/>
          </p:cNvSpPr>
          <p:nvPr>
            <p:ph type="sldNum" idx="11"/>
          </p:nvPr>
        </p:nvSpPr>
        <p:spPr/>
        <p:txBody>
          <a:bodyPr/>
          <a:lstStyle>
            <a:lvl1pPr>
              <a:defRPr/>
            </a:lvl1pPr>
          </a:lstStyle>
          <a:p>
            <a:fld id="{8A7889A4-44EA-4B56-9D40-708EC2663703}" type="slidenum">
              <a:rPr lang="en-US" altLang="zh-TW"/>
              <a:pPr/>
              <a:t>‹#›</a:t>
            </a:fld>
            <a:endParaRPr lang="en-US" altLang="zh-TW"/>
          </a:p>
        </p:txBody>
      </p:sp>
    </p:spTree>
    <p:extLst>
      <p:ext uri="{BB962C8B-B14F-4D97-AF65-F5344CB8AC3E}">
        <p14:creationId xmlns:p14="http://schemas.microsoft.com/office/powerpoint/2010/main" val="27317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63D9-CAB0-43C6-9FCF-860D769E9152}"/>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075CD4E6-3594-4834-8ACD-BE1D03FC5EA0}"/>
              </a:ext>
            </a:extLst>
          </p:cNvPr>
          <p:cNvSpPr>
            <a:spLocks noGrp="1"/>
          </p:cNvSpPr>
          <p:nvPr>
            <p:ph idx="1"/>
          </p:nvPr>
        </p:nvSpPr>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F3791354-A82A-43B1-9412-40F428FF9C36}"/>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4ABE990C-CB46-4680-8F6E-46A887F43D5B}"/>
              </a:ext>
            </a:extLst>
          </p:cNvPr>
          <p:cNvSpPr>
            <a:spLocks noGrp="1"/>
          </p:cNvSpPr>
          <p:nvPr>
            <p:ph type="sldNum" idx="11"/>
          </p:nvPr>
        </p:nvSpPr>
        <p:spPr/>
        <p:txBody>
          <a:bodyPr/>
          <a:lstStyle>
            <a:lvl1pPr>
              <a:defRPr/>
            </a:lvl1pPr>
          </a:lstStyle>
          <a:p>
            <a:fld id="{47967B39-7380-4833-928A-468B6252FDA0}" type="slidenum">
              <a:rPr lang="en-US" altLang="zh-TW"/>
              <a:pPr/>
              <a:t>‹#›</a:t>
            </a:fld>
            <a:endParaRPr lang="en-US" altLang="zh-TW"/>
          </a:p>
        </p:txBody>
      </p:sp>
    </p:spTree>
    <p:extLst>
      <p:ext uri="{BB962C8B-B14F-4D97-AF65-F5344CB8AC3E}">
        <p14:creationId xmlns:p14="http://schemas.microsoft.com/office/powerpoint/2010/main" val="948122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CD85-B6D0-49F5-A24F-076E4E27EFC5}"/>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Picture Placeholder 2">
            <a:extLst>
              <a:ext uri="{FF2B5EF4-FFF2-40B4-BE49-F238E27FC236}">
                <a16:creationId xmlns:a16="http://schemas.microsoft.com/office/drawing/2014/main" id="{274804A3-27C2-4681-9086-DD7D094A5F8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A8172514-EF76-4A91-9B06-07431A81457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938AC865-2B02-4629-BD8E-C2BD5F2D4BEB}"/>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4B2CF10E-D22D-47B9-847F-01A6361D24A1}"/>
              </a:ext>
            </a:extLst>
          </p:cNvPr>
          <p:cNvSpPr>
            <a:spLocks noGrp="1"/>
          </p:cNvSpPr>
          <p:nvPr>
            <p:ph type="sldNum" idx="11"/>
          </p:nvPr>
        </p:nvSpPr>
        <p:spPr/>
        <p:txBody>
          <a:bodyPr/>
          <a:lstStyle>
            <a:lvl1pPr>
              <a:defRPr/>
            </a:lvl1pPr>
          </a:lstStyle>
          <a:p>
            <a:fld id="{A69297F6-DA5E-4BC1-ADFD-EFF2B43396B1}" type="slidenum">
              <a:rPr lang="en-US" altLang="zh-TW"/>
              <a:pPr/>
              <a:t>‹#›</a:t>
            </a:fld>
            <a:endParaRPr lang="en-US" altLang="zh-TW"/>
          </a:p>
        </p:txBody>
      </p:sp>
    </p:spTree>
    <p:extLst>
      <p:ext uri="{BB962C8B-B14F-4D97-AF65-F5344CB8AC3E}">
        <p14:creationId xmlns:p14="http://schemas.microsoft.com/office/powerpoint/2010/main" val="2997977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0C79-0DBA-407E-8B5F-AFFF2C882101}"/>
              </a:ext>
            </a:extLst>
          </p:cNvPr>
          <p:cNvSpPr>
            <a:spLocks noGrp="1"/>
          </p:cNvSpPr>
          <p:nvPr>
            <p:ph type="title"/>
          </p:nvPr>
        </p:nvSpPr>
        <p:spPr/>
        <p:txBody>
          <a:bodyPr/>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2D7E9E41-01ED-4973-82B5-F8A86DBDF9A3}"/>
              </a:ext>
            </a:extLst>
          </p:cNvPr>
          <p:cNvSpPr>
            <a:spLocks noGrp="1"/>
          </p:cNvSpPr>
          <p:nvPr>
            <p:ph type="body" orient="vert" idx="1"/>
          </p:nvPr>
        </p:nvSpPr>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151706A2-EBF2-45A7-9564-B70E2F82ACD7}"/>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510238DF-CB4A-4812-B0A7-23C692D9331E}"/>
              </a:ext>
            </a:extLst>
          </p:cNvPr>
          <p:cNvSpPr>
            <a:spLocks noGrp="1"/>
          </p:cNvSpPr>
          <p:nvPr>
            <p:ph type="sldNum" idx="11"/>
          </p:nvPr>
        </p:nvSpPr>
        <p:spPr/>
        <p:txBody>
          <a:bodyPr/>
          <a:lstStyle>
            <a:lvl1pPr>
              <a:defRPr/>
            </a:lvl1pPr>
          </a:lstStyle>
          <a:p>
            <a:fld id="{0EA44FAC-F355-4AEB-8EB7-9B00ADA09FDE}" type="slidenum">
              <a:rPr lang="en-US" altLang="zh-TW"/>
              <a:pPr/>
              <a:t>‹#›</a:t>
            </a:fld>
            <a:endParaRPr lang="en-US" altLang="zh-TW"/>
          </a:p>
        </p:txBody>
      </p:sp>
    </p:spTree>
    <p:extLst>
      <p:ext uri="{BB962C8B-B14F-4D97-AF65-F5344CB8AC3E}">
        <p14:creationId xmlns:p14="http://schemas.microsoft.com/office/powerpoint/2010/main" val="214693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BDAAF-4781-404C-8F89-1F663FE6622F}"/>
              </a:ext>
            </a:extLst>
          </p:cNvPr>
          <p:cNvSpPr>
            <a:spLocks noGrp="1"/>
          </p:cNvSpPr>
          <p:nvPr>
            <p:ph type="title" orient="vert"/>
          </p:nvPr>
        </p:nvSpPr>
        <p:spPr>
          <a:xfrm>
            <a:off x="5919788" y="671513"/>
            <a:ext cx="1747837" cy="5986462"/>
          </a:xfrm>
        </p:spPr>
        <p:txBody>
          <a:bodyPr vert="eaVert"/>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AEA1BE13-A039-47CA-AB4D-321BA901BC88}"/>
              </a:ext>
            </a:extLst>
          </p:cNvPr>
          <p:cNvSpPr>
            <a:spLocks noGrp="1"/>
          </p:cNvSpPr>
          <p:nvPr>
            <p:ph type="body" orient="vert" idx="1"/>
          </p:nvPr>
        </p:nvSpPr>
        <p:spPr>
          <a:xfrm>
            <a:off x="671513" y="671513"/>
            <a:ext cx="5095875" cy="5986462"/>
          </a:xfrm>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B547E3BA-6A35-47FD-9C39-EAD2EC082810}"/>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B6A3532E-8B81-420B-AACC-5F1727020C09}"/>
              </a:ext>
            </a:extLst>
          </p:cNvPr>
          <p:cNvSpPr>
            <a:spLocks noGrp="1"/>
          </p:cNvSpPr>
          <p:nvPr>
            <p:ph type="sldNum" idx="11"/>
          </p:nvPr>
        </p:nvSpPr>
        <p:spPr/>
        <p:txBody>
          <a:bodyPr/>
          <a:lstStyle>
            <a:lvl1pPr>
              <a:defRPr/>
            </a:lvl1pPr>
          </a:lstStyle>
          <a:p>
            <a:fld id="{03741EBF-B74A-4F6F-B917-BCC936C700F3}" type="slidenum">
              <a:rPr lang="en-US" altLang="zh-TW"/>
              <a:pPr/>
              <a:t>‹#›</a:t>
            </a:fld>
            <a:endParaRPr lang="en-US" altLang="zh-TW"/>
          </a:p>
        </p:txBody>
      </p:sp>
    </p:spTree>
    <p:extLst>
      <p:ext uri="{BB962C8B-B14F-4D97-AF65-F5344CB8AC3E}">
        <p14:creationId xmlns:p14="http://schemas.microsoft.com/office/powerpoint/2010/main" val="2847030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4B85-05AC-4FEB-9B4B-C2B9BFA99303}"/>
              </a:ext>
            </a:extLst>
          </p:cNvPr>
          <p:cNvSpPr>
            <a:spLocks noGrp="1"/>
          </p:cNvSpPr>
          <p:nvPr>
            <p:ph type="ctrTitle"/>
          </p:nvPr>
        </p:nvSpPr>
        <p:spPr>
          <a:xfrm>
            <a:off x="1260475" y="1236663"/>
            <a:ext cx="7559675" cy="2632075"/>
          </a:xfrm>
        </p:spPr>
        <p:txBody>
          <a:bodyPr anchor="b"/>
          <a:lstStyle>
            <a:lvl1pPr algn="ctr">
              <a:defRPr sz="6000"/>
            </a:lvl1pPr>
          </a:lstStyle>
          <a:p>
            <a:r>
              <a:rPr lang="en-GB" altLang="zh-TW"/>
              <a:t>Click to edit Master title style</a:t>
            </a:r>
            <a:endParaRPr lang="zh-TW" altLang="en-US"/>
          </a:p>
        </p:txBody>
      </p:sp>
      <p:sp>
        <p:nvSpPr>
          <p:cNvPr id="3" name="Subtitle 2">
            <a:extLst>
              <a:ext uri="{FF2B5EF4-FFF2-40B4-BE49-F238E27FC236}">
                <a16:creationId xmlns:a16="http://schemas.microsoft.com/office/drawing/2014/main" id="{E88934F3-0EBD-4157-A524-7329E88AC18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TW"/>
              <a:t>Click to edit Master subtitle style</a:t>
            </a:r>
            <a:endParaRPr lang="zh-TW" altLang="en-US"/>
          </a:p>
        </p:txBody>
      </p:sp>
      <p:sp>
        <p:nvSpPr>
          <p:cNvPr id="4" name="Date Placeholder 3">
            <a:extLst>
              <a:ext uri="{FF2B5EF4-FFF2-40B4-BE49-F238E27FC236}">
                <a16:creationId xmlns:a16="http://schemas.microsoft.com/office/drawing/2014/main" id="{5FBC65E5-CB59-4064-80F1-486DC9F7AE47}"/>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626EF4B8-EE45-48F2-AAB8-6854847534E0}"/>
              </a:ext>
            </a:extLst>
          </p:cNvPr>
          <p:cNvSpPr>
            <a:spLocks noGrp="1"/>
          </p:cNvSpPr>
          <p:nvPr>
            <p:ph type="sldNum" idx="11"/>
          </p:nvPr>
        </p:nvSpPr>
        <p:spPr/>
        <p:txBody>
          <a:bodyPr/>
          <a:lstStyle>
            <a:lvl1pPr>
              <a:defRPr/>
            </a:lvl1pPr>
          </a:lstStyle>
          <a:p>
            <a:fld id="{FE22AAAE-E234-4C64-83BD-91B7407BC43E}" type="slidenum">
              <a:rPr lang="en-US" altLang="zh-TW"/>
              <a:pPr/>
              <a:t>‹#›</a:t>
            </a:fld>
            <a:endParaRPr lang="en-US" altLang="zh-TW"/>
          </a:p>
        </p:txBody>
      </p:sp>
    </p:spTree>
    <p:extLst>
      <p:ext uri="{BB962C8B-B14F-4D97-AF65-F5344CB8AC3E}">
        <p14:creationId xmlns:p14="http://schemas.microsoft.com/office/powerpoint/2010/main" val="1336926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E2F4-C259-4712-9DD7-3BE781068B80}"/>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7833D196-D7A2-4E63-BF17-BF7506E10F60}"/>
              </a:ext>
            </a:extLst>
          </p:cNvPr>
          <p:cNvSpPr>
            <a:spLocks noGrp="1"/>
          </p:cNvSpPr>
          <p:nvPr>
            <p:ph idx="1"/>
          </p:nvPr>
        </p:nvSpPr>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492F97E3-F7EE-40E0-AACF-726ACB0EDB22}"/>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E78A123E-F7B7-40EA-8A47-F7361492AEB3}"/>
              </a:ext>
            </a:extLst>
          </p:cNvPr>
          <p:cNvSpPr>
            <a:spLocks noGrp="1"/>
          </p:cNvSpPr>
          <p:nvPr>
            <p:ph type="sldNum" idx="11"/>
          </p:nvPr>
        </p:nvSpPr>
        <p:spPr/>
        <p:txBody>
          <a:bodyPr/>
          <a:lstStyle>
            <a:lvl1pPr>
              <a:defRPr/>
            </a:lvl1pPr>
          </a:lstStyle>
          <a:p>
            <a:fld id="{87AA3A46-3C20-4CBE-A6D9-2E7AF396B8B4}" type="slidenum">
              <a:rPr lang="en-US" altLang="zh-TW"/>
              <a:pPr/>
              <a:t>‹#›</a:t>
            </a:fld>
            <a:endParaRPr lang="en-US" altLang="zh-TW"/>
          </a:p>
        </p:txBody>
      </p:sp>
    </p:spTree>
    <p:extLst>
      <p:ext uri="{BB962C8B-B14F-4D97-AF65-F5344CB8AC3E}">
        <p14:creationId xmlns:p14="http://schemas.microsoft.com/office/powerpoint/2010/main" val="4133549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942D-25F3-4C51-92A3-28ED51ED357B}"/>
              </a:ext>
            </a:extLst>
          </p:cNvPr>
          <p:cNvSpPr>
            <a:spLocks noGrp="1"/>
          </p:cNvSpPr>
          <p:nvPr>
            <p:ph type="title"/>
          </p:nvPr>
        </p:nvSpPr>
        <p:spPr>
          <a:xfrm>
            <a:off x="687388" y="1884363"/>
            <a:ext cx="8694737" cy="3144837"/>
          </a:xfrm>
        </p:spPr>
        <p:txBody>
          <a:bodyPr anchor="b"/>
          <a:lstStyle>
            <a:lvl1pPr>
              <a:defRPr sz="6000"/>
            </a:lvl1p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3896D5AC-0281-499C-9FFF-058AFD22EB91}"/>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ltLang="zh-TW"/>
              <a:t>Click to edit Master text styles</a:t>
            </a:r>
          </a:p>
        </p:txBody>
      </p:sp>
      <p:sp>
        <p:nvSpPr>
          <p:cNvPr id="4" name="Date Placeholder 3">
            <a:extLst>
              <a:ext uri="{FF2B5EF4-FFF2-40B4-BE49-F238E27FC236}">
                <a16:creationId xmlns:a16="http://schemas.microsoft.com/office/drawing/2014/main" id="{A650D5A7-F39F-485F-84ED-DEE2F662A728}"/>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CB1EFEB4-B45F-40E9-A49C-2FE8E2BE1BA9}"/>
              </a:ext>
            </a:extLst>
          </p:cNvPr>
          <p:cNvSpPr>
            <a:spLocks noGrp="1"/>
          </p:cNvSpPr>
          <p:nvPr>
            <p:ph type="sldNum" idx="11"/>
          </p:nvPr>
        </p:nvSpPr>
        <p:spPr/>
        <p:txBody>
          <a:bodyPr/>
          <a:lstStyle>
            <a:lvl1pPr>
              <a:defRPr/>
            </a:lvl1pPr>
          </a:lstStyle>
          <a:p>
            <a:fld id="{F1D9F065-9D3F-4891-BC4D-33826804B51D}" type="slidenum">
              <a:rPr lang="en-US" altLang="zh-TW"/>
              <a:pPr/>
              <a:t>‹#›</a:t>
            </a:fld>
            <a:endParaRPr lang="en-US" altLang="zh-TW"/>
          </a:p>
        </p:txBody>
      </p:sp>
    </p:spTree>
    <p:extLst>
      <p:ext uri="{BB962C8B-B14F-4D97-AF65-F5344CB8AC3E}">
        <p14:creationId xmlns:p14="http://schemas.microsoft.com/office/powerpoint/2010/main" val="2320471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2470-99A7-4C1B-B443-AA52F415C386}"/>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E851C347-E5E2-4F41-B10B-009F720622CC}"/>
              </a:ext>
            </a:extLst>
          </p:cNvPr>
          <p:cNvSpPr>
            <a:spLocks noGrp="1"/>
          </p:cNvSpPr>
          <p:nvPr>
            <p:ph sz="half" idx="1"/>
          </p:nvPr>
        </p:nvSpPr>
        <p:spPr>
          <a:xfrm>
            <a:off x="671513" y="2381250"/>
            <a:ext cx="3421062"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Content Placeholder 3">
            <a:extLst>
              <a:ext uri="{FF2B5EF4-FFF2-40B4-BE49-F238E27FC236}">
                <a16:creationId xmlns:a16="http://schemas.microsoft.com/office/drawing/2014/main" id="{04CEE9F1-B2FB-46C6-BC6F-224A8E41E121}"/>
              </a:ext>
            </a:extLst>
          </p:cNvPr>
          <p:cNvSpPr>
            <a:spLocks noGrp="1"/>
          </p:cNvSpPr>
          <p:nvPr>
            <p:ph sz="half" idx="2"/>
          </p:nvPr>
        </p:nvSpPr>
        <p:spPr>
          <a:xfrm>
            <a:off x="4244975" y="2381250"/>
            <a:ext cx="3422650"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Date Placeholder 4">
            <a:extLst>
              <a:ext uri="{FF2B5EF4-FFF2-40B4-BE49-F238E27FC236}">
                <a16:creationId xmlns:a16="http://schemas.microsoft.com/office/drawing/2014/main" id="{97037051-C66A-4612-B404-CB1385D8D538}"/>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45150C1A-3F0A-473E-84D3-8EA32F5466EC}"/>
              </a:ext>
            </a:extLst>
          </p:cNvPr>
          <p:cNvSpPr>
            <a:spLocks noGrp="1"/>
          </p:cNvSpPr>
          <p:nvPr>
            <p:ph type="sldNum" idx="11"/>
          </p:nvPr>
        </p:nvSpPr>
        <p:spPr/>
        <p:txBody>
          <a:bodyPr/>
          <a:lstStyle>
            <a:lvl1pPr>
              <a:defRPr/>
            </a:lvl1pPr>
          </a:lstStyle>
          <a:p>
            <a:fld id="{DDDECB8F-062F-44D5-B823-C5C53BD97E99}" type="slidenum">
              <a:rPr lang="en-US" altLang="zh-TW"/>
              <a:pPr/>
              <a:t>‹#›</a:t>
            </a:fld>
            <a:endParaRPr lang="en-US" altLang="zh-TW"/>
          </a:p>
        </p:txBody>
      </p:sp>
    </p:spTree>
    <p:extLst>
      <p:ext uri="{BB962C8B-B14F-4D97-AF65-F5344CB8AC3E}">
        <p14:creationId xmlns:p14="http://schemas.microsoft.com/office/powerpoint/2010/main" val="3587998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308D-E957-4667-94B8-9AF5B49EFAA2}"/>
              </a:ext>
            </a:extLst>
          </p:cNvPr>
          <p:cNvSpPr>
            <a:spLocks noGrp="1"/>
          </p:cNvSpPr>
          <p:nvPr>
            <p:ph type="title"/>
          </p:nvPr>
        </p:nvSpPr>
        <p:spPr>
          <a:xfrm>
            <a:off x="693738" y="403225"/>
            <a:ext cx="8694737" cy="1460500"/>
          </a:xfrm>
        </p:spPr>
        <p:txBody>
          <a:body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43BCB739-5B4E-441E-B2F5-9B87A3E01839}"/>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4" name="Content Placeholder 3">
            <a:extLst>
              <a:ext uri="{FF2B5EF4-FFF2-40B4-BE49-F238E27FC236}">
                <a16:creationId xmlns:a16="http://schemas.microsoft.com/office/drawing/2014/main" id="{98B46153-67BE-4FBB-9B12-1885E7923FF5}"/>
              </a:ext>
            </a:extLst>
          </p:cNvPr>
          <p:cNvSpPr>
            <a:spLocks noGrp="1"/>
          </p:cNvSpPr>
          <p:nvPr>
            <p:ph sz="half" idx="2"/>
          </p:nvPr>
        </p:nvSpPr>
        <p:spPr>
          <a:xfrm>
            <a:off x="693738" y="2760663"/>
            <a:ext cx="426561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Text Placeholder 4">
            <a:extLst>
              <a:ext uri="{FF2B5EF4-FFF2-40B4-BE49-F238E27FC236}">
                <a16:creationId xmlns:a16="http://schemas.microsoft.com/office/drawing/2014/main" id="{631C44C1-0E59-4D77-B692-5331A63BFF74}"/>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6" name="Content Placeholder 5">
            <a:extLst>
              <a:ext uri="{FF2B5EF4-FFF2-40B4-BE49-F238E27FC236}">
                <a16:creationId xmlns:a16="http://schemas.microsoft.com/office/drawing/2014/main" id="{A8F5B00E-1154-46EA-9D56-04E5246F2125}"/>
              </a:ext>
            </a:extLst>
          </p:cNvPr>
          <p:cNvSpPr>
            <a:spLocks noGrp="1"/>
          </p:cNvSpPr>
          <p:nvPr>
            <p:ph sz="quarter" idx="4"/>
          </p:nvPr>
        </p:nvSpPr>
        <p:spPr>
          <a:xfrm>
            <a:off x="5103813" y="2760663"/>
            <a:ext cx="428466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7" name="Date Placeholder 6">
            <a:extLst>
              <a:ext uri="{FF2B5EF4-FFF2-40B4-BE49-F238E27FC236}">
                <a16:creationId xmlns:a16="http://schemas.microsoft.com/office/drawing/2014/main" id="{857492F9-2350-4AB9-B349-2D0A2D2C5175}"/>
              </a:ext>
            </a:extLst>
          </p:cNvPr>
          <p:cNvSpPr>
            <a:spLocks noGrp="1"/>
          </p:cNvSpPr>
          <p:nvPr>
            <p:ph type="dt" idx="10"/>
          </p:nvPr>
        </p:nvSpPr>
        <p:spPr/>
        <p:txBody>
          <a:bodyPr/>
          <a:lstStyle>
            <a:lvl1pPr>
              <a:defRPr/>
            </a:lvl1pPr>
          </a:lstStyle>
          <a:p>
            <a:endParaRPr lang="en-US" altLang="zh-TW"/>
          </a:p>
        </p:txBody>
      </p:sp>
      <p:sp>
        <p:nvSpPr>
          <p:cNvPr id="8" name="Slide Number Placeholder 7">
            <a:extLst>
              <a:ext uri="{FF2B5EF4-FFF2-40B4-BE49-F238E27FC236}">
                <a16:creationId xmlns:a16="http://schemas.microsoft.com/office/drawing/2014/main" id="{2D07B050-1ACE-4DD4-B0FC-A06E8171088E}"/>
              </a:ext>
            </a:extLst>
          </p:cNvPr>
          <p:cNvSpPr>
            <a:spLocks noGrp="1"/>
          </p:cNvSpPr>
          <p:nvPr>
            <p:ph type="sldNum" idx="11"/>
          </p:nvPr>
        </p:nvSpPr>
        <p:spPr/>
        <p:txBody>
          <a:bodyPr/>
          <a:lstStyle>
            <a:lvl1pPr>
              <a:defRPr/>
            </a:lvl1pPr>
          </a:lstStyle>
          <a:p>
            <a:fld id="{E2C3546E-8AF4-4C19-B528-C9BE4F572600}" type="slidenum">
              <a:rPr lang="en-US" altLang="zh-TW"/>
              <a:pPr/>
              <a:t>‹#›</a:t>
            </a:fld>
            <a:endParaRPr lang="en-US" altLang="zh-TW"/>
          </a:p>
        </p:txBody>
      </p:sp>
    </p:spTree>
    <p:extLst>
      <p:ext uri="{BB962C8B-B14F-4D97-AF65-F5344CB8AC3E}">
        <p14:creationId xmlns:p14="http://schemas.microsoft.com/office/powerpoint/2010/main" val="1118950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D8E4-0FAB-42F2-8151-970C76390CB0}"/>
              </a:ext>
            </a:extLst>
          </p:cNvPr>
          <p:cNvSpPr>
            <a:spLocks noGrp="1"/>
          </p:cNvSpPr>
          <p:nvPr>
            <p:ph type="title"/>
          </p:nvPr>
        </p:nvSpPr>
        <p:spPr/>
        <p:txBody>
          <a:bodyPr/>
          <a:lstStyle/>
          <a:p>
            <a:r>
              <a:rPr lang="en-GB" altLang="zh-TW"/>
              <a:t>Click to edit Master title style</a:t>
            </a:r>
            <a:endParaRPr lang="zh-TW" altLang="en-US"/>
          </a:p>
        </p:txBody>
      </p:sp>
      <p:sp>
        <p:nvSpPr>
          <p:cNvPr id="3" name="Date Placeholder 2">
            <a:extLst>
              <a:ext uri="{FF2B5EF4-FFF2-40B4-BE49-F238E27FC236}">
                <a16:creationId xmlns:a16="http://schemas.microsoft.com/office/drawing/2014/main" id="{26E48BF4-BF28-4CC1-B813-AAF943933F0B}"/>
              </a:ext>
            </a:extLst>
          </p:cNvPr>
          <p:cNvSpPr>
            <a:spLocks noGrp="1"/>
          </p:cNvSpPr>
          <p:nvPr>
            <p:ph type="dt" idx="10"/>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7547F242-64D2-46B2-A80E-BAA0EEF47F2C}"/>
              </a:ext>
            </a:extLst>
          </p:cNvPr>
          <p:cNvSpPr>
            <a:spLocks noGrp="1"/>
          </p:cNvSpPr>
          <p:nvPr>
            <p:ph type="sldNum" idx="11"/>
          </p:nvPr>
        </p:nvSpPr>
        <p:spPr/>
        <p:txBody>
          <a:bodyPr/>
          <a:lstStyle>
            <a:lvl1pPr>
              <a:defRPr/>
            </a:lvl1pPr>
          </a:lstStyle>
          <a:p>
            <a:fld id="{5C097E4A-7334-4A9F-A35F-78162B5A7FA7}" type="slidenum">
              <a:rPr lang="en-US" altLang="zh-TW"/>
              <a:pPr/>
              <a:t>‹#›</a:t>
            </a:fld>
            <a:endParaRPr lang="en-US" altLang="zh-TW"/>
          </a:p>
        </p:txBody>
      </p:sp>
    </p:spTree>
    <p:extLst>
      <p:ext uri="{BB962C8B-B14F-4D97-AF65-F5344CB8AC3E}">
        <p14:creationId xmlns:p14="http://schemas.microsoft.com/office/powerpoint/2010/main" val="92737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293DC-783D-4460-8AA4-114DE073331F}"/>
              </a:ext>
            </a:extLst>
          </p:cNvPr>
          <p:cNvSpPr>
            <a:spLocks noGrp="1"/>
          </p:cNvSpPr>
          <p:nvPr>
            <p:ph type="dt" idx="10"/>
          </p:nvPr>
        </p:nvSpPr>
        <p:spPr/>
        <p:txBody>
          <a:bodyPr/>
          <a:lstStyle>
            <a:lvl1pPr>
              <a:defRPr/>
            </a:lvl1pPr>
          </a:lstStyle>
          <a:p>
            <a:endParaRPr lang="en-US" altLang="zh-TW"/>
          </a:p>
        </p:txBody>
      </p:sp>
      <p:sp>
        <p:nvSpPr>
          <p:cNvPr id="3" name="Slide Number Placeholder 2">
            <a:extLst>
              <a:ext uri="{FF2B5EF4-FFF2-40B4-BE49-F238E27FC236}">
                <a16:creationId xmlns:a16="http://schemas.microsoft.com/office/drawing/2014/main" id="{C9A772AA-BFC2-415A-A7E2-56A648C75416}"/>
              </a:ext>
            </a:extLst>
          </p:cNvPr>
          <p:cNvSpPr>
            <a:spLocks noGrp="1"/>
          </p:cNvSpPr>
          <p:nvPr>
            <p:ph type="sldNum" idx="11"/>
          </p:nvPr>
        </p:nvSpPr>
        <p:spPr/>
        <p:txBody>
          <a:bodyPr/>
          <a:lstStyle>
            <a:lvl1pPr>
              <a:defRPr/>
            </a:lvl1pPr>
          </a:lstStyle>
          <a:p>
            <a:fld id="{52EA56F5-9633-4F35-942B-E6442074A7FB}" type="slidenum">
              <a:rPr lang="en-US" altLang="zh-TW"/>
              <a:pPr/>
              <a:t>‹#›</a:t>
            </a:fld>
            <a:endParaRPr lang="en-US" altLang="zh-TW"/>
          </a:p>
        </p:txBody>
      </p:sp>
    </p:spTree>
    <p:extLst>
      <p:ext uri="{BB962C8B-B14F-4D97-AF65-F5344CB8AC3E}">
        <p14:creationId xmlns:p14="http://schemas.microsoft.com/office/powerpoint/2010/main" val="172598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4AF5-F570-4597-B407-B4BBB199E567}"/>
              </a:ext>
            </a:extLst>
          </p:cNvPr>
          <p:cNvSpPr>
            <a:spLocks noGrp="1"/>
          </p:cNvSpPr>
          <p:nvPr>
            <p:ph type="title"/>
          </p:nvPr>
        </p:nvSpPr>
        <p:spPr>
          <a:xfrm>
            <a:off x="687388" y="1884363"/>
            <a:ext cx="8694737" cy="3144837"/>
          </a:xfrm>
        </p:spPr>
        <p:txBody>
          <a:bodyPr anchor="b"/>
          <a:lstStyle>
            <a:lvl1pPr>
              <a:defRPr sz="6000"/>
            </a:lvl1p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144FF87B-8D63-4053-BCB7-8026CE98A2D8}"/>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ltLang="zh-TW"/>
              <a:t>Click to edit Master text styles</a:t>
            </a:r>
          </a:p>
        </p:txBody>
      </p:sp>
      <p:sp>
        <p:nvSpPr>
          <p:cNvPr id="4" name="Date Placeholder 3">
            <a:extLst>
              <a:ext uri="{FF2B5EF4-FFF2-40B4-BE49-F238E27FC236}">
                <a16:creationId xmlns:a16="http://schemas.microsoft.com/office/drawing/2014/main" id="{DC93A942-75CF-4343-B02A-D7F1FB49C683}"/>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3784CF0E-E5BA-4705-A30A-EB3D85B68DBF}"/>
              </a:ext>
            </a:extLst>
          </p:cNvPr>
          <p:cNvSpPr>
            <a:spLocks noGrp="1"/>
          </p:cNvSpPr>
          <p:nvPr>
            <p:ph type="sldNum" idx="11"/>
          </p:nvPr>
        </p:nvSpPr>
        <p:spPr/>
        <p:txBody>
          <a:bodyPr/>
          <a:lstStyle>
            <a:lvl1pPr>
              <a:defRPr/>
            </a:lvl1pPr>
          </a:lstStyle>
          <a:p>
            <a:fld id="{CAA37ACD-BA22-41C7-8958-79D4717D02D2}" type="slidenum">
              <a:rPr lang="en-US" altLang="zh-TW"/>
              <a:pPr/>
              <a:t>‹#›</a:t>
            </a:fld>
            <a:endParaRPr lang="en-US" altLang="zh-TW"/>
          </a:p>
        </p:txBody>
      </p:sp>
    </p:spTree>
    <p:extLst>
      <p:ext uri="{BB962C8B-B14F-4D97-AF65-F5344CB8AC3E}">
        <p14:creationId xmlns:p14="http://schemas.microsoft.com/office/powerpoint/2010/main" val="17837848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F2FC-575B-4FBD-8E69-75A7A510DC94}"/>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B1ACF812-384C-4FC6-99A4-F94C1039B9F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Text Placeholder 3">
            <a:extLst>
              <a:ext uri="{FF2B5EF4-FFF2-40B4-BE49-F238E27FC236}">
                <a16:creationId xmlns:a16="http://schemas.microsoft.com/office/drawing/2014/main" id="{EA724997-C920-4B63-ADC8-8FEA0D10403A}"/>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7AF943AA-B3FF-401F-A87F-D124917B634F}"/>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7ECA7F47-68DD-46DE-BADC-9B2579038426}"/>
              </a:ext>
            </a:extLst>
          </p:cNvPr>
          <p:cNvSpPr>
            <a:spLocks noGrp="1"/>
          </p:cNvSpPr>
          <p:nvPr>
            <p:ph type="sldNum" idx="11"/>
          </p:nvPr>
        </p:nvSpPr>
        <p:spPr/>
        <p:txBody>
          <a:bodyPr/>
          <a:lstStyle>
            <a:lvl1pPr>
              <a:defRPr/>
            </a:lvl1pPr>
          </a:lstStyle>
          <a:p>
            <a:fld id="{91BA0EB3-EDE2-4F5C-82F0-A559A9591467}" type="slidenum">
              <a:rPr lang="en-US" altLang="zh-TW"/>
              <a:pPr/>
              <a:t>‹#›</a:t>
            </a:fld>
            <a:endParaRPr lang="en-US" altLang="zh-TW"/>
          </a:p>
        </p:txBody>
      </p:sp>
    </p:spTree>
    <p:extLst>
      <p:ext uri="{BB962C8B-B14F-4D97-AF65-F5344CB8AC3E}">
        <p14:creationId xmlns:p14="http://schemas.microsoft.com/office/powerpoint/2010/main" val="2561037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67FC-B781-4685-A312-753A46DBC192}"/>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Picture Placeholder 2">
            <a:extLst>
              <a:ext uri="{FF2B5EF4-FFF2-40B4-BE49-F238E27FC236}">
                <a16:creationId xmlns:a16="http://schemas.microsoft.com/office/drawing/2014/main" id="{E9B39FD9-E257-43F3-B94A-623190AD255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0FB4B7BE-54EA-4ECD-A7B9-EF297D48A6E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295D8E5C-B571-40F7-9875-8470EBB243AF}"/>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AA554D31-6126-412A-80FC-75F6D9051D32}"/>
              </a:ext>
            </a:extLst>
          </p:cNvPr>
          <p:cNvSpPr>
            <a:spLocks noGrp="1"/>
          </p:cNvSpPr>
          <p:nvPr>
            <p:ph type="sldNum" idx="11"/>
          </p:nvPr>
        </p:nvSpPr>
        <p:spPr/>
        <p:txBody>
          <a:bodyPr/>
          <a:lstStyle>
            <a:lvl1pPr>
              <a:defRPr/>
            </a:lvl1pPr>
          </a:lstStyle>
          <a:p>
            <a:fld id="{5405BB4D-2C33-4D28-89BE-8A052D9B7E04}" type="slidenum">
              <a:rPr lang="en-US" altLang="zh-TW"/>
              <a:pPr/>
              <a:t>‹#›</a:t>
            </a:fld>
            <a:endParaRPr lang="en-US" altLang="zh-TW"/>
          </a:p>
        </p:txBody>
      </p:sp>
    </p:spTree>
    <p:extLst>
      <p:ext uri="{BB962C8B-B14F-4D97-AF65-F5344CB8AC3E}">
        <p14:creationId xmlns:p14="http://schemas.microsoft.com/office/powerpoint/2010/main" val="2201316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BB80-8F6C-41CF-B4CE-24F040CD01C8}"/>
              </a:ext>
            </a:extLst>
          </p:cNvPr>
          <p:cNvSpPr>
            <a:spLocks noGrp="1"/>
          </p:cNvSpPr>
          <p:nvPr>
            <p:ph type="title"/>
          </p:nvPr>
        </p:nvSpPr>
        <p:spPr/>
        <p:txBody>
          <a:bodyPr/>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8093C19C-412A-44BE-99C4-301CAB8996C0}"/>
              </a:ext>
            </a:extLst>
          </p:cNvPr>
          <p:cNvSpPr>
            <a:spLocks noGrp="1"/>
          </p:cNvSpPr>
          <p:nvPr>
            <p:ph type="body" orient="vert" idx="1"/>
          </p:nvPr>
        </p:nvSpPr>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69B6D659-54CD-41E6-AC3E-BE6F7255BF78}"/>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55BEEFEB-E811-4D76-B663-27F2927E6D34}"/>
              </a:ext>
            </a:extLst>
          </p:cNvPr>
          <p:cNvSpPr>
            <a:spLocks noGrp="1"/>
          </p:cNvSpPr>
          <p:nvPr>
            <p:ph type="sldNum" idx="11"/>
          </p:nvPr>
        </p:nvSpPr>
        <p:spPr/>
        <p:txBody>
          <a:bodyPr/>
          <a:lstStyle>
            <a:lvl1pPr>
              <a:defRPr/>
            </a:lvl1pPr>
          </a:lstStyle>
          <a:p>
            <a:fld id="{25F150E9-3F67-4134-B3C8-C74DAE6C1DBF}" type="slidenum">
              <a:rPr lang="en-US" altLang="zh-TW"/>
              <a:pPr/>
              <a:t>‹#›</a:t>
            </a:fld>
            <a:endParaRPr lang="en-US" altLang="zh-TW"/>
          </a:p>
        </p:txBody>
      </p:sp>
    </p:spTree>
    <p:extLst>
      <p:ext uri="{BB962C8B-B14F-4D97-AF65-F5344CB8AC3E}">
        <p14:creationId xmlns:p14="http://schemas.microsoft.com/office/powerpoint/2010/main" val="2137809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671421-575C-4024-A0F6-4317C08A2171}"/>
              </a:ext>
            </a:extLst>
          </p:cNvPr>
          <p:cNvSpPr>
            <a:spLocks noGrp="1"/>
          </p:cNvSpPr>
          <p:nvPr>
            <p:ph type="title" orient="vert"/>
          </p:nvPr>
        </p:nvSpPr>
        <p:spPr>
          <a:xfrm>
            <a:off x="5919788" y="671513"/>
            <a:ext cx="1747837" cy="5986462"/>
          </a:xfrm>
        </p:spPr>
        <p:txBody>
          <a:bodyPr vert="eaVert"/>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15C72905-ACCE-4D19-B9D0-3D0297D3E068}"/>
              </a:ext>
            </a:extLst>
          </p:cNvPr>
          <p:cNvSpPr>
            <a:spLocks noGrp="1"/>
          </p:cNvSpPr>
          <p:nvPr>
            <p:ph type="body" orient="vert" idx="1"/>
          </p:nvPr>
        </p:nvSpPr>
        <p:spPr>
          <a:xfrm>
            <a:off x="671513" y="671513"/>
            <a:ext cx="5095875" cy="5986462"/>
          </a:xfrm>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6FE297C9-917D-45ED-8F68-D582C000F72A}"/>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8F926035-D9AB-4354-B601-1D8AD54F85FD}"/>
              </a:ext>
            </a:extLst>
          </p:cNvPr>
          <p:cNvSpPr>
            <a:spLocks noGrp="1"/>
          </p:cNvSpPr>
          <p:nvPr>
            <p:ph type="sldNum" idx="11"/>
          </p:nvPr>
        </p:nvSpPr>
        <p:spPr/>
        <p:txBody>
          <a:bodyPr/>
          <a:lstStyle>
            <a:lvl1pPr>
              <a:defRPr/>
            </a:lvl1pPr>
          </a:lstStyle>
          <a:p>
            <a:fld id="{C77EF228-A15B-45C8-A2DB-DF628AC7D838}" type="slidenum">
              <a:rPr lang="en-US" altLang="zh-TW"/>
              <a:pPr/>
              <a:t>‹#›</a:t>
            </a:fld>
            <a:endParaRPr lang="en-US" altLang="zh-TW"/>
          </a:p>
        </p:txBody>
      </p:sp>
    </p:spTree>
    <p:extLst>
      <p:ext uri="{BB962C8B-B14F-4D97-AF65-F5344CB8AC3E}">
        <p14:creationId xmlns:p14="http://schemas.microsoft.com/office/powerpoint/2010/main" val="20207952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87BD-3FC0-48DC-BB52-016848CBFC55}"/>
              </a:ext>
            </a:extLst>
          </p:cNvPr>
          <p:cNvSpPr>
            <a:spLocks noGrp="1"/>
          </p:cNvSpPr>
          <p:nvPr>
            <p:ph type="ctrTitle"/>
          </p:nvPr>
        </p:nvSpPr>
        <p:spPr>
          <a:xfrm>
            <a:off x="1260475" y="1236663"/>
            <a:ext cx="7559675" cy="2632075"/>
          </a:xfrm>
        </p:spPr>
        <p:txBody>
          <a:bodyPr anchor="b"/>
          <a:lstStyle>
            <a:lvl1pPr algn="ctr">
              <a:defRPr sz="6000"/>
            </a:lvl1pPr>
          </a:lstStyle>
          <a:p>
            <a:r>
              <a:rPr lang="en-GB" altLang="zh-TW"/>
              <a:t>Click to edit Master title style</a:t>
            </a:r>
            <a:endParaRPr lang="zh-TW" altLang="en-US"/>
          </a:p>
        </p:txBody>
      </p:sp>
      <p:sp>
        <p:nvSpPr>
          <p:cNvPr id="3" name="Subtitle 2">
            <a:extLst>
              <a:ext uri="{FF2B5EF4-FFF2-40B4-BE49-F238E27FC236}">
                <a16:creationId xmlns:a16="http://schemas.microsoft.com/office/drawing/2014/main" id="{666BDABA-BC1B-4855-B9CB-A56DB73512F8}"/>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TW"/>
              <a:t>Click to edit Master subtitle style</a:t>
            </a:r>
            <a:endParaRPr lang="zh-TW" altLang="en-US"/>
          </a:p>
        </p:txBody>
      </p:sp>
      <p:sp>
        <p:nvSpPr>
          <p:cNvPr id="4" name="Date Placeholder 3">
            <a:extLst>
              <a:ext uri="{FF2B5EF4-FFF2-40B4-BE49-F238E27FC236}">
                <a16:creationId xmlns:a16="http://schemas.microsoft.com/office/drawing/2014/main" id="{B370443C-985A-4FB1-86E8-E12DCA36B962}"/>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9FD848DD-63B2-468D-B010-26B4E0D90A84}"/>
              </a:ext>
            </a:extLst>
          </p:cNvPr>
          <p:cNvSpPr>
            <a:spLocks noGrp="1"/>
          </p:cNvSpPr>
          <p:nvPr>
            <p:ph type="sldNum" idx="11"/>
          </p:nvPr>
        </p:nvSpPr>
        <p:spPr/>
        <p:txBody>
          <a:bodyPr/>
          <a:lstStyle>
            <a:lvl1pPr>
              <a:defRPr/>
            </a:lvl1pPr>
          </a:lstStyle>
          <a:p>
            <a:fld id="{B649AED5-B8C1-4D82-947B-1472BAEA45BF}" type="slidenum">
              <a:rPr lang="en-US" altLang="zh-TW"/>
              <a:pPr/>
              <a:t>‹#›</a:t>
            </a:fld>
            <a:endParaRPr lang="en-US" altLang="zh-TW"/>
          </a:p>
        </p:txBody>
      </p:sp>
    </p:spTree>
    <p:extLst>
      <p:ext uri="{BB962C8B-B14F-4D97-AF65-F5344CB8AC3E}">
        <p14:creationId xmlns:p14="http://schemas.microsoft.com/office/powerpoint/2010/main" val="12729594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B8BE-0D55-42D4-BED9-3981185F9E8C}"/>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4938D418-BBFA-4401-8296-86026107B835}"/>
              </a:ext>
            </a:extLst>
          </p:cNvPr>
          <p:cNvSpPr>
            <a:spLocks noGrp="1"/>
          </p:cNvSpPr>
          <p:nvPr>
            <p:ph idx="1"/>
          </p:nvPr>
        </p:nvSpPr>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5C4299D6-F47C-475C-9A2D-A592E88408A9}"/>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10AB1F8C-184F-4945-A361-3B63AF043666}"/>
              </a:ext>
            </a:extLst>
          </p:cNvPr>
          <p:cNvSpPr>
            <a:spLocks noGrp="1"/>
          </p:cNvSpPr>
          <p:nvPr>
            <p:ph type="sldNum" idx="11"/>
          </p:nvPr>
        </p:nvSpPr>
        <p:spPr/>
        <p:txBody>
          <a:bodyPr/>
          <a:lstStyle>
            <a:lvl1pPr>
              <a:defRPr/>
            </a:lvl1pPr>
          </a:lstStyle>
          <a:p>
            <a:fld id="{1D2EA961-ABD5-4308-9187-812AEE14A8F6}" type="slidenum">
              <a:rPr lang="en-US" altLang="zh-TW"/>
              <a:pPr/>
              <a:t>‹#›</a:t>
            </a:fld>
            <a:endParaRPr lang="en-US" altLang="zh-TW"/>
          </a:p>
        </p:txBody>
      </p:sp>
    </p:spTree>
    <p:extLst>
      <p:ext uri="{BB962C8B-B14F-4D97-AF65-F5344CB8AC3E}">
        <p14:creationId xmlns:p14="http://schemas.microsoft.com/office/powerpoint/2010/main" val="36947785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550C-B561-495C-8555-F987E0B27E08}"/>
              </a:ext>
            </a:extLst>
          </p:cNvPr>
          <p:cNvSpPr>
            <a:spLocks noGrp="1"/>
          </p:cNvSpPr>
          <p:nvPr>
            <p:ph type="title"/>
          </p:nvPr>
        </p:nvSpPr>
        <p:spPr>
          <a:xfrm>
            <a:off x="687388" y="1884363"/>
            <a:ext cx="8694737" cy="3144837"/>
          </a:xfrm>
        </p:spPr>
        <p:txBody>
          <a:bodyPr anchor="b"/>
          <a:lstStyle>
            <a:lvl1pPr>
              <a:defRPr sz="6000"/>
            </a:lvl1p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E30189CA-15A8-4888-949E-C8839940FEEE}"/>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ltLang="zh-TW"/>
              <a:t>Click to edit Master text styles</a:t>
            </a:r>
          </a:p>
        </p:txBody>
      </p:sp>
      <p:sp>
        <p:nvSpPr>
          <p:cNvPr id="4" name="Date Placeholder 3">
            <a:extLst>
              <a:ext uri="{FF2B5EF4-FFF2-40B4-BE49-F238E27FC236}">
                <a16:creationId xmlns:a16="http://schemas.microsoft.com/office/drawing/2014/main" id="{7D1BC99C-A630-456A-973C-4E38A0CCAC66}"/>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94318F64-387F-4045-8415-C2EC45A9A4DC}"/>
              </a:ext>
            </a:extLst>
          </p:cNvPr>
          <p:cNvSpPr>
            <a:spLocks noGrp="1"/>
          </p:cNvSpPr>
          <p:nvPr>
            <p:ph type="sldNum" idx="11"/>
          </p:nvPr>
        </p:nvSpPr>
        <p:spPr/>
        <p:txBody>
          <a:bodyPr/>
          <a:lstStyle>
            <a:lvl1pPr>
              <a:defRPr/>
            </a:lvl1pPr>
          </a:lstStyle>
          <a:p>
            <a:fld id="{66560908-61F2-4BD4-9B99-003B5BC83602}" type="slidenum">
              <a:rPr lang="en-US" altLang="zh-TW"/>
              <a:pPr/>
              <a:t>‹#›</a:t>
            </a:fld>
            <a:endParaRPr lang="en-US" altLang="zh-TW"/>
          </a:p>
        </p:txBody>
      </p:sp>
    </p:spTree>
    <p:extLst>
      <p:ext uri="{BB962C8B-B14F-4D97-AF65-F5344CB8AC3E}">
        <p14:creationId xmlns:p14="http://schemas.microsoft.com/office/powerpoint/2010/main" val="30905577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36AE-FE1E-407F-AB21-0D09C70AC3DC}"/>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A85B1667-B15C-4595-ABB6-B34C0626D4E5}"/>
              </a:ext>
            </a:extLst>
          </p:cNvPr>
          <p:cNvSpPr>
            <a:spLocks noGrp="1"/>
          </p:cNvSpPr>
          <p:nvPr>
            <p:ph sz="half" idx="1"/>
          </p:nvPr>
        </p:nvSpPr>
        <p:spPr>
          <a:xfrm>
            <a:off x="671513" y="2381250"/>
            <a:ext cx="3421062"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Content Placeholder 3">
            <a:extLst>
              <a:ext uri="{FF2B5EF4-FFF2-40B4-BE49-F238E27FC236}">
                <a16:creationId xmlns:a16="http://schemas.microsoft.com/office/drawing/2014/main" id="{682D2CC5-25F2-4A3C-B933-82E1AD644C93}"/>
              </a:ext>
            </a:extLst>
          </p:cNvPr>
          <p:cNvSpPr>
            <a:spLocks noGrp="1"/>
          </p:cNvSpPr>
          <p:nvPr>
            <p:ph sz="half" idx="2"/>
          </p:nvPr>
        </p:nvSpPr>
        <p:spPr>
          <a:xfrm>
            <a:off x="4244975" y="2381250"/>
            <a:ext cx="3422650"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Date Placeholder 4">
            <a:extLst>
              <a:ext uri="{FF2B5EF4-FFF2-40B4-BE49-F238E27FC236}">
                <a16:creationId xmlns:a16="http://schemas.microsoft.com/office/drawing/2014/main" id="{BEB74591-27B3-4A24-BC0A-B8C40847A3D2}"/>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4233C9AD-C37E-4E71-889F-CB99E63C253D}"/>
              </a:ext>
            </a:extLst>
          </p:cNvPr>
          <p:cNvSpPr>
            <a:spLocks noGrp="1"/>
          </p:cNvSpPr>
          <p:nvPr>
            <p:ph type="sldNum" idx="11"/>
          </p:nvPr>
        </p:nvSpPr>
        <p:spPr/>
        <p:txBody>
          <a:bodyPr/>
          <a:lstStyle>
            <a:lvl1pPr>
              <a:defRPr/>
            </a:lvl1pPr>
          </a:lstStyle>
          <a:p>
            <a:fld id="{5548E331-E141-46D5-8462-8510A42AAA99}" type="slidenum">
              <a:rPr lang="en-US" altLang="zh-TW"/>
              <a:pPr/>
              <a:t>‹#›</a:t>
            </a:fld>
            <a:endParaRPr lang="en-US" altLang="zh-TW"/>
          </a:p>
        </p:txBody>
      </p:sp>
    </p:spTree>
    <p:extLst>
      <p:ext uri="{BB962C8B-B14F-4D97-AF65-F5344CB8AC3E}">
        <p14:creationId xmlns:p14="http://schemas.microsoft.com/office/powerpoint/2010/main" val="6752275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D248-628E-4B74-A60C-42D5DE0CFCE6}"/>
              </a:ext>
            </a:extLst>
          </p:cNvPr>
          <p:cNvSpPr>
            <a:spLocks noGrp="1"/>
          </p:cNvSpPr>
          <p:nvPr>
            <p:ph type="title"/>
          </p:nvPr>
        </p:nvSpPr>
        <p:spPr>
          <a:xfrm>
            <a:off x="693738" y="403225"/>
            <a:ext cx="8694737" cy="1460500"/>
          </a:xfrm>
        </p:spPr>
        <p:txBody>
          <a:body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5E65B8DF-8BA1-4D30-A6B3-791AB45BF86B}"/>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4" name="Content Placeholder 3">
            <a:extLst>
              <a:ext uri="{FF2B5EF4-FFF2-40B4-BE49-F238E27FC236}">
                <a16:creationId xmlns:a16="http://schemas.microsoft.com/office/drawing/2014/main" id="{3F4B5CE4-329E-44D0-930E-9AF8037A595B}"/>
              </a:ext>
            </a:extLst>
          </p:cNvPr>
          <p:cNvSpPr>
            <a:spLocks noGrp="1"/>
          </p:cNvSpPr>
          <p:nvPr>
            <p:ph sz="half" idx="2"/>
          </p:nvPr>
        </p:nvSpPr>
        <p:spPr>
          <a:xfrm>
            <a:off x="693738" y="2760663"/>
            <a:ext cx="426561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Text Placeholder 4">
            <a:extLst>
              <a:ext uri="{FF2B5EF4-FFF2-40B4-BE49-F238E27FC236}">
                <a16:creationId xmlns:a16="http://schemas.microsoft.com/office/drawing/2014/main" id="{E4A08017-306B-48D2-8D30-20F7F431576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6" name="Content Placeholder 5">
            <a:extLst>
              <a:ext uri="{FF2B5EF4-FFF2-40B4-BE49-F238E27FC236}">
                <a16:creationId xmlns:a16="http://schemas.microsoft.com/office/drawing/2014/main" id="{4298F265-6DD0-44B0-9586-1E42FCE67D65}"/>
              </a:ext>
            </a:extLst>
          </p:cNvPr>
          <p:cNvSpPr>
            <a:spLocks noGrp="1"/>
          </p:cNvSpPr>
          <p:nvPr>
            <p:ph sz="quarter" idx="4"/>
          </p:nvPr>
        </p:nvSpPr>
        <p:spPr>
          <a:xfrm>
            <a:off x="5103813" y="2760663"/>
            <a:ext cx="428466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7" name="Date Placeholder 6">
            <a:extLst>
              <a:ext uri="{FF2B5EF4-FFF2-40B4-BE49-F238E27FC236}">
                <a16:creationId xmlns:a16="http://schemas.microsoft.com/office/drawing/2014/main" id="{E061BA04-CD65-4143-9A79-A35ACBEF0937}"/>
              </a:ext>
            </a:extLst>
          </p:cNvPr>
          <p:cNvSpPr>
            <a:spLocks noGrp="1"/>
          </p:cNvSpPr>
          <p:nvPr>
            <p:ph type="dt" idx="10"/>
          </p:nvPr>
        </p:nvSpPr>
        <p:spPr/>
        <p:txBody>
          <a:bodyPr/>
          <a:lstStyle>
            <a:lvl1pPr>
              <a:defRPr/>
            </a:lvl1pPr>
          </a:lstStyle>
          <a:p>
            <a:endParaRPr lang="en-US" altLang="zh-TW"/>
          </a:p>
        </p:txBody>
      </p:sp>
      <p:sp>
        <p:nvSpPr>
          <p:cNvPr id="8" name="Slide Number Placeholder 7">
            <a:extLst>
              <a:ext uri="{FF2B5EF4-FFF2-40B4-BE49-F238E27FC236}">
                <a16:creationId xmlns:a16="http://schemas.microsoft.com/office/drawing/2014/main" id="{399801DA-84B2-4BDE-8A4B-D3227A4B6C26}"/>
              </a:ext>
            </a:extLst>
          </p:cNvPr>
          <p:cNvSpPr>
            <a:spLocks noGrp="1"/>
          </p:cNvSpPr>
          <p:nvPr>
            <p:ph type="sldNum" idx="11"/>
          </p:nvPr>
        </p:nvSpPr>
        <p:spPr/>
        <p:txBody>
          <a:bodyPr/>
          <a:lstStyle>
            <a:lvl1pPr>
              <a:defRPr/>
            </a:lvl1pPr>
          </a:lstStyle>
          <a:p>
            <a:fld id="{7307B7CC-69F9-4368-B365-490446764EDC}" type="slidenum">
              <a:rPr lang="en-US" altLang="zh-TW"/>
              <a:pPr/>
              <a:t>‹#›</a:t>
            </a:fld>
            <a:endParaRPr lang="en-US" altLang="zh-TW"/>
          </a:p>
        </p:txBody>
      </p:sp>
    </p:spTree>
    <p:extLst>
      <p:ext uri="{BB962C8B-B14F-4D97-AF65-F5344CB8AC3E}">
        <p14:creationId xmlns:p14="http://schemas.microsoft.com/office/powerpoint/2010/main" val="3993347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09BB-6AFB-4564-A4AA-129364259845}"/>
              </a:ext>
            </a:extLst>
          </p:cNvPr>
          <p:cNvSpPr>
            <a:spLocks noGrp="1"/>
          </p:cNvSpPr>
          <p:nvPr>
            <p:ph type="title"/>
          </p:nvPr>
        </p:nvSpPr>
        <p:spPr/>
        <p:txBody>
          <a:bodyPr/>
          <a:lstStyle/>
          <a:p>
            <a:r>
              <a:rPr lang="en-GB" altLang="zh-TW"/>
              <a:t>Click to edit Master title style</a:t>
            </a:r>
            <a:endParaRPr lang="zh-TW" altLang="en-US"/>
          </a:p>
        </p:txBody>
      </p:sp>
      <p:sp>
        <p:nvSpPr>
          <p:cNvPr id="3" name="Date Placeholder 2">
            <a:extLst>
              <a:ext uri="{FF2B5EF4-FFF2-40B4-BE49-F238E27FC236}">
                <a16:creationId xmlns:a16="http://schemas.microsoft.com/office/drawing/2014/main" id="{D959908B-03EC-4134-8205-C2CFCEE2D466}"/>
              </a:ext>
            </a:extLst>
          </p:cNvPr>
          <p:cNvSpPr>
            <a:spLocks noGrp="1"/>
          </p:cNvSpPr>
          <p:nvPr>
            <p:ph type="dt" idx="10"/>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5DE008C4-89C0-437F-A24C-D9879775BC66}"/>
              </a:ext>
            </a:extLst>
          </p:cNvPr>
          <p:cNvSpPr>
            <a:spLocks noGrp="1"/>
          </p:cNvSpPr>
          <p:nvPr>
            <p:ph type="sldNum" idx="11"/>
          </p:nvPr>
        </p:nvSpPr>
        <p:spPr/>
        <p:txBody>
          <a:bodyPr/>
          <a:lstStyle>
            <a:lvl1pPr>
              <a:defRPr/>
            </a:lvl1pPr>
          </a:lstStyle>
          <a:p>
            <a:fld id="{887C69E4-7218-4D56-BC70-D846DD6CAF42}" type="slidenum">
              <a:rPr lang="en-US" altLang="zh-TW"/>
              <a:pPr/>
              <a:t>‹#›</a:t>
            </a:fld>
            <a:endParaRPr lang="en-US" altLang="zh-TW"/>
          </a:p>
        </p:txBody>
      </p:sp>
    </p:spTree>
    <p:extLst>
      <p:ext uri="{BB962C8B-B14F-4D97-AF65-F5344CB8AC3E}">
        <p14:creationId xmlns:p14="http://schemas.microsoft.com/office/powerpoint/2010/main" val="243741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D7A4-8B91-464C-8663-E3A5453E64CA}"/>
              </a:ext>
            </a:extLst>
          </p:cNvPr>
          <p:cNvSpPr>
            <a:spLocks noGrp="1"/>
          </p:cNvSpPr>
          <p:nvPr>
            <p:ph type="title"/>
          </p:nvPr>
        </p:nvSpPr>
        <p:spPr/>
        <p:txBody>
          <a:body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265D61FA-CA54-4415-AA9B-1EB6F01D413B}"/>
              </a:ext>
            </a:extLst>
          </p:cNvPr>
          <p:cNvSpPr>
            <a:spLocks noGrp="1"/>
          </p:cNvSpPr>
          <p:nvPr>
            <p:ph sz="half" idx="1"/>
          </p:nvPr>
        </p:nvSpPr>
        <p:spPr>
          <a:xfrm>
            <a:off x="671513" y="2381250"/>
            <a:ext cx="3421062"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Content Placeholder 3">
            <a:extLst>
              <a:ext uri="{FF2B5EF4-FFF2-40B4-BE49-F238E27FC236}">
                <a16:creationId xmlns:a16="http://schemas.microsoft.com/office/drawing/2014/main" id="{D14C6B81-2501-4A07-B661-5E03505829FB}"/>
              </a:ext>
            </a:extLst>
          </p:cNvPr>
          <p:cNvSpPr>
            <a:spLocks noGrp="1"/>
          </p:cNvSpPr>
          <p:nvPr>
            <p:ph sz="half" idx="2"/>
          </p:nvPr>
        </p:nvSpPr>
        <p:spPr>
          <a:xfrm>
            <a:off x="4244975" y="2381250"/>
            <a:ext cx="3422650" cy="4276725"/>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Date Placeholder 4">
            <a:extLst>
              <a:ext uri="{FF2B5EF4-FFF2-40B4-BE49-F238E27FC236}">
                <a16:creationId xmlns:a16="http://schemas.microsoft.com/office/drawing/2014/main" id="{F64F1D23-17A7-45E8-81C5-5E15AC1C9FD3}"/>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A82AD2DB-78D9-4D00-BC81-3D8D3078611C}"/>
              </a:ext>
            </a:extLst>
          </p:cNvPr>
          <p:cNvSpPr>
            <a:spLocks noGrp="1"/>
          </p:cNvSpPr>
          <p:nvPr>
            <p:ph type="sldNum" idx="11"/>
          </p:nvPr>
        </p:nvSpPr>
        <p:spPr/>
        <p:txBody>
          <a:bodyPr/>
          <a:lstStyle>
            <a:lvl1pPr>
              <a:defRPr/>
            </a:lvl1pPr>
          </a:lstStyle>
          <a:p>
            <a:fld id="{7FA6BB95-E3FF-41AE-A47C-CFF5EDF2E5A3}" type="slidenum">
              <a:rPr lang="en-US" altLang="zh-TW"/>
              <a:pPr/>
              <a:t>‹#›</a:t>
            </a:fld>
            <a:endParaRPr lang="en-US" altLang="zh-TW"/>
          </a:p>
        </p:txBody>
      </p:sp>
    </p:spTree>
    <p:extLst>
      <p:ext uri="{BB962C8B-B14F-4D97-AF65-F5344CB8AC3E}">
        <p14:creationId xmlns:p14="http://schemas.microsoft.com/office/powerpoint/2010/main" val="188649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65EA5-9C15-429F-803B-C62C6A9DC5F2}"/>
              </a:ext>
            </a:extLst>
          </p:cNvPr>
          <p:cNvSpPr>
            <a:spLocks noGrp="1"/>
          </p:cNvSpPr>
          <p:nvPr>
            <p:ph type="dt" idx="10"/>
          </p:nvPr>
        </p:nvSpPr>
        <p:spPr/>
        <p:txBody>
          <a:bodyPr/>
          <a:lstStyle>
            <a:lvl1pPr>
              <a:defRPr/>
            </a:lvl1pPr>
          </a:lstStyle>
          <a:p>
            <a:endParaRPr lang="en-US" altLang="zh-TW"/>
          </a:p>
        </p:txBody>
      </p:sp>
      <p:sp>
        <p:nvSpPr>
          <p:cNvPr id="3" name="Slide Number Placeholder 2">
            <a:extLst>
              <a:ext uri="{FF2B5EF4-FFF2-40B4-BE49-F238E27FC236}">
                <a16:creationId xmlns:a16="http://schemas.microsoft.com/office/drawing/2014/main" id="{9162D51B-A6B8-4C51-9DBD-1CA7678CB755}"/>
              </a:ext>
            </a:extLst>
          </p:cNvPr>
          <p:cNvSpPr>
            <a:spLocks noGrp="1"/>
          </p:cNvSpPr>
          <p:nvPr>
            <p:ph type="sldNum" idx="11"/>
          </p:nvPr>
        </p:nvSpPr>
        <p:spPr/>
        <p:txBody>
          <a:bodyPr/>
          <a:lstStyle>
            <a:lvl1pPr>
              <a:defRPr/>
            </a:lvl1pPr>
          </a:lstStyle>
          <a:p>
            <a:fld id="{89A1AB18-8C38-4052-9806-284D3034D31A}" type="slidenum">
              <a:rPr lang="en-US" altLang="zh-TW"/>
              <a:pPr/>
              <a:t>‹#›</a:t>
            </a:fld>
            <a:endParaRPr lang="en-US" altLang="zh-TW"/>
          </a:p>
        </p:txBody>
      </p:sp>
    </p:spTree>
    <p:extLst>
      <p:ext uri="{BB962C8B-B14F-4D97-AF65-F5344CB8AC3E}">
        <p14:creationId xmlns:p14="http://schemas.microsoft.com/office/powerpoint/2010/main" val="1287234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39F8-ACFF-418A-9476-D376B3CFA498}"/>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D023BEC7-C32A-432D-8646-98C7AC584D13}"/>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Text Placeholder 3">
            <a:extLst>
              <a:ext uri="{FF2B5EF4-FFF2-40B4-BE49-F238E27FC236}">
                <a16:creationId xmlns:a16="http://schemas.microsoft.com/office/drawing/2014/main" id="{6829F0EE-9DB0-4C23-8028-ABD49A1390E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294089B9-FE15-466D-BE6D-85AE8D7CF31A}"/>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1AD635BF-2982-4731-886C-288E06A97664}"/>
              </a:ext>
            </a:extLst>
          </p:cNvPr>
          <p:cNvSpPr>
            <a:spLocks noGrp="1"/>
          </p:cNvSpPr>
          <p:nvPr>
            <p:ph type="sldNum" idx="11"/>
          </p:nvPr>
        </p:nvSpPr>
        <p:spPr/>
        <p:txBody>
          <a:bodyPr/>
          <a:lstStyle>
            <a:lvl1pPr>
              <a:defRPr/>
            </a:lvl1pPr>
          </a:lstStyle>
          <a:p>
            <a:fld id="{6190598A-0165-49FD-B800-5D5BEA0E6B0E}" type="slidenum">
              <a:rPr lang="en-US" altLang="zh-TW"/>
              <a:pPr/>
              <a:t>‹#›</a:t>
            </a:fld>
            <a:endParaRPr lang="en-US" altLang="zh-TW"/>
          </a:p>
        </p:txBody>
      </p:sp>
    </p:spTree>
    <p:extLst>
      <p:ext uri="{BB962C8B-B14F-4D97-AF65-F5344CB8AC3E}">
        <p14:creationId xmlns:p14="http://schemas.microsoft.com/office/powerpoint/2010/main" val="13296789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3E67-7A07-406F-8D43-29846DB4FD34}"/>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Picture Placeholder 2">
            <a:extLst>
              <a:ext uri="{FF2B5EF4-FFF2-40B4-BE49-F238E27FC236}">
                <a16:creationId xmlns:a16="http://schemas.microsoft.com/office/drawing/2014/main" id="{EBEB207D-9B3A-4327-9A4D-288DDC6ED5F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83BF2942-3212-4951-823C-8AABF9CCB25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E85CDF78-BC6E-4E47-B1A8-1151395C3093}"/>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EC2B1FD5-646C-47ED-A042-B3D354A759D2}"/>
              </a:ext>
            </a:extLst>
          </p:cNvPr>
          <p:cNvSpPr>
            <a:spLocks noGrp="1"/>
          </p:cNvSpPr>
          <p:nvPr>
            <p:ph type="sldNum" idx="11"/>
          </p:nvPr>
        </p:nvSpPr>
        <p:spPr/>
        <p:txBody>
          <a:bodyPr/>
          <a:lstStyle>
            <a:lvl1pPr>
              <a:defRPr/>
            </a:lvl1pPr>
          </a:lstStyle>
          <a:p>
            <a:fld id="{5E85D762-97E5-44B3-BB1F-50950984FD49}" type="slidenum">
              <a:rPr lang="en-US" altLang="zh-TW"/>
              <a:pPr/>
              <a:t>‹#›</a:t>
            </a:fld>
            <a:endParaRPr lang="en-US" altLang="zh-TW"/>
          </a:p>
        </p:txBody>
      </p:sp>
    </p:spTree>
    <p:extLst>
      <p:ext uri="{BB962C8B-B14F-4D97-AF65-F5344CB8AC3E}">
        <p14:creationId xmlns:p14="http://schemas.microsoft.com/office/powerpoint/2010/main" val="9378679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496B-529D-45DD-BD09-3536AD7BD1D1}"/>
              </a:ext>
            </a:extLst>
          </p:cNvPr>
          <p:cNvSpPr>
            <a:spLocks noGrp="1"/>
          </p:cNvSpPr>
          <p:nvPr>
            <p:ph type="title"/>
          </p:nvPr>
        </p:nvSpPr>
        <p:spPr/>
        <p:txBody>
          <a:bodyPr/>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2192752F-806F-4946-81B1-34001B5C2456}"/>
              </a:ext>
            </a:extLst>
          </p:cNvPr>
          <p:cNvSpPr>
            <a:spLocks noGrp="1"/>
          </p:cNvSpPr>
          <p:nvPr>
            <p:ph type="body" orient="vert" idx="1"/>
          </p:nvPr>
        </p:nvSpPr>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4D1214F8-BC22-4CC6-B2D7-F4031BB872D9}"/>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F09E2848-ACE6-4482-88B7-618182175067}"/>
              </a:ext>
            </a:extLst>
          </p:cNvPr>
          <p:cNvSpPr>
            <a:spLocks noGrp="1"/>
          </p:cNvSpPr>
          <p:nvPr>
            <p:ph type="sldNum" idx="11"/>
          </p:nvPr>
        </p:nvSpPr>
        <p:spPr/>
        <p:txBody>
          <a:bodyPr/>
          <a:lstStyle>
            <a:lvl1pPr>
              <a:defRPr/>
            </a:lvl1pPr>
          </a:lstStyle>
          <a:p>
            <a:fld id="{EE4391BB-F1D9-4876-BD46-7BE634653FF9}" type="slidenum">
              <a:rPr lang="en-US" altLang="zh-TW"/>
              <a:pPr/>
              <a:t>‹#›</a:t>
            </a:fld>
            <a:endParaRPr lang="en-US" altLang="zh-TW"/>
          </a:p>
        </p:txBody>
      </p:sp>
    </p:spTree>
    <p:extLst>
      <p:ext uri="{BB962C8B-B14F-4D97-AF65-F5344CB8AC3E}">
        <p14:creationId xmlns:p14="http://schemas.microsoft.com/office/powerpoint/2010/main" val="10796097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CD26A-7DA5-4B6C-9E72-C4E47AAF53D0}"/>
              </a:ext>
            </a:extLst>
          </p:cNvPr>
          <p:cNvSpPr>
            <a:spLocks noGrp="1"/>
          </p:cNvSpPr>
          <p:nvPr>
            <p:ph type="title" orient="vert"/>
          </p:nvPr>
        </p:nvSpPr>
        <p:spPr>
          <a:xfrm>
            <a:off x="5919788" y="671513"/>
            <a:ext cx="1747837" cy="5986462"/>
          </a:xfrm>
        </p:spPr>
        <p:txBody>
          <a:bodyPr vert="eaVert"/>
          <a:lstStyle/>
          <a:p>
            <a:r>
              <a:rPr lang="en-GB" altLang="zh-TW"/>
              <a:t>Click to edit Master title style</a:t>
            </a:r>
            <a:endParaRPr lang="zh-TW" altLang="en-US"/>
          </a:p>
        </p:txBody>
      </p:sp>
      <p:sp>
        <p:nvSpPr>
          <p:cNvPr id="3" name="Vertical Text Placeholder 2">
            <a:extLst>
              <a:ext uri="{FF2B5EF4-FFF2-40B4-BE49-F238E27FC236}">
                <a16:creationId xmlns:a16="http://schemas.microsoft.com/office/drawing/2014/main" id="{AFDDA49E-187F-4C0E-998A-82B5F3E6AB17}"/>
              </a:ext>
            </a:extLst>
          </p:cNvPr>
          <p:cNvSpPr>
            <a:spLocks noGrp="1"/>
          </p:cNvSpPr>
          <p:nvPr>
            <p:ph type="body" orient="vert" idx="1"/>
          </p:nvPr>
        </p:nvSpPr>
        <p:spPr>
          <a:xfrm>
            <a:off x="671513" y="671513"/>
            <a:ext cx="5095875" cy="5986462"/>
          </a:xfrm>
        </p:spPr>
        <p:txBody>
          <a:bodyPr vert="eaVert"/>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Date Placeholder 3">
            <a:extLst>
              <a:ext uri="{FF2B5EF4-FFF2-40B4-BE49-F238E27FC236}">
                <a16:creationId xmlns:a16="http://schemas.microsoft.com/office/drawing/2014/main" id="{BB74D3BB-0EAC-4AF5-A633-C46733999F46}"/>
              </a:ext>
            </a:extLst>
          </p:cNvPr>
          <p:cNvSpPr>
            <a:spLocks noGrp="1"/>
          </p:cNvSpPr>
          <p:nvPr>
            <p:ph type="dt" idx="10"/>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B6DFACDB-1BFB-4234-BD5D-9C574690184E}"/>
              </a:ext>
            </a:extLst>
          </p:cNvPr>
          <p:cNvSpPr>
            <a:spLocks noGrp="1"/>
          </p:cNvSpPr>
          <p:nvPr>
            <p:ph type="sldNum" idx="11"/>
          </p:nvPr>
        </p:nvSpPr>
        <p:spPr/>
        <p:txBody>
          <a:bodyPr/>
          <a:lstStyle>
            <a:lvl1pPr>
              <a:defRPr/>
            </a:lvl1pPr>
          </a:lstStyle>
          <a:p>
            <a:fld id="{95308BBE-9FC3-40E8-91AB-36971558DED5}" type="slidenum">
              <a:rPr lang="en-US" altLang="zh-TW"/>
              <a:pPr/>
              <a:t>‹#›</a:t>
            </a:fld>
            <a:endParaRPr lang="en-US" altLang="zh-TW"/>
          </a:p>
        </p:txBody>
      </p:sp>
    </p:spTree>
    <p:extLst>
      <p:ext uri="{BB962C8B-B14F-4D97-AF65-F5344CB8AC3E}">
        <p14:creationId xmlns:p14="http://schemas.microsoft.com/office/powerpoint/2010/main" val="297085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BE097-C1CA-4C79-8959-05A73B9254CB}"/>
              </a:ext>
            </a:extLst>
          </p:cNvPr>
          <p:cNvSpPr>
            <a:spLocks noGrp="1"/>
          </p:cNvSpPr>
          <p:nvPr>
            <p:ph type="title"/>
          </p:nvPr>
        </p:nvSpPr>
        <p:spPr>
          <a:xfrm>
            <a:off x="693738" y="403225"/>
            <a:ext cx="8694737" cy="1460500"/>
          </a:xfrm>
        </p:spPr>
        <p:txBody>
          <a:bodyPr/>
          <a:lstStyle/>
          <a:p>
            <a:r>
              <a:rPr lang="en-GB" altLang="zh-TW"/>
              <a:t>Click to edit Master title style</a:t>
            </a:r>
            <a:endParaRPr lang="zh-TW" altLang="en-US"/>
          </a:p>
        </p:txBody>
      </p:sp>
      <p:sp>
        <p:nvSpPr>
          <p:cNvPr id="3" name="Text Placeholder 2">
            <a:extLst>
              <a:ext uri="{FF2B5EF4-FFF2-40B4-BE49-F238E27FC236}">
                <a16:creationId xmlns:a16="http://schemas.microsoft.com/office/drawing/2014/main" id="{52A50EA7-F6DA-4FC6-9979-DB1FACF88463}"/>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4" name="Content Placeholder 3">
            <a:extLst>
              <a:ext uri="{FF2B5EF4-FFF2-40B4-BE49-F238E27FC236}">
                <a16:creationId xmlns:a16="http://schemas.microsoft.com/office/drawing/2014/main" id="{0B973A98-5C28-4FD0-A030-7B8E7A98BEB7}"/>
              </a:ext>
            </a:extLst>
          </p:cNvPr>
          <p:cNvSpPr>
            <a:spLocks noGrp="1"/>
          </p:cNvSpPr>
          <p:nvPr>
            <p:ph sz="half" idx="2"/>
          </p:nvPr>
        </p:nvSpPr>
        <p:spPr>
          <a:xfrm>
            <a:off x="693738" y="2760663"/>
            <a:ext cx="426561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5" name="Text Placeholder 4">
            <a:extLst>
              <a:ext uri="{FF2B5EF4-FFF2-40B4-BE49-F238E27FC236}">
                <a16:creationId xmlns:a16="http://schemas.microsoft.com/office/drawing/2014/main" id="{386157C8-CEB2-454D-A55E-39840FCAC5E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TW"/>
              <a:t>Click to edit Master text styles</a:t>
            </a:r>
          </a:p>
        </p:txBody>
      </p:sp>
      <p:sp>
        <p:nvSpPr>
          <p:cNvPr id="6" name="Content Placeholder 5">
            <a:extLst>
              <a:ext uri="{FF2B5EF4-FFF2-40B4-BE49-F238E27FC236}">
                <a16:creationId xmlns:a16="http://schemas.microsoft.com/office/drawing/2014/main" id="{90D86AFC-254B-424A-9EB0-F54EC4BCC8ED}"/>
              </a:ext>
            </a:extLst>
          </p:cNvPr>
          <p:cNvSpPr>
            <a:spLocks noGrp="1"/>
          </p:cNvSpPr>
          <p:nvPr>
            <p:ph sz="quarter" idx="4"/>
          </p:nvPr>
        </p:nvSpPr>
        <p:spPr>
          <a:xfrm>
            <a:off x="5103813" y="2760663"/>
            <a:ext cx="4284662" cy="4062412"/>
          </a:xfrm>
        </p:spPr>
        <p:txBody>
          <a:body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7" name="Date Placeholder 6">
            <a:extLst>
              <a:ext uri="{FF2B5EF4-FFF2-40B4-BE49-F238E27FC236}">
                <a16:creationId xmlns:a16="http://schemas.microsoft.com/office/drawing/2014/main" id="{79F42772-3E1C-452E-A5AB-778A0D8B37C5}"/>
              </a:ext>
            </a:extLst>
          </p:cNvPr>
          <p:cNvSpPr>
            <a:spLocks noGrp="1"/>
          </p:cNvSpPr>
          <p:nvPr>
            <p:ph type="dt" idx="10"/>
          </p:nvPr>
        </p:nvSpPr>
        <p:spPr/>
        <p:txBody>
          <a:bodyPr/>
          <a:lstStyle>
            <a:lvl1pPr>
              <a:defRPr/>
            </a:lvl1pPr>
          </a:lstStyle>
          <a:p>
            <a:endParaRPr lang="en-US" altLang="zh-TW"/>
          </a:p>
        </p:txBody>
      </p:sp>
      <p:sp>
        <p:nvSpPr>
          <p:cNvPr id="8" name="Slide Number Placeholder 7">
            <a:extLst>
              <a:ext uri="{FF2B5EF4-FFF2-40B4-BE49-F238E27FC236}">
                <a16:creationId xmlns:a16="http://schemas.microsoft.com/office/drawing/2014/main" id="{054212F1-2533-4DC4-B5E6-1EBD75450EA5}"/>
              </a:ext>
            </a:extLst>
          </p:cNvPr>
          <p:cNvSpPr>
            <a:spLocks noGrp="1"/>
          </p:cNvSpPr>
          <p:nvPr>
            <p:ph type="sldNum" idx="11"/>
          </p:nvPr>
        </p:nvSpPr>
        <p:spPr/>
        <p:txBody>
          <a:bodyPr/>
          <a:lstStyle>
            <a:lvl1pPr>
              <a:defRPr/>
            </a:lvl1pPr>
          </a:lstStyle>
          <a:p>
            <a:fld id="{B5998E8D-4FB5-434F-AF0D-2AF43B5F396D}" type="slidenum">
              <a:rPr lang="en-US" altLang="zh-TW"/>
              <a:pPr/>
              <a:t>‹#›</a:t>
            </a:fld>
            <a:endParaRPr lang="en-US" altLang="zh-TW"/>
          </a:p>
        </p:txBody>
      </p:sp>
    </p:spTree>
    <p:extLst>
      <p:ext uri="{BB962C8B-B14F-4D97-AF65-F5344CB8AC3E}">
        <p14:creationId xmlns:p14="http://schemas.microsoft.com/office/powerpoint/2010/main" val="29975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C52C-B282-4CB1-AC7F-651BF8183E55}"/>
              </a:ext>
            </a:extLst>
          </p:cNvPr>
          <p:cNvSpPr>
            <a:spLocks noGrp="1"/>
          </p:cNvSpPr>
          <p:nvPr>
            <p:ph type="title"/>
          </p:nvPr>
        </p:nvSpPr>
        <p:spPr/>
        <p:txBody>
          <a:bodyPr/>
          <a:lstStyle/>
          <a:p>
            <a:r>
              <a:rPr lang="en-GB" altLang="zh-TW"/>
              <a:t>Click to edit Master title style</a:t>
            </a:r>
            <a:endParaRPr lang="zh-TW" altLang="en-US"/>
          </a:p>
        </p:txBody>
      </p:sp>
      <p:sp>
        <p:nvSpPr>
          <p:cNvPr id="3" name="Date Placeholder 2">
            <a:extLst>
              <a:ext uri="{FF2B5EF4-FFF2-40B4-BE49-F238E27FC236}">
                <a16:creationId xmlns:a16="http://schemas.microsoft.com/office/drawing/2014/main" id="{5537692C-C2C9-45E8-B3E3-509EA3E82878}"/>
              </a:ext>
            </a:extLst>
          </p:cNvPr>
          <p:cNvSpPr>
            <a:spLocks noGrp="1"/>
          </p:cNvSpPr>
          <p:nvPr>
            <p:ph type="dt" idx="10"/>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7F614E1C-DBD6-43DD-B602-2817B3D44365}"/>
              </a:ext>
            </a:extLst>
          </p:cNvPr>
          <p:cNvSpPr>
            <a:spLocks noGrp="1"/>
          </p:cNvSpPr>
          <p:nvPr>
            <p:ph type="sldNum" idx="11"/>
          </p:nvPr>
        </p:nvSpPr>
        <p:spPr/>
        <p:txBody>
          <a:bodyPr/>
          <a:lstStyle>
            <a:lvl1pPr>
              <a:defRPr/>
            </a:lvl1pPr>
          </a:lstStyle>
          <a:p>
            <a:fld id="{742EE81E-C2D1-4B96-B231-C64514D69DFB}" type="slidenum">
              <a:rPr lang="en-US" altLang="zh-TW"/>
              <a:pPr/>
              <a:t>‹#›</a:t>
            </a:fld>
            <a:endParaRPr lang="en-US" altLang="zh-TW"/>
          </a:p>
        </p:txBody>
      </p:sp>
    </p:spTree>
    <p:extLst>
      <p:ext uri="{BB962C8B-B14F-4D97-AF65-F5344CB8AC3E}">
        <p14:creationId xmlns:p14="http://schemas.microsoft.com/office/powerpoint/2010/main" val="82654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973EF-F914-4322-909E-052E8E299DB9}"/>
              </a:ext>
            </a:extLst>
          </p:cNvPr>
          <p:cNvSpPr>
            <a:spLocks noGrp="1"/>
          </p:cNvSpPr>
          <p:nvPr>
            <p:ph type="dt" idx="10"/>
          </p:nvPr>
        </p:nvSpPr>
        <p:spPr/>
        <p:txBody>
          <a:bodyPr/>
          <a:lstStyle>
            <a:lvl1pPr>
              <a:defRPr/>
            </a:lvl1pPr>
          </a:lstStyle>
          <a:p>
            <a:endParaRPr lang="en-US" altLang="zh-TW"/>
          </a:p>
        </p:txBody>
      </p:sp>
      <p:sp>
        <p:nvSpPr>
          <p:cNvPr id="3" name="Slide Number Placeholder 2">
            <a:extLst>
              <a:ext uri="{FF2B5EF4-FFF2-40B4-BE49-F238E27FC236}">
                <a16:creationId xmlns:a16="http://schemas.microsoft.com/office/drawing/2014/main" id="{D0C6D574-006D-414F-B9E5-C709AD26B991}"/>
              </a:ext>
            </a:extLst>
          </p:cNvPr>
          <p:cNvSpPr>
            <a:spLocks noGrp="1"/>
          </p:cNvSpPr>
          <p:nvPr>
            <p:ph type="sldNum" idx="11"/>
          </p:nvPr>
        </p:nvSpPr>
        <p:spPr/>
        <p:txBody>
          <a:bodyPr/>
          <a:lstStyle>
            <a:lvl1pPr>
              <a:defRPr/>
            </a:lvl1pPr>
          </a:lstStyle>
          <a:p>
            <a:fld id="{F47CA4CE-F925-4AA6-9760-730ABC206C19}" type="slidenum">
              <a:rPr lang="en-US" altLang="zh-TW"/>
              <a:pPr/>
              <a:t>‹#›</a:t>
            </a:fld>
            <a:endParaRPr lang="en-US" altLang="zh-TW"/>
          </a:p>
        </p:txBody>
      </p:sp>
    </p:spTree>
    <p:extLst>
      <p:ext uri="{BB962C8B-B14F-4D97-AF65-F5344CB8AC3E}">
        <p14:creationId xmlns:p14="http://schemas.microsoft.com/office/powerpoint/2010/main" val="294700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2CDD-4EBC-486E-80CE-2CC6E6821D1F}"/>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Content Placeholder 2">
            <a:extLst>
              <a:ext uri="{FF2B5EF4-FFF2-40B4-BE49-F238E27FC236}">
                <a16:creationId xmlns:a16="http://schemas.microsoft.com/office/drawing/2014/main" id="{D900CBD5-CE12-4C7F-B21D-92C1774BCAE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ltLang="zh-TW"/>
              <a:t>Click to edit Master text styles</a:t>
            </a:r>
          </a:p>
          <a:p>
            <a:pPr lvl="1"/>
            <a:r>
              <a:rPr lang="en-GB" altLang="zh-TW"/>
              <a:t>Second level</a:t>
            </a:r>
          </a:p>
          <a:p>
            <a:pPr lvl="2"/>
            <a:r>
              <a:rPr lang="en-GB" altLang="zh-TW"/>
              <a:t>Third level</a:t>
            </a:r>
          </a:p>
          <a:p>
            <a:pPr lvl="3"/>
            <a:r>
              <a:rPr lang="en-GB" altLang="zh-TW"/>
              <a:t>Fourth level</a:t>
            </a:r>
          </a:p>
          <a:p>
            <a:pPr lvl="4"/>
            <a:r>
              <a:rPr lang="en-GB" altLang="zh-TW"/>
              <a:t>Fifth level</a:t>
            </a:r>
            <a:endParaRPr lang="zh-TW" altLang="en-US"/>
          </a:p>
        </p:txBody>
      </p:sp>
      <p:sp>
        <p:nvSpPr>
          <p:cNvPr id="4" name="Text Placeholder 3">
            <a:extLst>
              <a:ext uri="{FF2B5EF4-FFF2-40B4-BE49-F238E27FC236}">
                <a16:creationId xmlns:a16="http://schemas.microsoft.com/office/drawing/2014/main" id="{8FB491F6-18DB-4D25-80AC-687CF76BE7A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5C509CC8-04D1-4BF3-AD4E-FB7877305847}"/>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9CF3C34D-A79A-4A04-BDB7-1189915F764F}"/>
              </a:ext>
            </a:extLst>
          </p:cNvPr>
          <p:cNvSpPr>
            <a:spLocks noGrp="1"/>
          </p:cNvSpPr>
          <p:nvPr>
            <p:ph type="sldNum" idx="11"/>
          </p:nvPr>
        </p:nvSpPr>
        <p:spPr/>
        <p:txBody>
          <a:bodyPr/>
          <a:lstStyle>
            <a:lvl1pPr>
              <a:defRPr/>
            </a:lvl1pPr>
          </a:lstStyle>
          <a:p>
            <a:fld id="{E08EB0A5-6F9E-4E9B-91BB-80D80497643F}" type="slidenum">
              <a:rPr lang="en-US" altLang="zh-TW"/>
              <a:pPr/>
              <a:t>‹#›</a:t>
            </a:fld>
            <a:endParaRPr lang="en-US" altLang="zh-TW"/>
          </a:p>
        </p:txBody>
      </p:sp>
    </p:spTree>
    <p:extLst>
      <p:ext uri="{BB962C8B-B14F-4D97-AF65-F5344CB8AC3E}">
        <p14:creationId xmlns:p14="http://schemas.microsoft.com/office/powerpoint/2010/main" val="356528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BF8D-02DD-4D31-ABAB-FBB62A024EB2}"/>
              </a:ext>
            </a:extLst>
          </p:cNvPr>
          <p:cNvSpPr>
            <a:spLocks noGrp="1"/>
          </p:cNvSpPr>
          <p:nvPr>
            <p:ph type="title"/>
          </p:nvPr>
        </p:nvSpPr>
        <p:spPr>
          <a:xfrm>
            <a:off x="693738" y="503238"/>
            <a:ext cx="3251200" cy="1765300"/>
          </a:xfrm>
        </p:spPr>
        <p:txBody>
          <a:bodyPr anchor="b"/>
          <a:lstStyle>
            <a:lvl1pPr>
              <a:defRPr sz="3200"/>
            </a:lvl1pPr>
          </a:lstStyle>
          <a:p>
            <a:r>
              <a:rPr lang="en-GB" altLang="zh-TW"/>
              <a:t>Click to edit Master title style</a:t>
            </a:r>
            <a:endParaRPr lang="zh-TW" altLang="en-US"/>
          </a:p>
        </p:txBody>
      </p:sp>
      <p:sp>
        <p:nvSpPr>
          <p:cNvPr id="3" name="Picture Placeholder 2">
            <a:extLst>
              <a:ext uri="{FF2B5EF4-FFF2-40B4-BE49-F238E27FC236}">
                <a16:creationId xmlns:a16="http://schemas.microsoft.com/office/drawing/2014/main" id="{815049B3-CA58-48F6-9F13-68593977738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8CA823E5-3A0B-46F8-9B48-478FE4B4D63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TW"/>
              <a:t>Click to edit Master text styles</a:t>
            </a:r>
          </a:p>
        </p:txBody>
      </p:sp>
      <p:sp>
        <p:nvSpPr>
          <p:cNvPr id="5" name="Date Placeholder 4">
            <a:extLst>
              <a:ext uri="{FF2B5EF4-FFF2-40B4-BE49-F238E27FC236}">
                <a16:creationId xmlns:a16="http://schemas.microsoft.com/office/drawing/2014/main" id="{D6015727-E3D8-4AC3-B57D-2E874D09D35A}"/>
              </a:ext>
            </a:extLst>
          </p:cNvPr>
          <p:cNvSpPr>
            <a:spLocks noGrp="1"/>
          </p:cNvSpPr>
          <p:nvPr>
            <p:ph type="dt" idx="10"/>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6324701F-F8A3-4AA0-AA2F-C6E0D8423F2A}"/>
              </a:ext>
            </a:extLst>
          </p:cNvPr>
          <p:cNvSpPr>
            <a:spLocks noGrp="1"/>
          </p:cNvSpPr>
          <p:nvPr>
            <p:ph type="sldNum" idx="11"/>
          </p:nvPr>
        </p:nvSpPr>
        <p:spPr/>
        <p:txBody>
          <a:bodyPr/>
          <a:lstStyle>
            <a:lvl1pPr>
              <a:defRPr/>
            </a:lvl1pPr>
          </a:lstStyle>
          <a:p>
            <a:fld id="{43567B7B-39E7-4C91-ADFE-E50FD60BD9F3}" type="slidenum">
              <a:rPr lang="en-US" altLang="zh-TW"/>
              <a:pPr/>
              <a:t>‹#›</a:t>
            </a:fld>
            <a:endParaRPr lang="en-US" altLang="zh-TW"/>
          </a:p>
        </p:txBody>
      </p:sp>
    </p:spTree>
    <p:extLst>
      <p:ext uri="{BB962C8B-B14F-4D97-AF65-F5344CB8AC3E}">
        <p14:creationId xmlns:p14="http://schemas.microsoft.com/office/powerpoint/2010/main" val="194218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5" name="Group 1">
            <a:extLst>
              <a:ext uri="{FF2B5EF4-FFF2-40B4-BE49-F238E27FC236}">
                <a16:creationId xmlns:a16="http://schemas.microsoft.com/office/drawing/2014/main" id="{14E2A54C-202C-48FD-AD5A-52FB151689EF}"/>
              </a:ext>
            </a:extLst>
          </p:cNvPr>
          <p:cNvGrpSpPr>
            <a:grpSpLocks/>
          </p:cNvGrpSpPr>
          <p:nvPr/>
        </p:nvGrpSpPr>
        <p:grpSpPr bwMode="auto">
          <a:xfrm>
            <a:off x="-9525" y="-9525"/>
            <a:ext cx="10109200" cy="7577138"/>
            <a:chOff x="-6" y="-6"/>
            <a:chExt cx="6368" cy="4773"/>
          </a:xfrm>
        </p:grpSpPr>
        <p:sp>
          <p:nvSpPr>
            <p:cNvPr id="1026" name="Freeform 2">
              <a:extLst>
                <a:ext uri="{FF2B5EF4-FFF2-40B4-BE49-F238E27FC236}">
                  <a16:creationId xmlns:a16="http://schemas.microsoft.com/office/drawing/2014/main" id="{0854DAFC-D731-4893-98EE-E9552871D792}"/>
                </a:ext>
              </a:extLst>
            </p:cNvPr>
            <p:cNvSpPr>
              <a:spLocks noChangeArrowheads="1"/>
            </p:cNvSpPr>
            <p:nvPr/>
          </p:nvSpPr>
          <p:spPr bwMode="auto">
            <a:xfrm>
              <a:off x="-6" y="2787"/>
              <a:ext cx="317" cy="1980"/>
            </a:xfrm>
            <a:custGeom>
              <a:avLst/>
              <a:gdLst>
                <a:gd name="G0" fmla="+- 1 0 0"/>
                <a:gd name="G1" fmla="+- 1 0 0"/>
                <a:gd name="G2" fmla="+- 26709 0 0"/>
                <a:gd name="G3" fmla="+- 29 0 0"/>
                <a:gd name="G4" fmla="+- 0 0 0"/>
                <a:gd name="G5" fmla="+- 1 0 0"/>
                <a:gd name="T0" fmla="*/ 0 w 457200"/>
                <a:gd name="T1" fmla="*/ 0 h 2853267"/>
                <a:gd name="T2" fmla="*/ 457200 w 457200"/>
                <a:gd name="T3" fmla="*/ 2853267 h 2853267"/>
                <a:gd name="T4" fmla="*/ 0 w 457200"/>
                <a:gd name="T5" fmla="*/ 2844800 h 2853267"/>
                <a:gd name="T6" fmla="*/ 0 w 457200"/>
                <a:gd name="T7" fmla="*/ 0 h 2853267"/>
              </a:gdLst>
              <a:ahLst/>
              <a:cxnLst>
                <a:cxn ang="0">
                  <a:pos x="T0" y="T1"/>
                </a:cxn>
                <a:cxn ang="0">
                  <a:pos x="T2" y="T3"/>
                </a:cxn>
                <a:cxn ang="0">
                  <a:pos x="T4" y="T5"/>
                </a:cxn>
                <a:cxn ang="0">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rgbClr val="5FCBEF">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27" name="Line 3">
              <a:extLst>
                <a:ext uri="{FF2B5EF4-FFF2-40B4-BE49-F238E27FC236}">
                  <a16:creationId xmlns:a16="http://schemas.microsoft.com/office/drawing/2014/main" id="{3B9E2EB6-6759-4607-87ED-0BE50A7EA172}"/>
                </a:ext>
              </a:extLst>
            </p:cNvPr>
            <p:cNvSpPr>
              <a:spLocks noChangeShapeType="1"/>
            </p:cNvSpPr>
            <p:nvPr/>
          </p:nvSpPr>
          <p:spPr bwMode="auto">
            <a:xfrm flipV="1">
              <a:off x="3563" y="2898"/>
              <a:ext cx="2792" cy="1864"/>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028" name="Line 4">
              <a:extLst>
                <a:ext uri="{FF2B5EF4-FFF2-40B4-BE49-F238E27FC236}">
                  <a16:creationId xmlns:a16="http://schemas.microsoft.com/office/drawing/2014/main" id="{8851832C-394C-468F-A35D-FA0FD5CE12FC}"/>
                </a:ext>
              </a:extLst>
            </p:cNvPr>
            <p:cNvSpPr>
              <a:spLocks noChangeShapeType="1"/>
            </p:cNvSpPr>
            <p:nvPr/>
          </p:nvSpPr>
          <p:spPr bwMode="auto">
            <a:xfrm>
              <a:off x="4891" y="0"/>
              <a:ext cx="845" cy="4761"/>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1029" name="Freeform 5">
              <a:extLst>
                <a:ext uri="{FF2B5EF4-FFF2-40B4-BE49-F238E27FC236}">
                  <a16:creationId xmlns:a16="http://schemas.microsoft.com/office/drawing/2014/main" id="{D4CABEC5-F1E7-4FAD-94B0-8CD744FBA4C8}"/>
                </a:ext>
              </a:extLst>
            </p:cNvPr>
            <p:cNvSpPr>
              <a:spLocks noChangeArrowheads="1"/>
            </p:cNvSpPr>
            <p:nvPr/>
          </p:nvSpPr>
          <p:spPr bwMode="auto">
            <a:xfrm>
              <a:off x="4786" y="0"/>
              <a:ext cx="1575" cy="4767"/>
            </a:xfrm>
            <a:custGeom>
              <a:avLst/>
              <a:gdLst>
                <a:gd name="G0" fmla="+- 1 0 0"/>
                <a:gd name="G1" fmla="+- 42152 0 0"/>
                <a:gd name="G2" fmla="+- 1 0 0"/>
                <a:gd name="G3" fmla="+- 1 0 0"/>
                <a:gd name="G4" fmla="+- 1 0 0"/>
                <a:gd name="G5" fmla="+- 1 0 0"/>
                <a:gd name="G6" fmla="+- 1 0 0"/>
                <a:gd name="T0" fmla="*/ 2023534 w 2269442"/>
                <a:gd name="T1" fmla="*/ 0 h 6866466"/>
                <a:gd name="T2" fmla="*/ 0 w 2269442"/>
                <a:gd name="T3" fmla="*/ 6858000 h 6866466"/>
                <a:gd name="T4" fmla="*/ 2269067 w 2269442"/>
                <a:gd name="T5" fmla="*/ 6866466 h 6866466"/>
                <a:gd name="T6" fmla="*/ 2260600 w 2269442"/>
                <a:gd name="T7" fmla="*/ 8466 h 6866466"/>
                <a:gd name="T8" fmla="*/ 2023534 w 2269442"/>
                <a:gd name="T9" fmla="*/ 0 h 6866466"/>
              </a:gdLst>
              <a:ahLst/>
              <a:cxnLst>
                <a:cxn ang="0">
                  <a:pos x="T0" y="T1"/>
                </a:cxn>
                <a:cxn ang="0">
                  <a:pos x="T2" y="T3"/>
                </a:cxn>
                <a:cxn ang="0">
                  <a:pos x="T4" y="T5"/>
                </a:cxn>
                <a:cxn ang="0">
                  <a:pos x="T6" y="T7"/>
                </a:cxn>
                <a:cxn ang="0">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0" name="Freeform 6">
              <a:extLst>
                <a:ext uri="{FF2B5EF4-FFF2-40B4-BE49-F238E27FC236}">
                  <a16:creationId xmlns:a16="http://schemas.microsoft.com/office/drawing/2014/main" id="{90D12BEF-56B6-4BCC-9F34-AEAC3F544DC0}"/>
                </a:ext>
              </a:extLst>
            </p:cNvPr>
            <p:cNvSpPr>
              <a:spLocks noChangeArrowheads="1"/>
            </p:cNvSpPr>
            <p:nvPr/>
          </p:nvSpPr>
          <p:spPr bwMode="auto">
            <a:xfrm>
              <a:off x="5003" y="-6"/>
              <a:ext cx="1352" cy="4767"/>
            </a:xfrm>
            <a:custGeom>
              <a:avLst/>
              <a:gdLst>
                <a:gd name="G0" fmla="+- 1 0 0"/>
                <a:gd name="G1" fmla="+- 1 0 0"/>
                <a:gd name="G2" fmla="+- 1 0 0"/>
                <a:gd name="G3" fmla="+- 1 0 0"/>
                <a:gd name="G4" fmla="+- 1 0 0"/>
                <a:gd name="G5" fmla="+- 1 0 0"/>
                <a:gd name="G6" fmla="+- 1 0 0"/>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Lst>
              <a:ahLst/>
              <a:cxnLst>
                <a:cxn ang="0">
                  <a:pos x="T0" y="T1"/>
                </a:cxn>
                <a:cxn ang="0">
                  <a:pos x="T2" y="T3"/>
                </a:cxn>
                <a:cxn ang="0">
                  <a:pos x="T4" y="T5"/>
                </a:cxn>
                <a:cxn ang="0">
                  <a:pos x="T6" y="T7"/>
                </a:cxn>
                <a:cxn ang="0">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1" name="Freeform 7">
              <a:extLst>
                <a:ext uri="{FF2B5EF4-FFF2-40B4-BE49-F238E27FC236}">
                  <a16:creationId xmlns:a16="http://schemas.microsoft.com/office/drawing/2014/main" id="{799D2564-7168-4714-A054-EB1E92E3DCFA}"/>
                </a:ext>
              </a:extLst>
            </p:cNvPr>
            <p:cNvSpPr>
              <a:spLocks noChangeArrowheads="1"/>
            </p:cNvSpPr>
            <p:nvPr/>
          </p:nvSpPr>
          <p:spPr bwMode="auto">
            <a:xfrm>
              <a:off x="4610" y="2722"/>
              <a:ext cx="1744" cy="2039"/>
            </a:xfrm>
            <a:custGeom>
              <a:avLst/>
              <a:gdLst>
                <a:gd name="G0" fmla="+- 8854 0 0"/>
                <a:gd name="G1" fmla="+- 1 0 0"/>
                <a:gd name="G2" fmla="+- 1 0 0"/>
                <a:gd name="G3" fmla="+- 1 0 0"/>
                <a:gd name="G4" fmla="+- 1 0 0"/>
                <a:gd name="G5" fmla="+- 8854 0 0"/>
                <a:gd name="T0" fmla="*/ 0 w 3259667"/>
                <a:gd name="T1" fmla="*/ 3810000 h 3810000"/>
                <a:gd name="T2" fmla="*/ 3251200 w 3259667"/>
                <a:gd name="T3" fmla="*/ 0 h 3810000"/>
                <a:gd name="T4" fmla="*/ 3259667 w 3259667"/>
                <a:gd name="T5" fmla="*/ 3810000 h 3810000"/>
                <a:gd name="T6" fmla="*/ 0 w 3259667"/>
                <a:gd name="T7" fmla="*/ 3810000 h 3810000"/>
              </a:gdLst>
              <a:ahLst/>
              <a:cxnLst>
                <a:cxn ang="0">
                  <a:pos x="T0" y="T1"/>
                </a:cxn>
                <a:cxn ang="0">
                  <a:pos x="T2" y="T3"/>
                </a:cxn>
                <a:cxn ang="0">
                  <a:pos x="T4" y="T5"/>
                </a:cxn>
                <a:cxn ang="0">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2" name="Freeform 8">
              <a:extLst>
                <a:ext uri="{FF2B5EF4-FFF2-40B4-BE49-F238E27FC236}">
                  <a16:creationId xmlns:a16="http://schemas.microsoft.com/office/drawing/2014/main" id="{910E6017-E935-45B9-8C90-0D202BD7F668}"/>
                </a:ext>
              </a:extLst>
            </p:cNvPr>
            <p:cNvSpPr>
              <a:spLocks noChangeArrowheads="1"/>
            </p:cNvSpPr>
            <p:nvPr/>
          </p:nvSpPr>
          <p:spPr bwMode="auto">
            <a:xfrm>
              <a:off x="4868" y="-6"/>
              <a:ext cx="1487" cy="4767"/>
            </a:xfrm>
            <a:custGeom>
              <a:avLst/>
              <a:gdLst>
                <a:gd name="G0" fmla="+- 1 0 0"/>
                <a:gd name="G1" fmla="+- 1 0 0"/>
                <a:gd name="G2" fmla="+- 1 0 0"/>
                <a:gd name="G3" fmla="+- 1 0 0"/>
                <a:gd name="G4" fmla="+- 1 0 0"/>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Lst>
              <a:ahLst/>
              <a:cxnLst>
                <a:cxn ang="0">
                  <a:pos x="T0" y="T1"/>
                </a:cxn>
                <a:cxn ang="0">
                  <a:pos x="T2" y="T3"/>
                </a:cxn>
                <a:cxn ang="0">
                  <a:pos x="T4" y="T5"/>
                </a:cxn>
                <a:cxn ang="0">
                  <a:pos x="T6" y="T7"/>
                </a:cxn>
                <a:cxn ang="0">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3" name="Freeform 9">
              <a:extLst>
                <a:ext uri="{FF2B5EF4-FFF2-40B4-BE49-F238E27FC236}">
                  <a16:creationId xmlns:a16="http://schemas.microsoft.com/office/drawing/2014/main" id="{52DFAE38-C92E-41A4-B47B-A1D569ACED4F}"/>
                </a:ext>
              </a:extLst>
            </p:cNvPr>
            <p:cNvSpPr>
              <a:spLocks noChangeArrowheads="1"/>
            </p:cNvSpPr>
            <p:nvPr/>
          </p:nvSpPr>
          <p:spPr bwMode="auto">
            <a:xfrm>
              <a:off x="5761" y="-6"/>
              <a:ext cx="594" cy="4767"/>
            </a:xfrm>
            <a:custGeom>
              <a:avLst/>
              <a:gdLst>
                <a:gd name="G0" fmla="+- 1 0 0"/>
                <a:gd name="G1" fmla="+- 50619 0 0"/>
                <a:gd name="G2" fmla="+- 1 0 0"/>
                <a:gd name="G3" fmla="+- 1 0 0"/>
                <a:gd name="G4" fmla="*/ 1 8563 25856"/>
                <a:gd name="G5" fmla="*/ 1 48365 11520"/>
                <a:gd name="G6" fmla="*/ G5 1 180"/>
                <a:gd name="G7" fmla="*/ G4 1 G6"/>
                <a:gd name="G8" fmla="*/ 1 19 2"/>
                <a:gd name="G9" fmla="+- 1 0 0"/>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Lst>
              <a:ahLst/>
              <a:cxnLst>
                <a:cxn ang="0">
                  <a:pos x="T0" y="T1"/>
                </a:cxn>
                <a:cxn ang="0">
                  <a:pos x="T2" y="T3"/>
                </a:cxn>
                <a:cxn ang="0">
                  <a:pos x="T4" y="T5"/>
                </a:cxn>
                <a:cxn ang="0">
                  <a:pos x="T6" y="T7"/>
                </a:cxn>
                <a:cxn ang="0">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4" name="Freeform 10">
              <a:extLst>
                <a:ext uri="{FF2B5EF4-FFF2-40B4-BE49-F238E27FC236}">
                  <a16:creationId xmlns:a16="http://schemas.microsoft.com/office/drawing/2014/main" id="{0537DF0F-F2E1-44C6-B0DB-39AA58807335}"/>
                </a:ext>
              </a:extLst>
            </p:cNvPr>
            <p:cNvSpPr>
              <a:spLocks noChangeArrowheads="1"/>
            </p:cNvSpPr>
            <p:nvPr/>
          </p:nvSpPr>
          <p:spPr bwMode="auto">
            <a:xfrm>
              <a:off x="5621" y="-6"/>
              <a:ext cx="740" cy="4767"/>
            </a:xfrm>
            <a:custGeom>
              <a:avLst/>
              <a:gdLst>
                <a:gd name="G0" fmla="+- 1 0 0"/>
                <a:gd name="G1" fmla="+- 1 0 0"/>
                <a:gd name="G2" fmla="+- 1 0 0"/>
                <a:gd name="G3" fmla="+- 1 0 0"/>
                <a:gd name="G4" fmla="+- 1 0 0"/>
                <a:gd name="G5" fmla="+- 1 0 0"/>
                <a:gd name="G6" fmla="+- 1 0 0"/>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Lst>
              <a:ahLst/>
              <a:cxnLst>
                <a:cxn ang="0">
                  <a:pos x="T0" y="T1"/>
                </a:cxn>
                <a:cxn ang="0">
                  <a:pos x="T2" y="T3"/>
                </a:cxn>
                <a:cxn ang="0">
                  <a:pos x="T4" y="T5"/>
                </a:cxn>
                <a:cxn ang="0">
                  <a:pos x="T6" y="T7"/>
                </a:cxn>
                <a:cxn ang="0">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35" name="Freeform 11">
              <a:extLst>
                <a:ext uri="{FF2B5EF4-FFF2-40B4-BE49-F238E27FC236}">
                  <a16:creationId xmlns:a16="http://schemas.microsoft.com/office/drawing/2014/main" id="{2BECBA8C-2AD3-4DEA-A98A-7C623F02E39B}"/>
                </a:ext>
              </a:extLst>
            </p:cNvPr>
            <p:cNvSpPr>
              <a:spLocks noChangeArrowheads="1"/>
            </p:cNvSpPr>
            <p:nvPr/>
          </p:nvSpPr>
          <p:spPr bwMode="auto">
            <a:xfrm>
              <a:off x="5603" y="3398"/>
              <a:ext cx="759" cy="1363"/>
            </a:xfrm>
            <a:custGeom>
              <a:avLst/>
              <a:gdLst>
                <a:gd name="G0" fmla="+- 56820 0 0"/>
                <a:gd name="G1" fmla="+- 1 0 0"/>
                <a:gd name="G2" fmla="+- 1 0 0"/>
                <a:gd name="G3" fmla="+- 1 0 0"/>
                <a:gd name="G4" fmla="+- 1 0 0"/>
                <a:gd name="G5" fmla="+- 56820 0 0"/>
                <a:gd name="T0" fmla="*/ 0 w 1820333"/>
                <a:gd name="T1" fmla="*/ 3268133 h 3268133"/>
                <a:gd name="T2" fmla="*/ 1811866 w 1820333"/>
                <a:gd name="T3" fmla="*/ 0 h 3268133"/>
                <a:gd name="T4" fmla="*/ 1820333 w 1820333"/>
                <a:gd name="T5" fmla="*/ 3259666 h 3268133"/>
                <a:gd name="T6" fmla="*/ 0 w 1820333"/>
                <a:gd name="T7" fmla="*/ 3268133 h 3268133"/>
              </a:gdLst>
              <a:ahLst/>
              <a:cxnLst>
                <a:cxn ang="0">
                  <a:pos x="T0" y="T1"/>
                </a:cxn>
                <a:cxn ang="0">
                  <a:pos x="T2" y="T3"/>
                </a:cxn>
                <a:cxn ang="0">
                  <a:pos x="T4" y="T5"/>
                </a:cxn>
                <a:cxn ang="0">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1036" name="Rectangle 12">
            <a:extLst>
              <a:ext uri="{FF2B5EF4-FFF2-40B4-BE49-F238E27FC236}">
                <a16:creationId xmlns:a16="http://schemas.microsoft.com/office/drawing/2014/main" id="{7E499084-D5FF-4D73-8915-5FD6FBCCCBA6}"/>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title text format</a:t>
            </a:r>
          </a:p>
        </p:txBody>
      </p:sp>
      <p:sp>
        <p:nvSpPr>
          <p:cNvPr id="1037" name="Rectangle 13">
            <a:extLst>
              <a:ext uri="{FF2B5EF4-FFF2-40B4-BE49-F238E27FC236}">
                <a16:creationId xmlns:a16="http://schemas.microsoft.com/office/drawing/2014/main" id="{22E6C428-89B6-4A87-99E6-D1BCC60653E6}"/>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
        <p:nvSpPr>
          <p:cNvPr id="1038" name="Rectangle 14">
            <a:extLst>
              <a:ext uri="{FF2B5EF4-FFF2-40B4-BE49-F238E27FC236}">
                <a16:creationId xmlns:a16="http://schemas.microsoft.com/office/drawing/2014/main" id="{1C840C84-850B-4EAA-AF0B-656E256C76D6}"/>
              </a:ext>
            </a:extLst>
          </p:cNvPr>
          <p:cNvSpPr>
            <a:spLocks noGrp="1" noChangeArrowheads="1"/>
          </p:cNvSpPr>
          <p:nvPr>
            <p:ph type="dt"/>
          </p:nvPr>
        </p:nvSpPr>
        <p:spPr bwMode="auto">
          <a:xfrm>
            <a:off x="5959475" y="6659563"/>
            <a:ext cx="752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endParaRPr lang="en-US" altLang="zh-TW"/>
          </a:p>
        </p:txBody>
      </p:sp>
      <p:sp>
        <p:nvSpPr>
          <p:cNvPr id="1039" name="Text Box 15">
            <a:extLst>
              <a:ext uri="{FF2B5EF4-FFF2-40B4-BE49-F238E27FC236}">
                <a16:creationId xmlns:a16="http://schemas.microsoft.com/office/drawing/2014/main" id="{14C810AA-FBF2-4FDE-8DF2-45A7EE14A9E0}"/>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1040" name="Rectangle 16">
            <a:extLst>
              <a:ext uri="{FF2B5EF4-FFF2-40B4-BE49-F238E27FC236}">
                <a16:creationId xmlns:a16="http://schemas.microsoft.com/office/drawing/2014/main" id="{0250AA5D-84EC-4871-A7CA-DA4FEDF27D74}"/>
              </a:ext>
            </a:extLst>
          </p:cNvPr>
          <p:cNvSpPr>
            <a:spLocks noGrp="1" noChangeArrowheads="1"/>
          </p:cNvSpPr>
          <p:nvPr>
            <p:ph type="sldNum"/>
          </p:nvPr>
        </p:nvSpPr>
        <p:spPr bwMode="auto">
          <a:xfrm>
            <a:off x="7104063" y="6659563"/>
            <a:ext cx="5635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fld id="{A062374E-0532-4977-B662-DE2ED76C67C5}"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a:extLst>
              <a:ext uri="{FF2B5EF4-FFF2-40B4-BE49-F238E27FC236}">
                <a16:creationId xmlns:a16="http://schemas.microsoft.com/office/drawing/2014/main" id="{2E414962-36FA-4935-A2AD-99455F0BF729}"/>
              </a:ext>
            </a:extLst>
          </p:cNvPr>
          <p:cNvGrpSpPr>
            <a:grpSpLocks/>
          </p:cNvGrpSpPr>
          <p:nvPr/>
        </p:nvGrpSpPr>
        <p:grpSpPr bwMode="auto">
          <a:xfrm>
            <a:off x="-9525" y="-9525"/>
            <a:ext cx="10109200" cy="7577138"/>
            <a:chOff x="-6" y="-6"/>
            <a:chExt cx="6368" cy="4773"/>
          </a:xfrm>
        </p:grpSpPr>
        <p:sp>
          <p:nvSpPr>
            <p:cNvPr id="2050" name="Line 2">
              <a:extLst>
                <a:ext uri="{FF2B5EF4-FFF2-40B4-BE49-F238E27FC236}">
                  <a16:creationId xmlns:a16="http://schemas.microsoft.com/office/drawing/2014/main" id="{C30895C1-AF91-46B5-AB3B-B8FA1CA9A05A}"/>
                </a:ext>
              </a:extLst>
            </p:cNvPr>
            <p:cNvSpPr>
              <a:spLocks noChangeShapeType="1"/>
            </p:cNvSpPr>
            <p:nvPr/>
          </p:nvSpPr>
          <p:spPr bwMode="auto">
            <a:xfrm flipV="1">
              <a:off x="3563" y="2898"/>
              <a:ext cx="2792" cy="1864"/>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051" name="Line 3">
              <a:extLst>
                <a:ext uri="{FF2B5EF4-FFF2-40B4-BE49-F238E27FC236}">
                  <a16:creationId xmlns:a16="http://schemas.microsoft.com/office/drawing/2014/main" id="{796F9692-E675-40C7-BF7C-07048DC91AF9}"/>
                </a:ext>
              </a:extLst>
            </p:cNvPr>
            <p:cNvSpPr>
              <a:spLocks noChangeShapeType="1"/>
            </p:cNvSpPr>
            <p:nvPr/>
          </p:nvSpPr>
          <p:spPr bwMode="auto">
            <a:xfrm>
              <a:off x="4891" y="0"/>
              <a:ext cx="845" cy="4761"/>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052" name="Freeform 4">
              <a:extLst>
                <a:ext uri="{FF2B5EF4-FFF2-40B4-BE49-F238E27FC236}">
                  <a16:creationId xmlns:a16="http://schemas.microsoft.com/office/drawing/2014/main" id="{1A4282E9-8888-482C-83D2-F474BBAE89AC}"/>
                </a:ext>
              </a:extLst>
            </p:cNvPr>
            <p:cNvSpPr>
              <a:spLocks noChangeArrowheads="1"/>
            </p:cNvSpPr>
            <p:nvPr/>
          </p:nvSpPr>
          <p:spPr bwMode="auto">
            <a:xfrm>
              <a:off x="4786" y="0"/>
              <a:ext cx="1575" cy="4767"/>
            </a:xfrm>
            <a:custGeom>
              <a:avLst/>
              <a:gdLst>
                <a:gd name="G0" fmla="+- 1 0 0"/>
                <a:gd name="G1" fmla="+- 42152 0 0"/>
                <a:gd name="G2" fmla="+- 1 0 0"/>
                <a:gd name="G3" fmla="+- 1 0 0"/>
                <a:gd name="G4" fmla="+- 1 0 0"/>
                <a:gd name="G5" fmla="+- 1 0 0"/>
                <a:gd name="G6" fmla="+- 1 0 0"/>
                <a:gd name="T0" fmla="*/ 2023534 w 2269442"/>
                <a:gd name="T1" fmla="*/ 0 h 6866466"/>
                <a:gd name="T2" fmla="*/ 0 w 2269442"/>
                <a:gd name="T3" fmla="*/ 6858000 h 6866466"/>
                <a:gd name="T4" fmla="*/ 2269067 w 2269442"/>
                <a:gd name="T5" fmla="*/ 6866466 h 6866466"/>
                <a:gd name="T6" fmla="*/ 2260600 w 2269442"/>
                <a:gd name="T7" fmla="*/ 8466 h 6866466"/>
                <a:gd name="T8" fmla="*/ 2023534 w 2269442"/>
                <a:gd name="T9" fmla="*/ 0 h 6866466"/>
              </a:gdLst>
              <a:ahLst/>
              <a:cxnLst>
                <a:cxn ang="0">
                  <a:pos x="T0" y="T1"/>
                </a:cxn>
                <a:cxn ang="0">
                  <a:pos x="T2" y="T3"/>
                </a:cxn>
                <a:cxn ang="0">
                  <a:pos x="T4" y="T5"/>
                </a:cxn>
                <a:cxn ang="0">
                  <a:pos x="T6" y="T7"/>
                </a:cxn>
                <a:cxn ang="0">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3" name="Freeform 5">
              <a:extLst>
                <a:ext uri="{FF2B5EF4-FFF2-40B4-BE49-F238E27FC236}">
                  <a16:creationId xmlns:a16="http://schemas.microsoft.com/office/drawing/2014/main" id="{38502E0C-F8FC-4C4C-A06B-80F35079DC20}"/>
                </a:ext>
              </a:extLst>
            </p:cNvPr>
            <p:cNvSpPr>
              <a:spLocks noChangeArrowheads="1"/>
            </p:cNvSpPr>
            <p:nvPr/>
          </p:nvSpPr>
          <p:spPr bwMode="auto">
            <a:xfrm>
              <a:off x="5003" y="-6"/>
              <a:ext cx="1352" cy="4767"/>
            </a:xfrm>
            <a:custGeom>
              <a:avLst/>
              <a:gdLst>
                <a:gd name="G0" fmla="+- 1 0 0"/>
                <a:gd name="G1" fmla="+- 1 0 0"/>
                <a:gd name="G2" fmla="+- 1 0 0"/>
                <a:gd name="G3" fmla="+- 1 0 0"/>
                <a:gd name="G4" fmla="+- 1 0 0"/>
                <a:gd name="G5" fmla="+- 1 0 0"/>
                <a:gd name="G6" fmla="+- 1 0 0"/>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Lst>
              <a:ahLst/>
              <a:cxnLst>
                <a:cxn ang="0">
                  <a:pos x="T0" y="T1"/>
                </a:cxn>
                <a:cxn ang="0">
                  <a:pos x="T2" y="T3"/>
                </a:cxn>
                <a:cxn ang="0">
                  <a:pos x="T4" y="T5"/>
                </a:cxn>
                <a:cxn ang="0">
                  <a:pos x="T6" y="T7"/>
                </a:cxn>
                <a:cxn ang="0">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4" name="Freeform 6">
              <a:extLst>
                <a:ext uri="{FF2B5EF4-FFF2-40B4-BE49-F238E27FC236}">
                  <a16:creationId xmlns:a16="http://schemas.microsoft.com/office/drawing/2014/main" id="{377AF890-077B-4367-9F60-6F17D7CF35BC}"/>
                </a:ext>
              </a:extLst>
            </p:cNvPr>
            <p:cNvSpPr>
              <a:spLocks noChangeArrowheads="1"/>
            </p:cNvSpPr>
            <p:nvPr/>
          </p:nvSpPr>
          <p:spPr bwMode="auto">
            <a:xfrm>
              <a:off x="4610" y="2722"/>
              <a:ext cx="1744" cy="2039"/>
            </a:xfrm>
            <a:custGeom>
              <a:avLst/>
              <a:gdLst>
                <a:gd name="G0" fmla="+- 8854 0 0"/>
                <a:gd name="G1" fmla="+- 1 0 0"/>
                <a:gd name="G2" fmla="+- 1 0 0"/>
                <a:gd name="G3" fmla="+- 1 0 0"/>
                <a:gd name="G4" fmla="+- 1 0 0"/>
                <a:gd name="G5" fmla="+- 8854 0 0"/>
                <a:gd name="T0" fmla="*/ 0 w 3259667"/>
                <a:gd name="T1" fmla="*/ 3810000 h 3810000"/>
                <a:gd name="T2" fmla="*/ 3251200 w 3259667"/>
                <a:gd name="T3" fmla="*/ 0 h 3810000"/>
                <a:gd name="T4" fmla="*/ 3259667 w 3259667"/>
                <a:gd name="T5" fmla="*/ 3810000 h 3810000"/>
                <a:gd name="T6" fmla="*/ 0 w 3259667"/>
                <a:gd name="T7" fmla="*/ 3810000 h 3810000"/>
              </a:gdLst>
              <a:ahLst/>
              <a:cxnLst>
                <a:cxn ang="0">
                  <a:pos x="T0" y="T1"/>
                </a:cxn>
                <a:cxn ang="0">
                  <a:pos x="T2" y="T3"/>
                </a:cxn>
                <a:cxn ang="0">
                  <a:pos x="T4" y="T5"/>
                </a:cxn>
                <a:cxn ang="0">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5" name="Freeform 7">
              <a:extLst>
                <a:ext uri="{FF2B5EF4-FFF2-40B4-BE49-F238E27FC236}">
                  <a16:creationId xmlns:a16="http://schemas.microsoft.com/office/drawing/2014/main" id="{56A3014F-0635-4530-BCCD-20E9B1A63C8D}"/>
                </a:ext>
              </a:extLst>
            </p:cNvPr>
            <p:cNvSpPr>
              <a:spLocks noChangeArrowheads="1"/>
            </p:cNvSpPr>
            <p:nvPr/>
          </p:nvSpPr>
          <p:spPr bwMode="auto">
            <a:xfrm>
              <a:off x="4868" y="-6"/>
              <a:ext cx="1487" cy="4767"/>
            </a:xfrm>
            <a:custGeom>
              <a:avLst/>
              <a:gdLst>
                <a:gd name="G0" fmla="+- 1 0 0"/>
                <a:gd name="G1" fmla="+- 1 0 0"/>
                <a:gd name="G2" fmla="+- 1 0 0"/>
                <a:gd name="G3" fmla="+- 1 0 0"/>
                <a:gd name="G4" fmla="+- 1 0 0"/>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Lst>
              <a:ahLst/>
              <a:cxnLst>
                <a:cxn ang="0">
                  <a:pos x="T0" y="T1"/>
                </a:cxn>
                <a:cxn ang="0">
                  <a:pos x="T2" y="T3"/>
                </a:cxn>
                <a:cxn ang="0">
                  <a:pos x="T4" y="T5"/>
                </a:cxn>
                <a:cxn ang="0">
                  <a:pos x="T6" y="T7"/>
                </a:cxn>
                <a:cxn ang="0">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6" name="Freeform 8">
              <a:extLst>
                <a:ext uri="{FF2B5EF4-FFF2-40B4-BE49-F238E27FC236}">
                  <a16:creationId xmlns:a16="http://schemas.microsoft.com/office/drawing/2014/main" id="{42435E49-D33D-46F1-9872-B11CE18033D7}"/>
                </a:ext>
              </a:extLst>
            </p:cNvPr>
            <p:cNvSpPr>
              <a:spLocks noChangeArrowheads="1"/>
            </p:cNvSpPr>
            <p:nvPr/>
          </p:nvSpPr>
          <p:spPr bwMode="auto">
            <a:xfrm>
              <a:off x="5761" y="-6"/>
              <a:ext cx="594" cy="4767"/>
            </a:xfrm>
            <a:custGeom>
              <a:avLst/>
              <a:gdLst>
                <a:gd name="G0" fmla="+- 1 0 0"/>
                <a:gd name="G1" fmla="+- 50619 0 0"/>
                <a:gd name="G2" fmla="+- 1 0 0"/>
                <a:gd name="G3" fmla="+- 1 0 0"/>
                <a:gd name="G4" fmla="*/ 1 8563 25856"/>
                <a:gd name="G5" fmla="*/ 1 48365 11520"/>
                <a:gd name="G6" fmla="*/ G5 1 180"/>
                <a:gd name="G7" fmla="*/ G4 1 G6"/>
                <a:gd name="G8" fmla="*/ 1 19 2"/>
                <a:gd name="G9" fmla="+- 1 0 0"/>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Lst>
              <a:ahLst/>
              <a:cxnLst>
                <a:cxn ang="0">
                  <a:pos x="T0" y="T1"/>
                </a:cxn>
                <a:cxn ang="0">
                  <a:pos x="T2" y="T3"/>
                </a:cxn>
                <a:cxn ang="0">
                  <a:pos x="T4" y="T5"/>
                </a:cxn>
                <a:cxn ang="0">
                  <a:pos x="T6" y="T7"/>
                </a:cxn>
                <a:cxn ang="0">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7" name="Freeform 9">
              <a:extLst>
                <a:ext uri="{FF2B5EF4-FFF2-40B4-BE49-F238E27FC236}">
                  <a16:creationId xmlns:a16="http://schemas.microsoft.com/office/drawing/2014/main" id="{36D6A6F6-BD68-4321-94F8-FF77059BB08E}"/>
                </a:ext>
              </a:extLst>
            </p:cNvPr>
            <p:cNvSpPr>
              <a:spLocks noChangeArrowheads="1"/>
            </p:cNvSpPr>
            <p:nvPr/>
          </p:nvSpPr>
          <p:spPr bwMode="auto">
            <a:xfrm>
              <a:off x="5621" y="-6"/>
              <a:ext cx="740" cy="4767"/>
            </a:xfrm>
            <a:custGeom>
              <a:avLst/>
              <a:gdLst>
                <a:gd name="G0" fmla="+- 1 0 0"/>
                <a:gd name="G1" fmla="+- 1 0 0"/>
                <a:gd name="G2" fmla="+- 1 0 0"/>
                <a:gd name="G3" fmla="+- 1 0 0"/>
                <a:gd name="G4" fmla="+- 1 0 0"/>
                <a:gd name="G5" fmla="+- 1 0 0"/>
                <a:gd name="G6" fmla="+- 1 0 0"/>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Lst>
              <a:ahLst/>
              <a:cxnLst>
                <a:cxn ang="0">
                  <a:pos x="T0" y="T1"/>
                </a:cxn>
                <a:cxn ang="0">
                  <a:pos x="T2" y="T3"/>
                </a:cxn>
                <a:cxn ang="0">
                  <a:pos x="T4" y="T5"/>
                </a:cxn>
                <a:cxn ang="0">
                  <a:pos x="T6" y="T7"/>
                </a:cxn>
                <a:cxn ang="0">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8" name="Freeform 10">
              <a:extLst>
                <a:ext uri="{FF2B5EF4-FFF2-40B4-BE49-F238E27FC236}">
                  <a16:creationId xmlns:a16="http://schemas.microsoft.com/office/drawing/2014/main" id="{710ADC6D-BAFA-4884-9573-5E07B4C68E2B}"/>
                </a:ext>
              </a:extLst>
            </p:cNvPr>
            <p:cNvSpPr>
              <a:spLocks noChangeArrowheads="1"/>
            </p:cNvSpPr>
            <p:nvPr/>
          </p:nvSpPr>
          <p:spPr bwMode="auto">
            <a:xfrm>
              <a:off x="5603" y="3398"/>
              <a:ext cx="759" cy="1363"/>
            </a:xfrm>
            <a:custGeom>
              <a:avLst/>
              <a:gdLst>
                <a:gd name="G0" fmla="+- 56820 0 0"/>
                <a:gd name="G1" fmla="+- 1 0 0"/>
                <a:gd name="G2" fmla="+- 1 0 0"/>
                <a:gd name="G3" fmla="+- 1 0 0"/>
                <a:gd name="G4" fmla="+- 1 0 0"/>
                <a:gd name="G5" fmla="+- 56820 0 0"/>
                <a:gd name="T0" fmla="*/ 0 w 1820333"/>
                <a:gd name="T1" fmla="*/ 3268133 h 3268133"/>
                <a:gd name="T2" fmla="*/ 1811866 w 1820333"/>
                <a:gd name="T3" fmla="*/ 0 h 3268133"/>
                <a:gd name="T4" fmla="*/ 1820333 w 1820333"/>
                <a:gd name="T5" fmla="*/ 3259666 h 3268133"/>
                <a:gd name="T6" fmla="*/ 0 w 1820333"/>
                <a:gd name="T7" fmla="*/ 3268133 h 3268133"/>
              </a:gdLst>
              <a:ahLst/>
              <a:cxnLst>
                <a:cxn ang="0">
                  <a:pos x="T0" y="T1"/>
                </a:cxn>
                <a:cxn ang="0">
                  <a:pos x="T2" y="T3"/>
                </a:cxn>
                <a:cxn ang="0">
                  <a:pos x="T4" y="T5"/>
                </a:cxn>
                <a:cxn ang="0">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59" name="Freeform 11">
              <a:extLst>
                <a:ext uri="{FF2B5EF4-FFF2-40B4-BE49-F238E27FC236}">
                  <a16:creationId xmlns:a16="http://schemas.microsoft.com/office/drawing/2014/main" id="{97D4BA9F-BEC2-4674-8606-8412BCF20555}"/>
                </a:ext>
              </a:extLst>
            </p:cNvPr>
            <p:cNvSpPr>
              <a:spLocks noChangeArrowheads="1"/>
            </p:cNvSpPr>
            <p:nvPr/>
          </p:nvSpPr>
          <p:spPr bwMode="auto">
            <a:xfrm>
              <a:off x="-6" y="-6"/>
              <a:ext cx="599" cy="3956"/>
            </a:xfrm>
            <a:custGeom>
              <a:avLst/>
              <a:gdLst>
                <a:gd name="G0" fmla="+- 8467 0 0"/>
                <a:gd name="G1" fmla="+- 1 0 0"/>
                <a:gd name="G2" fmla="+- 1 0 0"/>
                <a:gd name="G3" fmla="+- 61885 0 0"/>
                <a:gd name="G4" fmla="+- 8467 0 0"/>
                <a:gd name="T0" fmla="*/ 0 w 863600"/>
                <a:gd name="T1" fmla="*/ 8467 h 5698067"/>
                <a:gd name="T2" fmla="*/ 863600 w 863600"/>
                <a:gd name="T3" fmla="*/ 0 h 5698067"/>
                <a:gd name="T4" fmla="*/ 863600 w 863600"/>
                <a:gd name="T5" fmla="*/ 16934 h 5698067"/>
                <a:gd name="T6" fmla="*/ 0 w 863600"/>
                <a:gd name="T7" fmla="*/ 5698067 h 5698067"/>
                <a:gd name="T8" fmla="*/ 0 w 863600"/>
                <a:gd name="T9" fmla="*/ 8467 h 5698067"/>
              </a:gdLst>
              <a:ahLst/>
              <a:cxnLst>
                <a:cxn ang="0">
                  <a:pos x="T0" y="T1"/>
                </a:cxn>
                <a:cxn ang="0">
                  <a:pos x="T2" y="T3"/>
                </a:cxn>
                <a:cxn ang="0">
                  <a:pos x="T4" y="T5"/>
                </a:cxn>
                <a:cxn ang="0">
                  <a:pos x="T6" y="T7"/>
                </a:cxn>
                <a:cxn ang="0">
                  <a:pos x="T8" y="T9"/>
                </a:cxn>
              </a:cxnLst>
              <a:rect l="0" t="0" r="r" b="b"/>
              <a:pathLst>
                <a:path w="863600" h="5698067">
                  <a:moveTo>
                    <a:pt x="0" y="8467"/>
                  </a:moveTo>
                  <a:lnTo>
                    <a:pt x="863600" y="0"/>
                  </a:lnTo>
                  <a:lnTo>
                    <a:pt x="863600" y="16934"/>
                  </a:lnTo>
                  <a:lnTo>
                    <a:pt x="0" y="5698067"/>
                  </a:lnTo>
                  <a:lnTo>
                    <a:pt x="0" y="8467"/>
                  </a:lnTo>
                  <a:close/>
                </a:path>
              </a:pathLst>
            </a:custGeom>
            <a:solidFill>
              <a:srgbClr val="5FCBEF">
                <a:alpha val="84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2060" name="Rectangle 12">
            <a:extLst>
              <a:ext uri="{FF2B5EF4-FFF2-40B4-BE49-F238E27FC236}">
                <a16:creationId xmlns:a16="http://schemas.microsoft.com/office/drawing/2014/main" id="{C3D8856F-171C-4575-AD3F-DC00612AF5A9}"/>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title text format</a:t>
            </a:r>
          </a:p>
        </p:txBody>
      </p:sp>
      <p:sp>
        <p:nvSpPr>
          <p:cNvPr id="2061" name="Rectangle 13">
            <a:extLst>
              <a:ext uri="{FF2B5EF4-FFF2-40B4-BE49-F238E27FC236}">
                <a16:creationId xmlns:a16="http://schemas.microsoft.com/office/drawing/2014/main" id="{CFB486C0-CCD2-491B-A1C6-BEF55112172A}"/>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
        <p:nvSpPr>
          <p:cNvPr id="2062" name="Rectangle 14">
            <a:extLst>
              <a:ext uri="{FF2B5EF4-FFF2-40B4-BE49-F238E27FC236}">
                <a16:creationId xmlns:a16="http://schemas.microsoft.com/office/drawing/2014/main" id="{500F5B9C-1E50-4264-9E98-3C778740FB93}"/>
              </a:ext>
            </a:extLst>
          </p:cNvPr>
          <p:cNvSpPr>
            <a:spLocks noGrp="1" noChangeArrowheads="1"/>
          </p:cNvSpPr>
          <p:nvPr>
            <p:ph type="dt"/>
          </p:nvPr>
        </p:nvSpPr>
        <p:spPr bwMode="auto">
          <a:xfrm>
            <a:off x="5959475" y="6659563"/>
            <a:ext cx="752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endParaRPr lang="en-US" altLang="zh-TW"/>
          </a:p>
        </p:txBody>
      </p:sp>
      <p:sp>
        <p:nvSpPr>
          <p:cNvPr id="2063" name="Text Box 15">
            <a:extLst>
              <a:ext uri="{FF2B5EF4-FFF2-40B4-BE49-F238E27FC236}">
                <a16:creationId xmlns:a16="http://schemas.microsoft.com/office/drawing/2014/main" id="{7EA95A67-B35B-45D2-BDFC-2BFF88662D94}"/>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2064" name="Rectangle 16">
            <a:extLst>
              <a:ext uri="{FF2B5EF4-FFF2-40B4-BE49-F238E27FC236}">
                <a16:creationId xmlns:a16="http://schemas.microsoft.com/office/drawing/2014/main" id="{6EA88BE9-C037-4FED-BAE2-D660C7B7255F}"/>
              </a:ext>
            </a:extLst>
          </p:cNvPr>
          <p:cNvSpPr>
            <a:spLocks noGrp="1" noChangeArrowheads="1"/>
          </p:cNvSpPr>
          <p:nvPr>
            <p:ph type="sldNum"/>
          </p:nvPr>
        </p:nvSpPr>
        <p:spPr bwMode="auto">
          <a:xfrm>
            <a:off x="7104063" y="6659563"/>
            <a:ext cx="5635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fld id="{9298794F-9AC2-408C-A042-EEF81722EB66}"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73" name="Group 1">
            <a:extLst>
              <a:ext uri="{FF2B5EF4-FFF2-40B4-BE49-F238E27FC236}">
                <a16:creationId xmlns:a16="http://schemas.microsoft.com/office/drawing/2014/main" id="{A36DBDB7-08F8-4717-BE32-A7880D77E343}"/>
              </a:ext>
            </a:extLst>
          </p:cNvPr>
          <p:cNvGrpSpPr>
            <a:grpSpLocks/>
          </p:cNvGrpSpPr>
          <p:nvPr/>
        </p:nvGrpSpPr>
        <p:grpSpPr bwMode="auto">
          <a:xfrm>
            <a:off x="-9525" y="-9525"/>
            <a:ext cx="10109200" cy="7577138"/>
            <a:chOff x="-6" y="-6"/>
            <a:chExt cx="6368" cy="4773"/>
          </a:xfrm>
        </p:grpSpPr>
        <p:sp>
          <p:nvSpPr>
            <p:cNvPr id="3074" name="Freeform 2">
              <a:extLst>
                <a:ext uri="{FF2B5EF4-FFF2-40B4-BE49-F238E27FC236}">
                  <a16:creationId xmlns:a16="http://schemas.microsoft.com/office/drawing/2014/main" id="{8E682409-3F64-4953-A382-F5C104E875E1}"/>
                </a:ext>
              </a:extLst>
            </p:cNvPr>
            <p:cNvSpPr>
              <a:spLocks noChangeArrowheads="1"/>
            </p:cNvSpPr>
            <p:nvPr/>
          </p:nvSpPr>
          <p:spPr bwMode="auto">
            <a:xfrm>
              <a:off x="-6" y="2787"/>
              <a:ext cx="317" cy="1980"/>
            </a:xfrm>
            <a:custGeom>
              <a:avLst/>
              <a:gdLst>
                <a:gd name="G0" fmla="+- 1 0 0"/>
                <a:gd name="G1" fmla="+- 1 0 0"/>
                <a:gd name="G2" fmla="+- 26709 0 0"/>
                <a:gd name="G3" fmla="+- 29 0 0"/>
                <a:gd name="G4" fmla="+- 0 0 0"/>
                <a:gd name="G5" fmla="+- 1 0 0"/>
                <a:gd name="T0" fmla="*/ 0 w 457200"/>
                <a:gd name="T1" fmla="*/ 0 h 2853267"/>
                <a:gd name="T2" fmla="*/ 457200 w 457200"/>
                <a:gd name="T3" fmla="*/ 2853267 h 2853267"/>
                <a:gd name="T4" fmla="*/ 0 w 457200"/>
                <a:gd name="T5" fmla="*/ 2844800 h 2853267"/>
                <a:gd name="T6" fmla="*/ 0 w 457200"/>
                <a:gd name="T7" fmla="*/ 0 h 2853267"/>
              </a:gdLst>
              <a:ahLst/>
              <a:cxnLst>
                <a:cxn ang="0">
                  <a:pos x="T0" y="T1"/>
                </a:cxn>
                <a:cxn ang="0">
                  <a:pos x="T2" y="T3"/>
                </a:cxn>
                <a:cxn ang="0">
                  <a:pos x="T4" y="T5"/>
                </a:cxn>
                <a:cxn ang="0">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rgbClr val="5FCBEF">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5" name="Line 3">
              <a:extLst>
                <a:ext uri="{FF2B5EF4-FFF2-40B4-BE49-F238E27FC236}">
                  <a16:creationId xmlns:a16="http://schemas.microsoft.com/office/drawing/2014/main" id="{1250A02D-A9B5-4BCB-BFE9-4FFBDD5F472C}"/>
                </a:ext>
              </a:extLst>
            </p:cNvPr>
            <p:cNvSpPr>
              <a:spLocks noChangeShapeType="1"/>
            </p:cNvSpPr>
            <p:nvPr/>
          </p:nvSpPr>
          <p:spPr bwMode="auto">
            <a:xfrm flipV="1">
              <a:off x="3563" y="2898"/>
              <a:ext cx="2792" cy="1864"/>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3076" name="Line 4">
              <a:extLst>
                <a:ext uri="{FF2B5EF4-FFF2-40B4-BE49-F238E27FC236}">
                  <a16:creationId xmlns:a16="http://schemas.microsoft.com/office/drawing/2014/main" id="{DF26242E-35A6-4B33-BD72-3064CA9A9947}"/>
                </a:ext>
              </a:extLst>
            </p:cNvPr>
            <p:cNvSpPr>
              <a:spLocks noChangeShapeType="1"/>
            </p:cNvSpPr>
            <p:nvPr/>
          </p:nvSpPr>
          <p:spPr bwMode="auto">
            <a:xfrm>
              <a:off x="4891" y="0"/>
              <a:ext cx="845" cy="4761"/>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3077" name="Freeform 5">
              <a:extLst>
                <a:ext uri="{FF2B5EF4-FFF2-40B4-BE49-F238E27FC236}">
                  <a16:creationId xmlns:a16="http://schemas.microsoft.com/office/drawing/2014/main" id="{E12A5E70-11D3-459B-A58F-293618B3EAD8}"/>
                </a:ext>
              </a:extLst>
            </p:cNvPr>
            <p:cNvSpPr>
              <a:spLocks noChangeArrowheads="1"/>
            </p:cNvSpPr>
            <p:nvPr/>
          </p:nvSpPr>
          <p:spPr bwMode="auto">
            <a:xfrm>
              <a:off x="4786" y="0"/>
              <a:ext cx="1575" cy="4767"/>
            </a:xfrm>
            <a:custGeom>
              <a:avLst/>
              <a:gdLst>
                <a:gd name="G0" fmla="+- 1 0 0"/>
                <a:gd name="G1" fmla="+- 42152 0 0"/>
                <a:gd name="G2" fmla="+- 1 0 0"/>
                <a:gd name="G3" fmla="+- 1 0 0"/>
                <a:gd name="G4" fmla="+- 1 0 0"/>
                <a:gd name="G5" fmla="+- 1 0 0"/>
                <a:gd name="G6" fmla="+- 1 0 0"/>
                <a:gd name="T0" fmla="*/ 2023534 w 2269442"/>
                <a:gd name="T1" fmla="*/ 0 h 6866466"/>
                <a:gd name="T2" fmla="*/ 0 w 2269442"/>
                <a:gd name="T3" fmla="*/ 6858000 h 6866466"/>
                <a:gd name="T4" fmla="*/ 2269067 w 2269442"/>
                <a:gd name="T5" fmla="*/ 6866466 h 6866466"/>
                <a:gd name="T6" fmla="*/ 2260600 w 2269442"/>
                <a:gd name="T7" fmla="*/ 8466 h 6866466"/>
                <a:gd name="T8" fmla="*/ 2023534 w 2269442"/>
                <a:gd name="T9" fmla="*/ 0 h 6866466"/>
              </a:gdLst>
              <a:ahLst/>
              <a:cxnLst>
                <a:cxn ang="0">
                  <a:pos x="T0" y="T1"/>
                </a:cxn>
                <a:cxn ang="0">
                  <a:pos x="T2" y="T3"/>
                </a:cxn>
                <a:cxn ang="0">
                  <a:pos x="T4" y="T5"/>
                </a:cxn>
                <a:cxn ang="0">
                  <a:pos x="T6" y="T7"/>
                </a:cxn>
                <a:cxn ang="0">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8" name="Freeform 6">
              <a:extLst>
                <a:ext uri="{FF2B5EF4-FFF2-40B4-BE49-F238E27FC236}">
                  <a16:creationId xmlns:a16="http://schemas.microsoft.com/office/drawing/2014/main" id="{02C62168-6010-41C1-B192-3AA3DD9DA8DF}"/>
                </a:ext>
              </a:extLst>
            </p:cNvPr>
            <p:cNvSpPr>
              <a:spLocks noChangeArrowheads="1"/>
            </p:cNvSpPr>
            <p:nvPr/>
          </p:nvSpPr>
          <p:spPr bwMode="auto">
            <a:xfrm>
              <a:off x="5003" y="-6"/>
              <a:ext cx="1352" cy="4767"/>
            </a:xfrm>
            <a:custGeom>
              <a:avLst/>
              <a:gdLst>
                <a:gd name="G0" fmla="+- 1 0 0"/>
                <a:gd name="G1" fmla="+- 1 0 0"/>
                <a:gd name="G2" fmla="+- 1 0 0"/>
                <a:gd name="G3" fmla="+- 1 0 0"/>
                <a:gd name="G4" fmla="+- 1 0 0"/>
                <a:gd name="G5" fmla="+- 1 0 0"/>
                <a:gd name="G6" fmla="+- 1 0 0"/>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Lst>
              <a:ahLst/>
              <a:cxnLst>
                <a:cxn ang="0">
                  <a:pos x="T0" y="T1"/>
                </a:cxn>
                <a:cxn ang="0">
                  <a:pos x="T2" y="T3"/>
                </a:cxn>
                <a:cxn ang="0">
                  <a:pos x="T4" y="T5"/>
                </a:cxn>
                <a:cxn ang="0">
                  <a:pos x="T6" y="T7"/>
                </a:cxn>
                <a:cxn ang="0">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79" name="Freeform 7">
              <a:extLst>
                <a:ext uri="{FF2B5EF4-FFF2-40B4-BE49-F238E27FC236}">
                  <a16:creationId xmlns:a16="http://schemas.microsoft.com/office/drawing/2014/main" id="{D52F510D-F553-488C-8590-457116E00634}"/>
                </a:ext>
              </a:extLst>
            </p:cNvPr>
            <p:cNvSpPr>
              <a:spLocks noChangeArrowheads="1"/>
            </p:cNvSpPr>
            <p:nvPr/>
          </p:nvSpPr>
          <p:spPr bwMode="auto">
            <a:xfrm>
              <a:off x="4610" y="2722"/>
              <a:ext cx="1744" cy="2039"/>
            </a:xfrm>
            <a:custGeom>
              <a:avLst/>
              <a:gdLst>
                <a:gd name="G0" fmla="+- 8854 0 0"/>
                <a:gd name="G1" fmla="+- 1 0 0"/>
                <a:gd name="G2" fmla="+- 1 0 0"/>
                <a:gd name="G3" fmla="+- 1 0 0"/>
                <a:gd name="G4" fmla="+- 1 0 0"/>
                <a:gd name="G5" fmla="+- 8854 0 0"/>
                <a:gd name="T0" fmla="*/ 0 w 3259667"/>
                <a:gd name="T1" fmla="*/ 3810000 h 3810000"/>
                <a:gd name="T2" fmla="*/ 3251200 w 3259667"/>
                <a:gd name="T3" fmla="*/ 0 h 3810000"/>
                <a:gd name="T4" fmla="*/ 3259667 w 3259667"/>
                <a:gd name="T5" fmla="*/ 3810000 h 3810000"/>
                <a:gd name="T6" fmla="*/ 0 w 3259667"/>
                <a:gd name="T7" fmla="*/ 3810000 h 3810000"/>
              </a:gdLst>
              <a:ahLst/>
              <a:cxnLst>
                <a:cxn ang="0">
                  <a:pos x="T0" y="T1"/>
                </a:cxn>
                <a:cxn ang="0">
                  <a:pos x="T2" y="T3"/>
                </a:cxn>
                <a:cxn ang="0">
                  <a:pos x="T4" y="T5"/>
                </a:cxn>
                <a:cxn ang="0">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80" name="Freeform 8">
              <a:extLst>
                <a:ext uri="{FF2B5EF4-FFF2-40B4-BE49-F238E27FC236}">
                  <a16:creationId xmlns:a16="http://schemas.microsoft.com/office/drawing/2014/main" id="{63094240-7EE2-4ECD-98AA-5F6F776E5D48}"/>
                </a:ext>
              </a:extLst>
            </p:cNvPr>
            <p:cNvSpPr>
              <a:spLocks noChangeArrowheads="1"/>
            </p:cNvSpPr>
            <p:nvPr/>
          </p:nvSpPr>
          <p:spPr bwMode="auto">
            <a:xfrm>
              <a:off x="4868" y="-6"/>
              <a:ext cx="1487" cy="4767"/>
            </a:xfrm>
            <a:custGeom>
              <a:avLst/>
              <a:gdLst>
                <a:gd name="G0" fmla="+- 1 0 0"/>
                <a:gd name="G1" fmla="+- 1 0 0"/>
                <a:gd name="G2" fmla="+- 1 0 0"/>
                <a:gd name="G3" fmla="+- 1 0 0"/>
                <a:gd name="G4" fmla="+- 1 0 0"/>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Lst>
              <a:ahLst/>
              <a:cxnLst>
                <a:cxn ang="0">
                  <a:pos x="T0" y="T1"/>
                </a:cxn>
                <a:cxn ang="0">
                  <a:pos x="T2" y="T3"/>
                </a:cxn>
                <a:cxn ang="0">
                  <a:pos x="T4" y="T5"/>
                </a:cxn>
                <a:cxn ang="0">
                  <a:pos x="T6" y="T7"/>
                </a:cxn>
                <a:cxn ang="0">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81" name="Freeform 9">
              <a:extLst>
                <a:ext uri="{FF2B5EF4-FFF2-40B4-BE49-F238E27FC236}">
                  <a16:creationId xmlns:a16="http://schemas.microsoft.com/office/drawing/2014/main" id="{337DCA99-089B-4668-9CBE-E7C9B5E792C1}"/>
                </a:ext>
              </a:extLst>
            </p:cNvPr>
            <p:cNvSpPr>
              <a:spLocks noChangeArrowheads="1"/>
            </p:cNvSpPr>
            <p:nvPr/>
          </p:nvSpPr>
          <p:spPr bwMode="auto">
            <a:xfrm>
              <a:off x="5761" y="-6"/>
              <a:ext cx="594" cy="4767"/>
            </a:xfrm>
            <a:custGeom>
              <a:avLst/>
              <a:gdLst>
                <a:gd name="G0" fmla="+- 1 0 0"/>
                <a:gd name="G1" fmla="+- 50619 0 0"/>
                <a:gd name="G2" fmla="+- 1 0 0"/>
                <a:gd name="G3" fmla="+- 1 0 0"/>
                <a:gd name="G4" fmla="*/ 1 8563 25856"/>
                <a:gd name="G5" fmla="*/ 1 48365 11520"/>
                <a:gd name="G6" fmla="*/ G5 1 180"/>
                <a:gd name="G7" fmla="*/ G4 1 G6"/>
                <a:gd name="G8" fmla="*/ 1 19 2"/>
                <a:gd name="G9" fmla="+- 1 0 0"/>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Lst>
              <a:ahLst/>
              <a:cxnLst>
                <a:cxn ang="0">
                  <a:pos x="T0" y="T1"/>
                </a:cxn>
                <a:cxn ang="0">
                  <a:pos x="T2" y="T3"/>
                </a:cxn>
                <a:cxn ang="0">
                  <a:pos x="T4" y="T5"/>
                </a:cxn>
                <a:cxn ang="0">
                  <a:pos x="T6" y="T7"/>
                </a:cxn>
                <a:cxn ang="0">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82" name="Freeform 10">
              <a:extLst>
                <a:ext uri="{FF2B5EF4-FFF2-40B4-BE49-F238E27FC236}">
                  <a16:creationId xmlns:a16="http://schemas.microsoft.com/office/drawing/2014/main" id="{FE3CA5AF-EB9F-4541-9724-756B9CCFA5AA}"/>
                </a:ext>
              </a:extLst>
            </p:cNvPr>
            <p:cNvSpPr>
              <a:spLocks noChangeArrowheads="1"/>
            </p:cNvSpPr>
            <p:nvPr/>
          </p:nvSpPr>
          <p:spPr bwMode="auto">
            <a:xfrm>
              <a:off x="5621" y="-6"/>
              <a:ext cx="740" cy="4767"/>
            </a:xfrm>
            <a:custGeom>
              <a:avLst/>
              <a:gdLst>
                <a:gd name="G0" fmla="+- 1 0 0"/>
                <a:gd name="G1" fmla="+- 1 0 0"/>
                <a:gd name="G2" fmla="+- 1 0 0"/>
                <a:gd name="G3" fmla="+- 1 0 0"/>
                <a:gd name="G4" fmla="+- 1 0 0"/>
                <a:gd name="G5" fmla="+- 1 0 0"/>
                <a:gd name="G6" fmla="+- 1 0 0"/>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Lst>
              <a:ahLst/>
              <a:cxnLst>
                <a:cxn ang="0">
                  <a:pos x="T0" y="T1"/>
                </a:cxn>
                <a:cxn ang="0">
                  <a:pos x="T2" y="T3"/>
                </a:cxn>
                <a:cxn ang="0">
                  <a:pos x="T4" y="T5"/>
                </a:cxn>
                <a:cxn ang="0">
                  <a:pos x="T6" y="T7"/>
                </a:cxn>
                <a:cxn ang="0">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83" name="Freeform 11">
              <a:extLst>
                <a:ext uri="{FF2B5EF4-FFF2-40B4-BE49-F238E27FC236}">
                  <a16:creationId xmlns:a16="http://schemas.microsoft.com/office/drawing/2014/main" id="{9CB81C0B-2D85-4F95-85A3-0252923276C3}"/>
                </a:ext>
              </a:extLst>
            </p:cNvPr>
            <p:cNvSpPr>
              <a:spLocks noChangeArrowheads="1"/>
            </p:cNvSpPr>
            <p:nvPr/>
          </p:nvSpPr>
          <p:spPr bwMode="auto">
            <a:xfrm>
              <a:off x="5603" y="3398"/>
              <a:ext cx="759" cy="1363"/>
            </a:xfrm>
            <a:custGeom>
              <a:avLst/>
              <a:gdLst>
                <a:gd name="G0" fmla="+- 56820 0 0"/>
                <a:gd name="G1" fmla="+- 1 0 0"/>
                <a:gd name="G2" fmla="+- 1 0 0"/>
                <a:gd name="G3" fmla="+- 1 0 0"/>
                <a:gd name="G4" fmla="+- 1 0 0"/>
                <a:gd name="G5" fmla="+- 56820 0 0"/>
                <a:gd name="T0" fmla="*/ 0 w 1820333"/>
                <a:gd name="T1" fmla="*/ 3268133 h 3268133"/>
                <a:gd name="T2" fmla="*/ 1811866 w 1820333"/>
                <a:gd name="T3" fmla="*/ 0 h 3268133"/>
                <a:gd name="T4" fmla="*/ 1820333 w 1820333"/>
                <a:gd name="T5" fmla="*/ 3259666 h 3268133"/>
                <a:gd name="T6" fmla="*/ 0 w 1820333"/>
                <a:gd name="T7" fmla="*/ 3268133 h 3268133"/>
              </a:gdLst>
              <a:ahLst/>
              <a:cxnLst>
                <a:cxn ang="0">
                  <a:pos x="T0" y="T1"/>
                </a:cxn>
                <a:cxn ang="0">
                  <a:pos x="T2" y="T3"/>
                </a:cxn>
                <a:cxn ang="0">
                  <a:pos x="T4" y="T5"/>
                </a:cxn>
                <a:cxn ang="0">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3084" name="Text Box 12">
            <a:extLst>
              <a:ext uri="{FF2B5EF4-FFF2-40B4-BE49-F238E27FC236}">
                <a16:creationId xmlns:a16="http://schemas.microsoft.com/office/drawing/2014/main" id="{87DD9C69-D464-4BA9-8B44-19C5AE5DDC55}"/>
              </a:ext>
            </a:extLst>
          </p:cNvPr>
          <p:cNvSpPr txBox="1">
            <a:spLocks noChangeArrowheads="1"/>
          </p:cNvSpPr>
          <p:nvPr/>
        </p:nvSpPr>
        <p:spPr bwMode="auto">
          <a:xfrm>
            <a:off x="531813" y="871538"/>
            <a:ext cx="5048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ClrTx/>
              <a:buFontTx/>
              <a:buNone/>
            </a:pPr>
            <a:r>
              <a:rPr lang="en-US" altLang="zh-TW" sz="8800">
                <a:solidFill>
                  <a:srgbClr val="9FE0F5"/>
                </a:solidFill>
                <a:latin typeface="Arial" panose="020B0604020202020204" pitchFamily="34" charset="0"/>
              </a:rPr>
              <a:t>“</a:t>
            </a:r>
          </a:p>
        </p:txBody>
      </p:sp>
      <p:sp>
        <p:nvSpPr>
          <p:cNvPr id="3085" name="Text Box 13">
            <a:extLst>
              <a:ext uri="{FF2B5EF4-FFF2-40B4-BE49-F238E27FC236}">
                <a16:creationId xmlns:a16="http://schemas.microsoft.com/office/drawing/2014/main" id="{64EF48C3-025F-4BF4-9583-93A8E70D8AAA}"/>
              </a:ext>
            </a:extLst>
          </p:cNvPr>
          <p:cNvSpPr txBox="1">
            <a:spLocks noChangeArrowheads="1"/>
          </p:cNvSpPr>
          <p:nvPr/>
        </p:nvSpPr>
        <p:spPr bwMode="auto">
          <a:xfrm>
            <a:off x="7439025" y="3181350"/>
            <a:ext cx="50323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ClrTx/>
              <a:buFontTx/>
              <a:buNone/>
            </a:pPr>
            <a:r>
              <a:rPr lang="en-US" altLang="zh-TW" sz="8800">
                <a:solidFill>
                  <a:srgbClr val="9FE0F5"/>
                </a:solidFill>
                <a:latin typeface="Arial" panose="020B0604020202020204" pitchFamily="34" charset="0"/>
              </a:rPr>
              <a:t>”</a:t>
            </a:r>
          </a:p>
        </p:txBody>
      </p:sp>
      <p:sp>
        <p:nvSpPr>
          <p:cNvPr id="3086" name="Rectangle 14">
            <a:extLst>
              <a:ext uri="{FF2B5EF4-FFF2-40B4-BE49-F238E27FC236}">
                <a16:creationId xmlns:a16="http://schemas.microsoft.com/office/drawing/2014/main" id="{D8D304CB-CDCE-4EE4-8929-7EB74EF29633}"/>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title text format</a:t>
            </a:r>
          </a:p>
        </p:txBody>
      </p:sp>
      <p:sp>
        <p:nvSpPr>
          <p:cNvPr id="3087" name="Rectangle 15">
            <a:extLst>
              <a:ext uri="{FF2B5EF4-FFF2-40B4-BE49-F238E27FC236}">
                <a16:creationId xmlns:a16="http://schemas.microsoft.com/office/drawing/2014/main" id="{970B500C-4DE4-4BF8-8674-4C79D9663EAF}"/>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
        <p:nvSpPr>
          <p:cNvPr id="3088" name="Rectangle 16">
            <a:extLst>
              <a:ext uri="{FF2B5EF4-FFF2-40B4-BE49-F238E27FC236}">
                <a16:creationId xmlns:a16="http://schemas.microsoft.com/office/drawing/2014/main" id="{8C4537EF-9A36-45C8-99F4-A705C1C34015}"/>
              </a:ext>
            </a:extLst>
          </p:cNvPr>
          <p:cNvSpPr>
            <a:spLocks noGrp="1" noChangeArrowheads="1"/>
          </p:cNvSpPr>
          <p:nvPr>
            <p:ph type="dt"/>
          </p:nvPr>
        </p:nvSpPr>
        <p:spPr bwMode="auto">
          <a:xfrm>
            <a:off x="5959475" y="6659563"/>
            <a:ext cx="752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endParaRPr lang="en-US" altLang="zh-TW"/>
          </a:p>
        </p:txBody>
      </p:sp>
      <p:sp>
        <p:nvSpPr>
          <p:cNvPr id="3089" name="Text Box 17">
            <a:extLst>
              <a:ext uri="{FF2B5EF4-FFF2-40B4-BE49-F238E27FC236}">
                <a16:creationId xmlns:a16="http://schemas.microsoft.com/office/drawing/2014/main" id="{6621C43A-7EA8-4356-875C-26CE3CE07237}"/>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90" name="Rectangle 18">
            <a:extLst>
              <a:ext uri="{FF2B5EF4-FFF2-40B4-BE49-F238E27FC236}">
                <a16:creationId xmlns:a16="http://schemas.microsoft.com/office/drawing/2014/main" id="{C502740D-1369-4BB0-9F16-3AC9A2632AA1}"/>
              </a:ext>
            </a:extLst>
          </p:cNvPr>
          <p:cNvSpPr>
            <a:spLocks noGrp="1" noChangeArrowheads="1"/>
          </p:cNvSpPr>
          <p:nvPr>
            <p:ph type="sldNum"/>
          </p:nvPr>
        </p:nvSpPr>
        <p:spPr bwMode="auto">
          <a:xfrm>
            <a:off x="7104063" y="6659563"/>
            <a:ext cx="5635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fld id="{4461B5A7-71F6-46BD-B29A-8A907A5F2341}"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097" name="Group 1">
            <a:extLst>
              <a:ext uri="{FF2B5EF4-FFF2-40B4-BE49-F238E27FC236}">
                <a16:creationId xmlns:a16="http://schemas.microsoft.com/office/drawing/2014/main" id="{9F2C9A6E-D4E9-42DC-B3CB-886351694FE6}"/>
              </a:ext>
            </a:extLst>
          </p:cNvPr>
          <p:cNvGrpSpPr>
            <a:grpSpLocks/>
          </p:cNvGrpSpPr>
          <p:nvPr/>
        </p:nvGrpSpPr>
        <p:grpSpPr bwMode="auto">
          <a:xfrm>
            <a:off x="-9525" y="-9525"/>
            <a:ext cx="10109200" cy="7577138"/>
            <a:chOff x="-6" y="-6"/>
            <a:chExt cx="6368" cy="4773"/>
          </a:xfrm>
        </p:grpSpPr>
        <p:sp>
          <p:nvSpPr>
            <p:cNvPr id="4098" name="Freeform 2">
              <a:extLst>
                <a:ext uri="{FF2B5EF4-FFF2-40B4-BE49-F238E27FC236}">
                  <a16:creationId xmlns:a16="http://schemas.microsoft.com/office/drawing/2014/main" id="{C46A4C43-C6E6-4204-9BED-3A9E9EC5DEAB}"/>
                </a:ext>
              </a:extLst>
            </p:cNvPr>
            <p:cNvSpPr>
              <a:spLocks noChangeArrowheads="1"/>
            </p:cNvSpPr>
            <p:nvPr/>
          </p:nvSpPr>
          <p:spPr bwMode="auto">
            <a:xfrm>
              <a:off x="-6" y="2787"/>
              <a:ext cx="317" cy="1980"/>
            </a:xfrm>
            <a:custGeom>
              <a:avLst/>
              <a:gdLst>
                <a:gd name="G0" fmla="+- 1 0 0"/>
                <a:gd name="G1" fmla="+- 1 0 0"/>
                <a:gd name="G2" fmla="+- 26709 0 0"/>
                <a:gd name="G3" fmla="+- 29 0 0"/>
                <a:gd name="G4" fmla="+- 0 0 0"/>
                <a:gd name="G5" fmla="+- 1 0 0"/>
                <a:gd name="T0" fmla="*/ 0 w 457200"/>
                <a:gd name="T1" fmla="*/ 0 h 2853267"/>
                <a:gd name="T2" fmla="*/ 457200 w 457200"/>
                <a:gd name="T3" fmla="*/ 2853267 h 2853267"/>
                <a:gd name="T4" fmla="*/ 0 w 457200"/>
                <a:gd name="T5" fmla="*/ 2844800 h 2853267"/>
                <a:gd name="T6" fmla="*/ 0 w 457200"/>
                <a:gd name="T7" fmla="*/ 0 h 2853267"/>
              </a:gdLst>
              <a:ahLst/>
              <a:cxnLst>
                <a:cxn ang="0">
                  <a:pos x="T0" y="T1"/>
                </a:cxn>
                <a:cxn ang="0">
                  <a:pos x="T2" y="T3"/>
                </a:cxn>
                <a:cxn ang="0">
                  <a:pos x="T4" y="T5"/>
                </a:cxn>
                <a:cxn ang="0">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rgbClr val="5FCBEF">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099" name="Line 3">
              <a:extLst>
                <a:ext uri="{FF2B5EF4-FFF2-40B4-BE49-F238E27FC236}">
                  <a16:creationId xmlns:a16="http://schemas.microsoft.com/office/drawing/2014/main" id="{4F55F0D4-9914-4D1B-9832-DA45ABEA2615}"/>
                </a:ext>
              </a:extLst>
            </p:cNvPr>
            <p:cNvSpPr>
              <a:spLocks noChangeShapeType="1"/>
            </p:cNvSpPr>
            <p:nvPr/>
          </p:nvSpPr>
          <p:spPr bwMode="auto">
            <a:xfrm flipV="1">
              <a:off x="3563" y="2898"/>
              <a:ext cx="2792" cy="1864"/>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4100" name="Line 4">
              <a:extLst>
                <a:ext uri="{FF2B5EF4-FFF2-40B4-BE49-F238E27FC236}">
                  <a16:creationId xmlns:a16="http://schemas.microsoft.com/office/drawing/2014/main" id="{C14BA84D-4F08-486A-A086-783ABF38AA8B}"/>
                </a:ext>
              </a:extLst>
            </p:cNvPr>
            <p:cNvSpPr>
              <a:spLocks noChangeShapeType="1"/>
            </p:cNvSpPr>
            <p:nvPr/>
          </p:nvSpPr>
          <p:spPr bwMode="auto">
            <a:xfrm>
              <a:off x="4891" y="0"/>
              <a:ext cx="845" cy="4761"/>
            </a:xfrm>
            <a:prstGeom prst="line">
              <a:avLst/>
            </a:prstGeom>
            <a:noFill/>
            <a:ln w="9360" cap="rnd">
              <a:solidFill>
                <a:srgbClr val="5FCBEF">
                  <a:alpha val="70000"/>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4101" name="Freeform 5">
              <a:extLst>
                <a:ext uri="{FF2B5EF4-FFF2-40B4-BE49-F238E27FC236}">
                  <a16:creationId xmlns:a16="http://schemas.microsoft.com/office/drawing/2014/main" id="{29572262-51D1-4535-8C43-6B510526F827}"/>
                </a:ext>
              </a:extLst>
            </p:cNvPr>
            <p:cNvSpPr>
              <a:spLocks noChangeArrowheads="1"/>
            </p:cNvSpPr>
            <p:nvPr/>
          </p:nvSpPr>
          <p:spPr bwMode="auto">
            <a:xfrm>
              <a:off x="4786" y="0"/>
              <a:ext cx="1575" cy="4767"/>
            </a:xfrm>
            <a:custGeom>
              <a:avLst/>
              <a:gdLst>
                <a:gd name="G0" fmla="+- 1 0 0"/>
                <a:gd name="G1" fmla="+- 42152 0 0"/>
                <a:gd name="G2" fmla="+- 1 0 0"/>
                <a:gd name="G3" fmla="+- 1 0 0"/>
                <a:gd name="G4" fmla="+- 1 0 0"/>
                <a:gd name="G5" fmla="+- 1 0 0"/>
                <a:gd name="G6" fmla="+- 1 0 0"/>
                <a:gd name="T0" fmla="*/ 2023534 w 2269442"/>
                <a:gd name="T1" fmla="*/ 0 h 6866466"/>
                <a:gd name="T2" fmla="*/ 0 w 2269442"/>
                <a:gd name="T3" fmla="*/ 6858000 h 6866466"/>
                <a:gd name="T4" fmla="*/ 2269067 w 2269442"/>
                <a:gd name="T5" fmla="*/ 6866466 h 6866466"/>
                <a:gd name="T6" fmla="*/ 2260600 w 2269442"/>
                <a:gd name="T7" fmla="*/ 8466 h 6866466"/>
                <a:gd name="T8" fmla="*/ 2023534 w 2269442"/>
                <a:gd name="T9" fmla="*/ 0 h 6866466"/>
              </a:gdLst>
              <a:ahLst/>
              <a:cxnLst>
                <a:cxn ang="0">
                  <a:pos x="T0" y="T1"/>
                </a:cxn>
                <a:cxn ang="0">
                  <a:pos x="T2" y="T3"/>
                </a:cxn>
                <a:cxn ang="0">
                  <a:pos x="T4" y="T5"/>
                </a:cxn>
                <a:cxn ang="0">
                  <a:pos x="T6" y="T7"/>
                </a:cxn>
                <a:cxn ang="0">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2" name="Freeform 6">
              <a:extLst>
                <a:ext uri="{FF2B5EF4-FFF2-40B4-BE49-F238E27FC236}">
                  <a16:creationId xmlns:a16="http://schemas.microsoft.com/office/drawing/2014/main" id="{AE813410-E1DA-48FB-AE19-81EBE9A0D61A}"/>
                </a:ext>
              </a:extLst>
            </p:cNvPr>
            <p:cNvSpPr>
              <a:spLocks noChangeArrowheads="1"/>
            </p:cNvSpPr>
            <p:nvPr/>
          </p:nvSpPr>
          <p:spPr bwMode="auto">
            <a:xfrm>
              <a:off x="5003" y="-6"/>
              <a:ext cx="1352" cy="4767"/>
            </a:xfrm>
            <a:custGeom>
              <a:avLst/>
              <a:gdLst>
                <a:gd name="G0" fmla="+- 1 0 0"/>
                <a:gd name="G1" fmla="+- 1 0 0"/>
                <a:gd name="G2" fmla="+- 1 0 0"/>
                <a:gd name="G3" fmla="+- 1 0 0"/>
                <a:gd name="G4" fmla="+- 1 0 0"/>
                <a:gd name="G5" fmla="+- 1 0 0"/>
                <a:gd name="G6" fmla="+- 1 0 0"/>
                <a:gd name="T0" fmla="*/ 0 w 1948147"/>
                <a:gd name="T1" fmla="*/ 0 h 6866467"/>
                <a:gd name="T2" fmla="*/ 1202267 w 1948147"/>
                <a:gd name="T3" fmla="*/ 6866467 h 6866467"/>
                <a:gd name="T4" fmla="*/ 1947333 w 1948147"/>
                <a:gd name="T5" fmla="*/ 6866467 h 6866467"/>
                <a:gd name="T6" fmla="*/ 1947333 w 1948147"/>
                <a:gd name="T7" fmla="*/ 0 h 6866467"/>
                <a:gd name="T8" fmla="*/ 0 w 1948147"/>
                <a:gd name="T9" fmla="*/ 0 h 6866467"/>
              </a:gdLst>
              <a:ahLst/>
              <a:cxnLst>
                <a:cxn ang="0">
                  <a:pos x="T0" y="T1"/>
                </a:cxn>
                <a:cxn ang="0">
                  <a:pos x="T2" y="T3"/>
                </a:cxn>
                <a:cxn ang="0">
                  <a:pos x="T4" y="T5"/>
                </a:cxn>
                <a:cxn ang="0">
                  <a:pos x="T6" y="T7"/>
                </a:cxn>
                <a:cxn ang="0">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3" name="Freeform 7">
              <a:extLst>
                <a:ext uri="{FF2B5EF4-FFF2-40B4-BE49-F238E27FC236}">
                  <a16:creationId xmlns:a16="http://schemas.microsoft.com/office/drawing/2014/main" id="{A474D846-DD8D-4EBF-BC4D-8D947D11E838}"/>
                </a:ext>
              </a:extLst>
            </p:cNvPr>
            <p:cNvSpPr>
              <a:spLocks noChangeArrowheads="1"/>
            </p:cNvSpPr>
            <p:nvPr/>
          </p:nvSpPr>
          <p:spPr bwMode="auto">
            <a:xfrm>
              <a:off x="4610" y="2722"/>
              <a:ext cx="1744" cy="2039"/>
            </a:xfrm>
            <a:custGeom>
              <a:avLst/>
              <a:gdLst>
                <a:gd name="G0" fmla="+- 8854 0 0"/>
                <a:gd name="G1" fmla="+- 1 0 0"/>
                <a:gd name="G2" fmla="+- 1 0 0"/>
                <a:gd name="G3" fmla="+- 1 0 0"/>
                <a:gd name="G4" fmla="+- 1 0 0"/>
                <a:gd name="G5" fmla="+- 8854 0 0"/>
                <a:gd name="T0" fmla="*/ 0 w 3259667"/>
                <a:gd name="T1" fmla="*/ 3810000 h 3810000"/>
                <a:gd name="T2" fmla="*/ 3251200 w 3259667"/>
                <a:gd name="T3" fmla="*/ 0 h 3810000"/>
                <a:gd name="T4" fmla="*/ 3259667 w 3259667"/>
                <a:gd name="T5" fmla="*/ 3810000 h 3810000"/>
                <a:gd name="T6" fmla="*/ 0 w 3259667"/>
                <a:gd name="T7" fmla="*/ 3810000 h 3810000"/>
              </a:gdLst>
              <a:ahLst/>
              <a:cxnLst>
                <a:cxn ang="0">
                  <a:pos x="T0" y="T1"/>
                </a:cxn>
                <a:cxn ang="0">
                  <a:pos x="T2" y="T3"/>
                </a:cxn>
                <a:cxn ang="0">
                  <a:pos x="T4" y="T5"/>
                </a:cxn>
                <a:cxn ang="0">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4" name="Freeform 8">
              <a:extLst>
                <a:ext uri="{FF2B5EF4-FFF2-40B4-BE49-F238E27FC236}">
                  <a16:creationId xmlns:a16="http://schemas.microsoft.com/office/drawing/2014/main" id="{508E3CDB-3908-4C25-A5D0-FD6C64FF8C34}"/>
                </a:ext>
              </a:extLst>
            </p:cNvPr>
            <p:cNvSpPr>
              <a:spLocks noChangeArrowheads="1"/>
            </p:cNvSpPr>
            <p:nvPr/>
          </p:nvSpPr>
          <p:spPr bwMode="auto">
            <a:xfrm>
              <a:off x="4868" y="-6"/>
              <a:ext cx="1487" cy="4767"/>
            </a:xfrm>
            <a:custGeom>
              <a:avLst/>
              <a:gdLst>
                <a:gd name="G0" fmla="+- 1 0 0"/>
                <a:gd name="G1" fmla="+- 1 0 0"/>
                <a:gd name="G2" fmla="+- 1 0 0"/>
                <a:gd name="G3" fmla="+- 1 0 0"/>
                <a:gd name="G4" fmla="+- 1 0 0"/>
                <a:gd name="T0" fmla="*/ 0 w 2853267"/>
                <a:gd name="T1" fmla="*/ 0 h 6866467"/>
                <a:gd name="T2" fmla="*/ 2472267 w 2853267"/>
                <a:gd name="T3" fmla="*/ 6866467 h 6866467"/>
                <a:gd name="T4" fmla="*/ 2853267 w 2853267"/>
                <a:gd name="T5" fmla="*/ 6858000 h 6866467"/>
                <a:gd name="T6" fmla="*/ 2853267 w 2853267"/>
                <a:gd name="T7" fmla="*/ 0 h 6866467"/>
                <a:gd name="T8" fmla="*/ 0 w 2853267"/>
                <a:gd name="T9" fmla="*/ 0 h 6866467"/>
              </a:gdLst>
              <a:ahLst/>
              <a:cxnLst>
                <a:cxn ang="0">
                  <a:pos x="T0" y="T1"/>
                </a:cxn>
                <a:cxn ang="0">
                  <a:pos x="T2" y="T3"/>
                </a:cxn>
                <a:cxn ang="0">
                  <a:pos x="T4" y="T5"/>
                </a:cxn>
                <a:cxn ang="0">
                  <a:pos x="T6" y="T7"/>
                </a:cxn>
                <a:cxn ang="0">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5" name="Freeform 9">
              <a:extLst>
                <a:ext uri="{FF2B5EF4-FFF2-40B4-BE49-F238E27FC236}">
                  <a16:creationId xmlns:a16="http://schemas.microsoft.com/office/drawing/2014/main" id="{05D1E73A-48FD-4690-81D4-4C8A42A93636}"/>
                </a:ext>
              </a:extLst>
            </p:cNvPr>
            <p:cNvSpPr>
              <a:spLocks noChangeArrowheads="1"/>
            </p:cNvSpPr>
            <p:nvPr/>
          </p:nvSpPr>
          <p:spPr bwMode="auto">
            <a:xfrm>
              <a:off x="5761" y="-6"/>
              <a:ext cx="594" cy="4767"/>
            </a:xfrm>
            <a:custGeom>
              <a:avLst/>
              <a:gdLst>
                <a:gd name="G0" fmla="+- 1 0 0"/>
                <a:gd name="G1" fmla="+- 50619 0 0"/>
                <a:gd name="G2" fmla="+- 1 0 0"/>
                <a:gd name="G3" fmla="+- 1 0 0"/>
                <a:gd name="G4" fmla="*/ 1 8563 25856"/>
                <a:gd name="G5" fmla="*/ 1 48365 11520"/>
                <a:gd name="G6" fmla="*/ G5 1 180"/>
                <a:gd name="G7" fmla="*/ G4 1 G6"/>
                <a:gd name="G8" fmla="*/ 1 19 2"/>
                <a:gd name="G9" fmla="+- 1 0 0"/>
                <a:gd name="T0" fmla="*/ 1016000 w 1286933"/>
                <a:gd name="T1" fmla="*/ 0 h 6866467"/>
                <a:gd name="T2" fmla="*/ 0 w 1286933"/>
                <a:gd name="T3" fmla="*/ 6866467 h 6866467"/>
                <a:gd name="T4" fmla="*/ 1286933 w 1286933"/>
                <a:gd name="T5" fmla="*/ 6866467 h 6866467"/>
                <a:gd name="T6" fmla="*/ 1278466 w 1286933"/>
                <a:gd name="T7" fmla="*/ 0 h 6866467"/>
                <a:gd name="T8" fmla="*/ 1016000 w 1286933"/>
                <a:gd name="T9" fmla="*/ 0 h 6866467"/>
              </a:gdLst>
              <a:ahLst/>
              <a:cxnLst>
                <a:cxn ang="0">
                  <a:pos x="T0" y="T1"/>
                </a:cxn>
                <a:cxn ang="0">
                  <a:pos x="T2" y="T3"/>
                </a:cxn>
                <a:cxn ang="0">
                  <a:pos x="T4" y="T5"/>
                </a:cxn>
                <a:cxn ang="0">
                  <a:pos x="T6" y="T7"/>
                </a:cxn>
                <a:cxn ang="0">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6" name="Freeform 10">
              <a:extLst>
                <a:ext uri="{FF2B5EF4-FFF2-40B4-BE49-F238E27FC236}">
                  <a16:creationId xmlns:a16="http://schemas.microsoft.com/office/drawing/2014/main" id="{4D4695CA-2051-45EA-A57E-1D9A2248EEDB}"/>
                </a:ext>
              </a:extLst>
            </p:cNvPr>
            <p:cNvSpPr>
              <a:spLocks noChangeArrowheads="1"/>
            </p:cNvSpPr>
            <p:nvPr/>
          </p:nvSpPr>
          <p:spPr bwMode="auto">
            <a:xfrm>
              <a:off x="5621" y="-6"/>
              <a:ext cx="740" cy="4767"/>
            </a:xfrm>
            <a:custGeom>
              <a:avLst/>
              <a:gdLst>
                <a:gd name="G0" fmla="+- 1 0 0"/>
                <a:gd name="G1" fmla="+- 1 0 0"/>
                <a:gd name="G2" fmla="+- 1 0 0"/>
                <a:gd name="G3" fmla="+- 1 0 0"/>
                <a:gd name="G4" fmla="+- 1 0 0"/>
                <a:gd name="G5" fmla="+- 1 0 0"/>
                <a:gd name="G6" fmla="+- 1 0 0"/>
                <a:gd name="T0" fmla="*/ 0 w 1270244"/>
                <a:gd name="T1" fmla="*/ 0 h 6866467"/>
                <a:gd name="T2" fmla="*/ 1117600 w 1270244"/>
                <a:gd name="T3" fmla="*/ 6866467 h 6866467"/>
                <a:gd name="T4" fmla="*/ 1270000 w 1270244"/>
                <a:gd name="T5" fmla="*/ 6866467 h 6866467"/>
                <a:gd name="T6" fmla="*/ 1253067 w 1270244"/>
                <a:gd name="T7" fmla="*/ 0 h 6866467"/>
                <a:gd name="T8" fmla="*/ 0 w 1270244"/>
                <a:gd name="T9" fmla="*/ 0 h 6866467"/>
              </a:gdLst>
              <a:ahLst/>
              <a:cxnLst>
                <a:cxn ang="0">
                  <a:pos x="T0" y="T1"/>
                </a:cxn>
                <a:cxn ang="0">
                  <a:pos x="T2" y="T3"/>
                </a:cxn>
                <a:cxn ang="0">
                  <a:pos x="T4" y="T5"/>
                </a:cxn>
                <a:cxn ang="0">
                  <a:pos x="T6" y="T7"/>
                </a:cxn>
                <a:cxn ang="0">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07" name="Freeform 11">
              <a:extLst>
                <a:ext uri="{FF2B5EF4-FFF2-40B4-BE49-F238E27FC236}">
                  <a16:creationId xmlns:a16="http://schemas.microsoft.com/office/drawing/2014/main" id="{A68F3E10-EA7E-4CDD-A997-E0E44991AA51}"/>
                </a:ext>
              </a:extLst>
            </p:cNvPr>
            <p:cNvSpPr>
              <a:spLocks noChangeArrowheads="1"/>
            </p:cNvSpPr>
            <p:nvPr/>
          </p:nvSpPr>
          <p:spPr bwMode="auto">
            <a:xfrm>
              <a:off x="5603" y="3398"/>
              <a:ext cx="759" cy="1363"/>
            </a:xfrm>
            <a:custGeom>
              <a:avLst/>
              <a:gdLst>
                <a:gd name="G0" fmla="+- 56820 0 0"/>
                <a:gd name="G1" fmla="+- 1 0 0"/>
                <a:gd name="G2" fmla="+- 1 0 0"/>
                <a:gd name="G3" fmla="+- 1 0 0"/>
                <a:gd name="G4" fmla="+- 1 0 0"/>
                <a:gd name="G5" fmla="+- 56820 0 0"/>
                <a:gd name="T0" fmla="*/ 0 w 1820333"/>
                <a:gd name="T1" fmla="*/ 3268133 h 3268133"/>
                <a:gd name="T2" fmla="*/ 1811866 w 1820333"/>
                <a:gd name="T3" fmla="*/ 0 h 3268133"/>
                <a:gd name="T4" fmla="*/ 1820333 w 1820333"/>
                <a:gd name="T5" fmla="*/ 3259666 h 3268133"/>
                <a:gd name="T6" fmla="*/ 0 w 1820333"/>
                <a:gd name="T7" fmla="*/ 3268133 h 3268133"/>
              </a:gdLst>
              <a:ahLst/>
              <a:cxnLst>
                <a:cxn ang="0">
                  <a:pos x="T0" y="T1"/>
                </a:cxn>
                <a:cxn ang="0">
                  <a:pos x="T2" y="T3"/>
                </a:cxn>
                <a:cxn ang="0">
                  <a:pos x="T4" y="T5"/>
                </a:cxn>
                <a:cxn ang="0">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4108" name="Text Box 12">
            <a:extLst>
              <a:ext uri="{FF2B5EF4-FFF2-40B4-BE49-F238E27FC236}">
                <a16:creationId xmlns:a16="http://schemas.microsoft.com/office/drawing/2014/main" id="{7E82FDF6-0D5E-4521-999A-C4B8ACF2C959}"/>
              </a:ext>
            </a:extLst>
          </p:cNvPr>
          <p:cNvSpPr txBox="1">
            <a:spLocks noChangeArrowheads="1"/>
          </p:cNvSpPr>
          <p:nvPr/>
        </p:nvSpPr>
        <p:spPr bwMode="auto">
          <a:xfrm>
            <a:off x="531813" y="871538"/>
            <a:ext cx="5048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ClrTx/>
              <a:buFontTx/>
              <a:buNone/>
            </a:pPr>
            <a:r>
              <a:rPr lang="en-US" altLang="zh-TW" sz="8800">
                <a:solidFill>
                  <a:srgbClr val="9FE0F5"/>
                </a:solidFill>
                <a:latin typeface="Arial" panose="020B0604020202020204" pitchFamily="34" charset="0"/>
              </a:rPr>
              <a:t>“</a:t>
            </a:r>
          </a:p>
        </p:txBody>
      </p:sp>
      <p:sp>
        <p:nvSpPr>
          <p:cNvPr id="4109" name="Text Box 13">
            <a:extLst>
              <a:ext uri="{FF2B5EF4-FFF2-40B4-BE49-F238E27FC236}">
                <a16:creationId xmlns:a16="http://schemas.microsoft.com/office/drawing/2014/main" id="{733DBABE-3BAA-44D5-BE36-2F99A06960EA}"/>
              </a:ext>
            </a:extLst>
          </p:cNvPr>
          <p:cNvSpPr txBox="1">
            <a:spLocks noChangeArrowheads="1"/>
          </p:cNvSpPr>
          <p:nvPr/>
        </p:nvSpPr>
        <p:spPr bwMode="auto">
          <a:xfrm>
            <a:off x="7439025" y="3181350"/>
            <a:ext cx="50323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ClrTx/>
              <a:buFontTx/>
              <a:buNone/>
            </a:pPr>
            <a:r>
              <a:rPr lang="en-US" altLang="zh-TW" sz="8800">
                <a:solidFill>
                  <a:srgbClr val="9FE0F5"/>
                </a:solidFill>
                <a:latin typeface="Arial" panose="020B0604020202020204" pitchFamily="34" charset="0"/>
              </a:rPr>
              <a:t>”</a:t>
            </a:r>
          </a:p>
        </p:txBody>
      </p:sp>
      <p:sp>
        <p:nvSpPr>
          <p:cNvPr id="4110" name="Rectangle 14">
            <a:extLst>
              <a:ext uri="{FF2B5EF4-FFF2-40B4-BE49-F238E27FC236}">
                <a16:creationId xmlns:a16="http://schemas.microsoft.com/office/drawing/2014/main" id="{D05BB03F-F4FD-468E-9A9A-4CA4AA8B8EDA}"/>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title text format</a:t>
            </a:r>
          </a:p>
        </p:txBody>
      </p:sp>
      <p:sp>
        <p:nvSpPr>
          <p:cNvPr id="4111" name="Rectangle 15">
            <a:extLst>
              <a:ext uri="{FF2B5EF4-FFF2-40B4-BE49-F238E27FC236}">
                <a16:creationId xmlns:a16="http://schemas.microsoft.com/office/drawing/2014/main" id="{F08B0469-57FF-48A2-9961-78E199AB90BF}"/>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p:txBody>
      </p:sp>
      <p:sp>
        <p:nvSpPr>
          <p:cNvPr id="4112" name="Rectangle 16">
            <a:extLst>
              <a:ext uri="{FF2B5EF4-FFF2-40B4-BE49-F238E27FC236}">
                <a16:creationId xmlns:a16="http://schemas.microsoft.com/office/drawing/2014/main" id="{0B563237-A52B-4CB4-B2BB-5DFA2EA0FD15}"/>
              </a:ext>
            </a:extLst>
          </p:cNvPr>
          <p:cNvSpPr>
            <a:spLocks noGrp="1" noChangeArrowheads="1"/>
          </p:cNvSpPr>
          <p:nvPr>
            <p:ph type="dt"/>
          </p:nvPr>
        </p:nvSpPr>
        <p:spPr bwMode="auto">
          <a:xfrm>
            <a:off x="5959475" y="6659563"/>
            <a:ext cx="752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endParaRPr lang="en-US" altLang="zh-TW"/>
          </a:p>
        </p:txBody>
      </p:sp>
      <p:sp>
        <p:nvSpPr>
          <p:cNvPr id="4113" name="Text Box 17">
            <a:extLst>
              <a:ext uri="{FF2B5EF4-FFF2-40B4-BE49-F238E27FC236}">
                <a16:creationId xmlns:a16="http://schemas.microsoft.com/office/drawing/2014/main" id="{4D27F7BA-B6BC-44F3-8056-9B8788AE29C0}"/>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14" name="Rectangle 18">
            <a:extLst>
              <a:ext uri="{FF2B5EF4-FFF2-40B4-BE49-F238E27FC236}">
                <a16:creationId xmlns:a16="http://schemas.microsoft.com/office/drawing/2014/main" id="{6AAD4E1F-7A27-49BA-96A3-7EB1A29BD1FC}"/>
              </a:ext>
            </a:extLst>
          </p:cNvPr>
          <p:cNvSpPr>
            <a:spLocks noGrp="1" noChangeArrowheads="1"/>
          </p:cNvSpPr>
          <p:nvPr>
            <p:ph type="sldNum"/>
          </p:nvPr>
        </p:nvSpPr>
        <p:spPr bwMode="auto">
          <a:xfrm>
            <a:off x="7104063" y="6659563"/>
            <a:ext cx="5635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fld id="{4008BFC5-74F7-46F6-9B60-DF0D98B45AB9}"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923B2BDE-5885-4179-A2E9-F506468334B2}"/>
              </a:ext>
            </a:extLst>
          </p:cNvPr>
          <p:cNvSpPr>
            <a:spLocks noChangeArrowheads="1"/>
          </p:cNvSpPr>
          <p:nvPr/>
        </p:nvSpPr>
        <p:spPr bwMode="auto">
          <a:xfrm>
            <a:off x="0" y="2103437"/>
            <a:ext cx="10080625" cy="545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ctr">
              <a:lnSpc>
                <a:spcPct val="93000"/>
              </a:lnSpc>
            </a:pPr>
            <a:endParaRPr lang="en-IN" altLang="zh-TW" sz="3600" b="1" dirty="0">
              <a:effectLst>
                <a:outerShdw blurRad="38100" dist="38100" dir="2700000" algn="tl">
                  <a:srgbClr val="C0C0C0"/>
                </a:outerShdw>
              </a:effectLst>
              <a:latin typeface="Times New Roman"/>
              <a:cs typeface="Times New Roman"/>
            </a:endParaRPr>
          </a:p>
          <a:p>
            <a:pPr algn="ctr">
              <a:lnSpc>
                <a:spcPct val="93000"/>
              </a:lnSpc>
            </a:pPr>
            <a:endParaRPr lang="en-IN" altLang="zh-TW" sz="3600" b="1" dirty="0">
              <a:effectLst>
                <a:outerShdw blurRad="38100" dist="38100" dir="2700000" algn="tl">
                  <a:srgbClr val="C0C0C0"/>
                </a:outerShdw>
              </a:effectLst>
              <a:latin typeface="Times New Roman"/>
              <a:cs typeface="Times New Roman"/>
            </a:endParaRPr>
          </a:p>
          <a:p>
            <a:pPr algn="ctr">
              <a:lnSpc>
                <a:spcPct val="93000"/>
              </a:lnSpc>
            </a:pPr>
            <a:r>
              <a:rPr lang="en-IN" altLang="zh-TW" sz="3600" b="1" dirty="0" err="1">
                <a:effectLst>
                  <a:outerShdw blurRad="38100" dist="38100" dir="2700000" algn="tl">
                    <a:srgbClr val="C0C0C0"/>
                  </a:outerShdw>
                </a:effectLst>
                <a:latin typeface="Times New Roman"/>
                <a:cs typeface="Times New Roman"/>
              </a:rPr>
              <a:t>Janasevakam</a:t>
            </a:r>
            <a:r>
              <a:rPr lang="en-IN" altLang="zh-TW" sz="3600" b="1" dirty="0">
                <a:effectLst>
                  <a:outerShdw blurRad="38100" dist="38100" dir="2700000" algn="tl">
                    <a:srgbClr val="C0C0C0"/>
                  </a:outerShdw>
                </a:effectLst>
                <a:latin typeface="Times New Roman"/>
                <a:cs typeface="Times New Roman"/>
              </a:rPr>
              <a:t>: Web Framework for </a:t>
            </a:r>
          </a:p>
          <a:p>
            <a:pPr algn="ctr">
              <a:lnSpc>
                <a:spcPct val="93000"/>
              </a:lnSpc>
            </a:pPr>
            <a:r>
              <a:rPr lang="en-IN" altLang="zh-TW" sz="3600" b="1" dirty="0">
                <a:effectLst>
                  <a:outerShdw blurRad="38100" dist="38100" dir="2700000" algn="tl">
                    <a:srgbClr val="C0C0C0"/>
                  </a:outerShdw>
                </a:effectLst>
                <a:latin typeface="Times New Roman"/>
                <a:cs typeface="Times New Roman"/>
              </a:rPr>
              <a:t>NGO Outreach  </a:t>
            </a:r>
          </a:p>
          <a:p>
            <a:pPr algn="ctr">
              <a:lnSpc>
                <a:spcPct val="93000"/>
              </a:lnSpc>
            </a:pPr>
            <a:endParaRPr lang="en-IN" altLang="zh-TW"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ClrTx/>
            </a:pPr>
            <a:r>
              <a:rPr lang="en-IN" altLang="zh-TW" sz="3200" dirty="0">
                <a:effectLst>
                  <a:outerShdw blurRad="38100" dist="38100" dir="2700000" algn="tl">
                    <a:srgbClr val="C0C0C0"/>
                  </a:outerShdw>
                </a:effectLst>
                <a:latin typeface="Times New Roman"/>
                <a:cs typeface="Times New Roman"/>
              </a:rPr>
              <a:t>Group No: 25</a:t>
            </a:r>
          </a:p>
          <a:p>
            <a:pPr algn="ctr" eaLnBrk="1" hangingPunct="1">
              <a:lnSpc>
                <a:spcPct val="93000"/>
              </a:lnSpc>
              <a:buClrTx/>
              <a:buFontTx/>
            </a:pPr>
            <a:r>
              <a:rPr lang="en-IN" altLang="zh-TW" sz="3200" b="1" dirty="0">
                <a:effectLst>
                  <a:outerShdw blurRad="38100" dist="38100" dir="2700000" algn="tl">
                    <a:srgbClr val="C0C0C0"/>
                  </a:outerShdw>
                </a:effectLst>
                <a:latin typeface="Times New Roman"/>
                <a:cs typeface="Times New Roman"/>
              </a:rPr>
              <a:t>      Yogesh </a:t>
            </a:r>
            <a:r>
              <a:rPr lang="en-IN" altLang="zh-TW" sz="3200" b="1" dirty="0" err="1">
                <a:effectLst>
                  <a:outerShdw blurRad="38100" dist="38100" dir="2700000" algn="tl">
                    <a:srgbClr val="C0C0C0"/>
                  </a:outerShdw>
                </a:effectLst>
                <a:latin typeface="Times New Roman"/>
                <a:cs typeface="Times New Roman"/>
              </a:rPr>
              <a:t>Pendse</a:t>
            </a:r>
            <a:r>
              <a:rPr lang="en-IN" altLang="zh-TW" sz="3200" b="1" dirty="0">
                <a:effectLst>
                  <a:outerShdw blurRad="38100" dist="38100" dir="2700000" algn="tl">
                    <a:srgbClr val="C0C0C0"/>
                  </a:outerShdw>
                </a:effectLst>
                <a:latin typeface="Times New Roman"/>
                <a:cs typeface="Times New Roman"/>
              </a:rPr>
              <a:t> :    18104041</a:t>
            </a:r>
          </a:p>
          <a:p>
            <a:pPr algn="ctr" eaLnBrk="1" hangingPunct="1">
              <a:lnSpc>
                <a:spcPct val="93000"/>
              </a:lnSpc>
              <a:buClrTx/>
              <a:buFontTx/>
            </a:pPr>
            <a:r>
              <a:rPr lang="en-IN" altLang="zh-TW" sz="3200" b="1" dirty="0">
                <a:effectLst>
                  <a:outerShdw blurRad="38100" dist="38100" dir="2700000" algn="tl">
                    <a:srgbClr val="C0C0C0"/>
                  </a:outerShdw>
                </a:effectLst>
                <a:latin typeface="Times New Roman"/>
                <a:cs typeface="Times New Roman"/>
              </a:rPr>
              <a:t>       Siddhesh Shinde : 17104043</a:t>
            </a:r>
          </a:p>
          <a:p>
            <a:pPr algn="ctr" eaLnBrk="1" hangingPunct="1">
              <a:lnSpc>
                <a:spcPct val="93000"/>
              </a:lnSpc>
              <a:buClrTx/>
              <a:buFontTx/>
            </a:pPr>
            <a:r>
              <a:rPr lang="en-IN" altLang="zh-TW" sz="3200" b="1" dirty="0">
                <a:effectLst>
                  <a:outerShdw blurRad="38100" dist="38100" dir="2700000" algn="tl">
                    <a:srgbClr val="C0C0C0"/>
                  </a:outerShdw>
                </a:effectLst>
                <a:latin typeface="Times New Roman"/>
                <a:cs typeface="Times New Roman"/>
              </a:rPr>
              <a:t> Suraj </a:t>
            </a:r>
            <a:r>
              <a:rPr lang="en-IN" altLang="zh-TW" sz="3200" b="1" dirty="0" err="1">
                <a:effectLst>
                  <a:outerShdw blurRad="38100" dist="38100" dir="2700000" algn="tl">
                    <a:srgbClr val="C0C0C0"/>
                  </a:outerShdw>
                </a:effectLst>
                <a:latin typeface="Times New Roman"/>
                <a:cs typeface="Times New Roman"/>
              </a:rPr>
              <a:t>Tetme</a:t>
            </a:r>
            <a:r>
              <a:rPr lang="en-IN" altLang="zh-TW" sz="3200" b="1" dirty="0">
                <a:effectLst>
                  <a:outerShdw blurRad="38100" dist="38100" dir="2700000" algn="tl">
                    <a:srgbClr val="C0C0C0"/>
                  </a:outerShdw>
                </a:effectLst>
                <a:latin typeface="Times New Roman"/>
                <a:cs typeface="Times New Roman"/>
              </a:rPr>
              <a:t> :  19204004</a:t>
            </a:r>
          </a:p>
          <a:p>
            <a:pPr algn="ctr">
              <a:lnSpc>
                <a:spcPct val="93000"/>
              </a:lnSpc>
              <a:buClrTx/>
              <a:buFontTx/>
              <a:buNone/>
            </a:pPr>
            <a:endParaRPr lang="en-IN" altLang="zh-TW" sz="3200" b="1" dirty="0">
              <a:effectLst>
                <a:outerShdw blurRad="38100" dist="38100" dir="2700000" algn="tl">
                  <a:srgbClr val="C0C0C0"/>
                </a:outerShdw>
              </a:effectLst>
              <a:latin typeface="Times New Roman"/>
              <a:cs typeface="Times New Roman"/>
            </a:endParaRPr>
          </a:p>
          <a:p>
            <a:pPr algn="ctr">
              <a:lnSpc>
                <a:spcPct val="93000"/>
              </a:lnSpc>
              <a:buClrTx/>
              <a:buFontTx/>
              <a:buNone/>
            </a:pPr>
            <a:r>
              <a:rPr lang="en-IN" altLang="zh-TW" sz="3200" b="1" dirty="0">
                <a:effectLst>
                  <a:outerShdw blurRad="38100" dist="38100" dir="2700000" algn="tl">
                    <a:srgbClr val="C0C0C0"/>
                  </a:outerShdw>
                </a:effectLst>
                <a:latin typeface="Times New Roman"/>
                <a:cs typeface="Times New Roman"/>
              </a:rPr>
              <a:t>Guide :</a:t>
            </a:r>
            <a:r>
              <a:rPr lang="en-IN" altLang="zh-TW" dirty="0">
                <a:cs typeface="Times New Roman"/>
              </a:rPr>
              <a:t> </a:t>
            </a:r>
            <a:r>
              <a:rPr lang="en-IN" altLang="zh-TW" sz="3200" b="1" dirty="0">
                <a:effectLst>
                  <a:outerShdw blurRad="38100" dist="38100" dir="2700000" algn="tl">
                    <a:srgbClr val="C0C0C0"/>
                  </a:outerShdw>
                </a:effectLst>
                <a:latin typeface="Times New Roman"/>
                <a:cs typeface="Times New Roman"/>
              </a:rPr>
              <a:t>Prof Ganesh </a:t>
            </a:r>
            <a:r>
              <a:rPr lang="en-IN" altLang="zh-TW" sz="3200" b="1" dirty="0" err="1">
                <a:effectLst>
                  <a:outerShdw blurRad="38100" dist="38100" dir="2700000" algn="tl">
                    <a:srgbClr val="C0C0C0"/>
                  </a:outerShdw>
                </a:effectLst>
                <a:latin typeface="Times New Roman"/>
                <a:cs typeface="Times New Roman"/>
              </a:rPr>
              <a:t>Gourshete</a:t>
            </a:r>
            <a:endParaRPr lang="en-IN" altLang="zh-TW" sz="3200" b="1" dirty="0">
              <a:effectLst>
                <a:outerShdw blurRad="38100" dist="38100" dir="2700000" algn="tl">
                  <a:srgbClr val="C0C0C0"/>
                </a:outerShdw>
              </a:effectLst>
              <a:latin typeface="Times New Roman"/>
              <a:cs typeface="Times New Roman"/>
            </a:endParaRPr>
          </a:p>
          <a:p>
            <a:pPr algn="ctr" eaLnBrk="1" hangingPunct="1">
              <a:lnSpc>
                <a:spcPct val="93000"/>
              </a:lnSpc>
              <a:buClrTx/>
              <a:buFontTx/>
              <a:buNone/>
            </a:pPr>
            <a:endParaRPr lang="en-IN" altLang="zh-TW"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ClrTx/>
              <a:buFontTx/>
              <a:buNone/>
            </a:pPr>
            <a:endParaRPr lang="en-IN" altLang="zh-TW"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ClrTx/>
              <a:buFontTx/>
              <a:buNone/>
            </a:pPr>
            <a:endParaRPr lang="en-IN" altLang="zh-TW"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ClrTx/>
              <a:buFontTx/>
              <a:buNone/>
            </a:pPr>
            <a:endParaRPr lang="en-IN" altLang="zh-TW"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6E7F31E6-7E8E-4E28-8708-1456C9A0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8"/>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Line 3">
            <a:extLst>
              <a:ext uri="{FF2B5EF4-FFF2-40B4-BE49-F238E27FC236}">
                <a16:creationId xmlns:a16="http://schemas.microsoft.com/office/drawing/2014/main" id="{FAA25948-5AC9-427E-81F0-3839071D7493}"/>
              </a:ext>
            </a:extLst>
          </p:cNvPr>
          <p:cNvSpPr>
            <a:spLocks noChangeShapeType="1"/>
          </p:cNvSpPr>
          <p:nvPr/>
        </p:nvSpPr>
        <p:spPr bwMode="auto">
          <a:xfrm>
            <a:off x="0" y="1743075"/>
            <a:ext cx="10080625" cy="1588"/>
          </a:xfrm>
          <a:prstGeom prst="line">
            <a:avLst/>
          </a:prstGeom>
          <a:noFill/>
          <a:ln w="25560" cap="rnd">
            <a:solidFill>
              <a:srgbClr val="000000"/>
            </a:solidFill>
            <a:miter lim="800000"/>
            <a:headEnd/>
            <a:tailEnd/>
          </a:ln>
          <a:effectLst>
            <a:outerShdw dist="1260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solidFill>
                <a:latin typeface="Times New Roman" panose="02020603050405020304" pitchFamily="18" charset="0"/>
                <a:cs typeface="Times New Roman" panose="02020603050405020304" pitchFamily="18" charset="0"/>
              </a:rPr>
              <a:t>Proposed System Architecture</a:t>
            </a:r>
          </a:p>
        </p:txBody>
      </p:sp>
      <p:pic>
        <p:nvPicPr>
          <p:cNvPr id="6" name="Content Placeholder 5">
            <a:extLst>
              <a:ext uri="{FF2B5EF4-FFF2-40B4-BE49-F238E27FC236}">
                <a16:creationId xmlns:a16="http://schemas.microsoft.com/office/drawing/2014/main" id="{B3EA476D-B563-4421-88C2-343CE46C300D}"/>
              </a:ext>
            </a:extLst>
          </p:cNvPr>
          <p:cNvPicPr>
            <a:picLocks noGrp="1" noChangeAspect="1"/>
          </p:cNvPicPr>
          <p:nvPr>
            <p:ph idx="1"/>
          </p:nvPr>
        </p:nvPicPr>
        <p:blipFill>
          <a:blip r:embed="rId2"/>
          <a:stretch>
            <a:fillRect/>
          </a:stretch>
        </p:blipFill>
        <p:spPr>
          <a:xfrm>
            <a:off x="925513" y="1570037"/>
            <a:ext cx="8153399" cy="4724400"/>
          </a:xfrm>
        </p:spPr>
      </p:pic>
    </p:spTree>
    <p:extLst>
      <p:ext uri="{BB962C8B-B14F-4D97-AF65-F5344CB8AC3E}">
        <p14:creationId xmlns:p14="http://schemas.microsoft.com/office/powerpoint/2010/main" val="408037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91E6-8B97-4463-96D1-22FF07355020}"/>
              </a:ext>
            </a:extLst>
          </p:cNvPr>
          <p:cNvSpPr>
            <a:spLocks noGrp="1"/>
          </p:cNvSpPr>
          <p:nvPr>
            <p:ph type="title"/>
          </p:nvPr>
        </p:nvSpPr>
        <p:spPr>
          <a:xfrm>
            <a:off x="1230311" y="671513"/>
            <a:ext cx="6437313" cy="1050924"/>
          </a:xfrm>
        </p:spPr>
        <p:txBody>
          <a:bodyPr/>
          <a:lstStyle/>
          <a:p>
            <a:pPr algn="ctr"/>
            <a:r>
              <a:rPr lang="en-IN" sz="2200" b="1" dirty="0">
                <a:solidFill>
                  <a:schemeClr val="tx2"/>
                </a:solidFill>
                <a:latin typeface="Times New Roman" panose="02020603050405020304" pitchFamily="18" charset="0"/>
                <a:cs typeface="Times New Roman" panose="02020603050405020304" pitchFamily="18" charset="0"/>
              </a:rPr>
              <a:t>User End Block Diagram</a:t>
            </a:r>
          </a:p>
        </p:txBody>
      </p:sp>
      <p:pic>
        <p:nvPicPr>
          <p:cNvPr id="4" name="Content Placeholder 3">
            <a:extLst>
              <a:ext uri="{FF2B5EF4-FFF2-40B4-BE49-F238E27FC236}">
                <a16:creationId xmlns:a16="http://schemas.microsoft.com/office/drawing/2014/main" id="{22433668-842D-45BD-B697-9B4208760A5A}"/>
              </a:ext>
            </a:extLst>
          </p:cNvPr>
          <p:cNvPicPr>
            <a:picLocks noGrp="1" noChangeAspect="1"/>
          </p:cNvPicPr>
          <p:nvPr>
            <p:ph idx="1"/>
          </p:nvPr>
        </p:nvPicPr>
        <p:blipFill>
          <a:blip r:embed="rId2"/>
          <a:stretch>
            <a:fillRect/>
          </a:stretch>
        </p:blipFill>
        <p:spPr>
          <a:xfrm>
            <a:off x="1077912" y="1874837"/>
            <a:ext cx="8001000" cy="4497507"/>
          </a:xfrm>
          <a:prstGeom prst="rect">
            <a:avLst/>
          </a:prstGeom>
        </p:spPr>
      </p:pic>
    </p:spTree>
    <p:extLst>
      <p:ext uri="{BB962C8B-B14F-4D97-AF65-F5344CB8AC3E}">
        <p14:creationId xmlns:p14="http://schemas.microsoft.com/office/powerpoint/2010/main" val="315660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671513"/>
            <a:ext cx="6996112" cy="746124"/>
          </a:xfrm>
        </p:spPr>
        <p:txBody>
          <a:bodyPr/>
          <a:lstStyle/>
          <a:p>
            <a:r>
              <a:rPr lang="en-IN" altLang="en-US" sz="2400" b="1" dirty="0">
                <a:solidFill>
                  <a:schemeClr val="tx1"/>
                </a:solidFill>
                <a:latin typeface="Times New Roman" panose="02020603050405020304" pitchFamily="18" charset="0"/>
                <a:cs typeface="DejaVu Sans" charset="0"/>
              </a:rPr>
              <a:t>Prototype Design Demonstration</a:t>
            </a:r>
            <a:br>
              <a:rPr lang="en-IN" altLang="en-US" sz="4000" b="1" dirty="0">
                <a:latin typeface="Times New Roman" panose="02020603050405020304" pitchFamily="18" charset="0"/>
                <a:cs typeface="DejaVu Sans" charset="0"/>
              </a:rPr>
            </a:br>
            <a:endParaRPr lang="en-US" b="1" dirty="0"/>
          </a:p>
        </p:txBody>
      </p:sp>
      <p:sp>
        <p:nvSpPr>
          <p:cNvPr id="3" name="Content Placeholder 2"/>
          <p:cNvSpPr>
            <a:spLocks noGrp="1"/>
          </p:cNvSpPr>
          <p:nvPr>
            <p:ph idx="1"/>
          </p:nvPr>
        </p:nvSpPr>
        <p:spPr>
          <a:xfrm>
            <a:off x="1001711" y="1570038"/>
            <a:ext cx="6665913" cy="5087938"/>
          </a:xfrm>
        </p:spPr>
        <p:txBody>
          <a:bodyPr/>
          <a:lstStyle/>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https://jssocialmediapp.netlify.app.</a:t>
            </a:r>
          </a:p>
          <a:p>
            <a:pPr marL="0" indent="0"/>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52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671513"/>
            <a:ext cx="6996112" cy="727075"/>
          </a:xfrm>
        </p:spPr>
        <p:txBody>
          <a:bodyPr/>
          <a:lstStyle/>
          <a:p>
            <a:r>
              <a:rPr lang="en-IN" altLang="en-US" sz="2400" b="1" dirty="0">
                <a:solidFill>
                  <a:schemeClr val="tx1"/>
                </a:solidFill>
                <a:latin typeface="Times New Roman" panose="02020603050405020304" pitchFamily="18" charset="0"/>
                <a:cs typeface="DejaVu Sans" charset="0"/>
              </a:rPr>
              <a:t>Implementation</a:t>
            </a:r>
            <a:r>
              <a:rPr lang="en-IN" altLang="en-US" sz="2400" dirty="0">
                <a:solidFill>
                  <a:schemeClr val="tx1"/>
                </a:solidFill>
                <a:latin typeface="Times New Roman" panose="02020603050405020304" pitchFamily="18" charset="0"/>
                <a:cs typeface="DejaVu Sans" charset="0"/>
              </a:rPr>
              <a:t> </a:t>
            </a:r>
            <a:r>
              <a:rPr lang="en-IN" altLang="en-US" sz="2400" b="1" dirty="0">
                <a:solidFill>
                  <a:schemeClr val="tx1"/>
                </a:solidFill>
                <a:latin typeface="Times New Roman" panose="02020603050405020304" pitchFamily="18" charset="0"/>
                <a:cs typeface="DejaVu Sans" charset="0"/>
              </a:rPr>
              <a:t>Status</a:t>
            </a:r>
            <a:br>
              <a:rPr lang="en-IN" altLang="en-US" sz="4000" dirty="0">
                <a:latin typeface="Times New Roman" panose="02020603050405020304" pitchFamily="18" charset="0"/>
                <a:cs typeface="DejaVu Sans" charset="0"/>
              </a:rPr>
            </a:br>
            <a:endParaRPr lang="en-US" dirty="0"/>
          </a:p>
        </p:txBody>
      </p:sp>
      <p:sp>
        <p:nvSpPr>
          <p:cNvPr id="3" name="Content Placeholder 2"/>
          <p:cNvSpPr>
            <a:spLocks noGrp="1"/>
          </p:cNvSpPr>
          <p:nvPr>
            <p:ph idx="1"/>
          </p:nvPr>
        </p:nvSpPr>
        <p:spPr>
          <a:xfrm>
            <a:off x="849312" y="1398588"/>
            <a:ext cx="8117773" cy="5486399"/>
          </a:xfrm>
        </p:spPr>
        <p:txBody>
          <a:bodyPr/>
          <a:lstStyle/>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Designed rest API express backend.</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Implemented authentication and other routes in express.</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Implemented rest API in express.</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Designed Frontend for the PWA.</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Creating reactive and responsive Frontend.</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Integrating frontend and backend.</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Hosting express server on cloud(</a:t>
            </a:r>
            <a:r>
              <a:rPr lang="en-US" sz="2200" dirty="0" err="1">
                <a:solidFill>
                  <a:schemeClr val="tx1"/>
                </a:solidFill>
                <a:latin typeface="Times New Roman" panose="02020603050405020304" pitchFamily="18" charset="0"/>
                <a:cs typeface="Times New Roman" panose="02020603050405020304" pitchFamily="18" charset="0"/>
              </a:rPr>
              <a:t>heroku</a:t>
            </a:r>
            <a:r>
              <a:rPr lang="en-US" sz="2200" dirty="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Host react app on cloud(</a:t>
            </a:r>
            <a:r>
              <a:rPr lang="en-US" sz="2200" dirty="0" err="1">
                <a:solidFill>
                  <a:schemeClr val="tx1"/>
                </a:solidFill>
                <a:latin typeface="Times New Roman" panose="02020603050405020304" pitchFamily="18" charset="0"/>
                <a:cs typeface="Times New Roman" panose="02020603050405020304" pitchFamily="18" charset="0"/>
              </a:rPr>
              <a:t>netlify</a:t>
            </a:r>
            <a:r>
              <a:rPr lang="en-US" sz="2200" dirty="0">
                <a:solidFill>
                  <a:schemeClr val="tx1"/>
                </a:solidFill>
                <a:latin typeface="Times New Roman" panose="02020603050405020304" pitchFamily="18" charset="0"/>
                <a:cs typeface="Times New Roman" panose="02020603050405020304" pitchFamily="18" charset="0"/>
              </a:rPr>
              <a:t>).</a:t>
            </a:r>
          </a:p>
          <a:p>
            <a:pPr marL="0" indent="0"/>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52844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112" y="671513"/>
            <a:ext cx="7275513" cy="898524"/>
          </a:xfrm>
        </p:spPr>
        <p:txBody>
          <a:bodyPr/>
          <a:lstStyle/>
          <a:p>
            <a:r>
              <a:rPr lang="en-IN" altLang="en-US" sz="2400" b="1" dirty="0">
                <a:solidFill>
                  <a:schemeClr val="tx1"/>
                </a:solidFill>
                <a:latin typeface="Times New Roman" panose="02020603050405020304" pitchFamily="18" charset="0"/>
                <a:cs typeface="DejaVu Sans" charset="0"/>
              </a:rPr>
              <a:t>Status of Paper Draft &amp; Targeted Conference</a:t>
            </a:r>
            <a:br>
              <a:rPr lang="en-IN" altLang="en-US" sz="4000" dirty="0">
                <a:solidFill>
                  <a:schemeClr val="tx1"/>
                </a:solidFill>
                <a:latin typeface="Times New Roman" panose="02020603050405020304" pitchFamily="18" charset="0"/>
                <a:cs typeface="DejaVu Sans" charset="0"/>
              </a:rPr>
            </a:br>
            <a:endParaRPr lang="en-US" dirty="0">
              <a:solidFill>
                <a:schemeClr val="tx1"/>
              </a:solidFill>
            </a:endParaRPr>
          </a:p>
        </p:txBody>
      </p:sp>
      <p:sp>
        <p:nvSpPr>
          <p:cNvPr id="3" name="Content Placeholder 2"/>
          <p:cNvSpPr>
            <a:spLocks noGrp="1"/>
          </p:cNvSpPr>
          <p:nvPr>
            <p:ph idx="1"/>
          </p:nvPr>
        </p:nvSpPr>
        <p:spPr>
          <a:xfrm>
            <a:off x="849312" y="1417637"/>
            <a:ext cx="8839201" cy="6142038"/>
          </a:xfrm>
        </p:spPr>
        <p:txBody>
          <a:bodyPr/>
          <a:lstStyle/>
          <a:p>
            <a:pPr>
              <a:buFont typeface="Arial" panose="020B0604020202020204" pitchFamily="34" charset="0"/>
              <a:buChar char="•"/>
            </a:pPr>
            <a:endParaRPr lang="en-US" sz="22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dirty="0">
                <a:solidFill>
                  <a:schemeClr val="tx1"/>
                </a:solidFill>
                <a:latin typeface="Times New Roman" panose="02020603050405020304" pitchFamily="18" charset="0"/>
                <a:cs typeface="Times New Roman" panose="02020603050405020304" pitchFamily="18" charset="0"/>
              </a:rPr>
              <a:t>Targeted Conferences:</a:t>
            </a:r>
          </a:p>
          <a:p>
            <a:pPr lvl="2"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3rd International Conference On Emerging Technologies In Data Mining And Information Security</a:t>
            </a:r>
          </a:p>
          <a:p>
            <a:pPr marL="0" indent="0" algn="just"/>
            <a:r>
              <a:rPr lang="en-US" sz="2200" b="1" dirty="0">
                <a:solidFill>
                  <a:schemeClr val="tx1"/>
                </a:solidFill>
                <a:latin typeface="Times New Roman" panose="02020603050405020304" pitchFamily="18" charset="0"/>
                <a:cs typeface="Times New Roman" panose="02020603050405020304" pitchFamily="18" charset="0"/>
              </a:rPr>
              <a:t>                   More Details : http://iemschoolofit.in/iemis/#Reg</a:t>
            </a:r>
          </a:p>
          <a:p>
            <a:pPr lvl="2" algn="jus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5th International Conference on Intelligent Sustainable Systems (ICISS 2022).</a:t>
            </a:r>
          </a:p>
          <a:p>
            <a:pPr marL="0" indent="0" algn="just"/>
            <a:r>
              <a:rPr lang="en-US" sz="2200" b="1" dirty="0">
                <a:solidFill>
                  <a:schemeClr val="tx1"/>
                </a:solidFill>
                <a:latin typeface="Times New Roman" panose="02020603050405020304" pitchFamily="18" charset="0"/>
                <a:cs typeface="Times New Roman" panose="02020603050405020304" pitchFamily="18" charset="0"/>
              </a:rPr>
              <a:t>                   More Details : http://icoiss.com/2022/index.html</a:t>
            </a:r>
          </a:p>
          <a:p>
            <a:pPr lvl="2" algn="jus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2nd International Conference on Ubiquitous Computing and Intelligent Information Systems.</a:t>
            </a:r>
          </a:p>
          <a:p>
            <a:pPr marL="0" indent="0" algn="just"/>
            <a:r>
              <a:rPr lang="en-US" sz="2200" b="1" dirty="0">
                <a:solidFill>
                  <a:schemeClr val="tx1"/>
                </a:solidFill>
                <a:latin typeface="Times New Roman" panose="02020603050405020304" pitchFamily="18" charset="0"/>
                <a:cs typeface="Times New Roman" panose="02020603050405020304" pitchFamily="18" charset="0"/>
              </a:rPr>
              <a:t>                   More Details : http://icuis.in/2022/</a:t>
            </a:r>
          </a:p>
          <a:p>
            <a:pPr lvl="2">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IJSRD (International Journal for Scientific Research and Development)</a:t>
            </a:r>
          </a:p>
          <a:p>
            <a:pPr marL="914400" lvl="2" indent="0"/>
            <a:r>
              <a:rPr lang="en-US" sz="1800" b="1" dirty="0">
                <a:solidFill>
                  <a:schemeClr val="tx1"/>
                </a:solidFill>
                <a:latin typeface="Times New Roman" panose="02020603050405020304" pitchFamily="18" charset="0"/>
                <a:cs typeface="Times New Roman" panose="02020603050405020304" pitchFamily="18" charset="0"/>
              </a:rPr>
              <a:t>       </a:t>
            </a:r>
            <a:r>
              <a:rPr lang="en-US" sz="2200" b="1" dirty="0">
                <a:solidFill>
                  <a:schemeClr val="tx1"/>
                </a:solidFill>
                <a:latin typeface="Times New Roman" panose="02020603050405020304" pitchFamily="18" charset="0"/>
                <a:cs typeface="Times New Roman" panose="02020603050405020304" pitchFamily="18" charset="0"/>
              </a:rPr>
              <a:t>More Details : http://ijsrd.com/</a:t>
            </a:r>
          </a:p>
          <a:p>
            <a:pPr marL="0" indent="0" algn="just"/>
            <a:endParaRPr lang="en-US" sz="2200" b="1" dirty="0">
              <a:solidFill>
                <a:schemeClr val="tx1"/>
              </a:solidFill>
              <a:latin typeface="Times New Roman" panose="02020603050405020304" pitchFamily="18" charset="0"/>
              <a:cs typeface="Times New Roman" panose="02020603050405020304" pitchFamily="18" charset="0"/>
            </a:endParaRPr>
          </a:p>
          <a:p>
            <a:pPr marL="0" indent="0" algn="just"/>
            <a:endParaRPr lang="en-US" sz="2200" b="1" dirty="0">
              <a:solidFill>
                <a:schemeClr val="tx1"/>
              </a:solidFill>
              <a:latin typeface="Times New Roman" panose="02020603050405020304" pitchFamily="18" charset="0"/>
              <a:cs typeface="Times New Roman" panose="02020603050405020304" pitchFamily="18" charset="0"/>
            </a:endParaRPr>
          </a:p>
          <a:p>
            <a:pPr marL="0" indent="0"/>
            <a:endParaRPr lang="en-US" sz="22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b="1" dirty="0">
              <a:solidFill>
                <a:schemeClr val="tx1"/>
              </a:solidFill>
              <a:latin typeface="Times New Roman" panose="02020603050405020304" pitchFamily="18" charset="0"/>
              <a:cs typeface="Times New Roman" panose="02020603050405020304" pitchFamily="18" charset="0"/>
            </a:endParaRPr>
          </a:p>
          <a:p>
            <a:pPr marL="457200" lvl="1" indent="0"/>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59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489C-2070-4611-B0E4-449CCFF9FAAD}"/>
              </a:ext>
            </a:extLst>
          </p:cNvPr>
          <p:cNvSpPr>
            <a:spLocks noGrp="1"/>
          </p:cNvSpPr>
          <p:nvPr>
            <p:ph type="title"/>
          </p:nvPr>
        </p:nvSpPr>
        <p:spPr>
          <a:xfrm>
            <a:off x="671513" y="671513"/>
            <a:ext cx="8026399" cy="669924"/>
          </a:xfrm>
        </p:spPr>
        <p:txBody>
          <a:bodyPr/>
          <a:lstStyle/>
          <a:p>
            <a:pPr algn="just"/>
            <a:r>
              <a:rPr lang="en-IN" sz="2400" b="1" dirty="0">
                <a:solidFill>
                  <a:schemeClr val="tx2"/>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A8E9215-F89A-4B4B-9FD6-4515CA69E054}"/>
              </a:ext>
            </a:extLst>
          </p:cNvPr>
          <p:cNvSpPr>
            <a:spLocks noGrp="1"/>
          </p:cNvSpPr>
          <p:nvPr>
            <p:ph idx="1"/>
          </p:nvPr>
        </p:nvSpPr>
        <p:spPr>
          <a:xfrm>
            <a:off x="925512" y="1493837"/>
            <a:ext cx="9155112" cy="6065837"/>
          </a:xfrm>
        </p:spPr>
        <p:txBody>
          <a:bodyPr/>
          <a:lstStyle/>
          <a:p>
            <a:pPr algn="just">
              <a:buFont typeface="Arial" panose="020B0604020202020204" pitchFamily="34" charset="0"/>
              <a:buChar char="•"/>
            </a:pPr>
            <a:r>
              <a:rPr lang="en-IN" dirty="0" err="1"/>
              <a:t>Kakumani</a:t>
            </a:r>
            <a:r>
              <a:rPr lang="en-IN" dirty="0"/>
              <a:t> Lavanya </a:t>
            </a:r>
            <a:r>
              <a:rPr lang="en-IN" dirty="0" err="1"/>
              <a:t>Latha</a:t>
            </a:r>
            <a:r>
              <a:rPr lang="en-IN" dirty="0"/>
              <a:t> and Kotte Prabhakar on the ‘NON-GOVERNMENT ORGANIZATIONS: PROBLEMS &amp; REMEDIES IN INDIA’ (Received 14. September 2009; accepted 10 August 2010).</a:t>
            </a:r>
          </a:p>
          <a:p>
            <a:pPr algn="just">
              <a:buFont typeface="Arial" panose="020B0604020202020204" pitchFamily="34" charset="0"/>
              <a:buChar char="•"/>
            </a:pPr>
            <a:r>
              <a:rPr lang="en-IN" dirty="0"/>
              <a:t>Roman </a:t>
            </a:r>
            <a:r>
              <a:rPr lang="en-IN" dirty="0" err="1"/>
              <a:t>Povzyk-Povzyk</a:t>
            </a:r>
            <a:r>
              <a:rPr lang="en-IN" dirty="0"/>
              <a:t>, Yoda Consult Strategist on Eight Problems that Regional NGOs Face.</a:t>
            </a:r>
          </a:p>
          <a:p>
            <a:pPr algn="just">
              <a:buFont typeface="Arial" panose="020B0604020202020204" pitchFamily="34" charset="0"/>
              <a:buChar char="•"/>
            </a:pPr>
            <a:r>
              <a:rPr lang="en-IN" dirty="0"/>
              <a:t>Compiled by Ali </a:t>
            </a:r>
            <a:r>
              <a:rPr lang="en-IN" dirty="0" err="1"/>
              <a:t>Mostashari</a:t>
            </a:r>
            <a:r>
              <a:rPr lang="en-IN" dirty="0"/>
              <a:t> on the problem of An Introduction to Non-Governmental Organizations (NGO) Management in the Iranian Studies Group at MIT June 2005.</a:t>
            </a:r>
          </a:p>
        </p:txBody>
      </p:sp>
    </p:spTree>
    <p:extLst>
      <p:ext uri="{BB962C8B-B14F-4D97-AF65-F5344CB8AC3E}">
        <p14:creationId xmlns:p14="http://schemas.microsoft.com/office/powerpoint/2010/main" val="1705314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B43938B5-47B3-4D2C-9DBF-DBEC0FE86EFB}"/>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ctr" eaLnBrk="1" hangingPunct="1">
              <a:lnSpc>
                <a:spcPct val="93000"/>
              </a:lnSpc>
              <a:buClrTx/>
              <a:buFontTx/>
              <a:buNone/>
            </a:pPr>
            <a:r>
              <a:rPr lang="en-IN" altLang="zh-TW" sz="3600">
                <a:latin typeface="Times New Roman" panose="02020603050405020304" pitchFamily="18" charset="0"/>
                <a:cs typeface="DejaVu Sans" charset="0"/>
              </a:rPr>
              <a:t>Thank You...!!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36BB92FC-3FDC-4900-875B-6EF804CBDDAA}"/>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ctr" eaLnBrk="1" hangingPunct="1">
              <a:lnSpc>
                <a:spcPct val="93000"/>
              </a:lnSpc>
              <a:buClrTx/>
              <a:buFontTx/>
              <a:buNone/>
            </a:pPr>
            <a:r>
              <a:rPr lang="en-IN" altLang="zh-TW" sz="2400" b="1" dirty="0">
                <a:latin typeface="Times New Roman" panose="02020603050405020304" pitchFamily="18" charset="0"/>
                <a:cs typeface="DejaVu Sans" charset="0"/>
              </a:rPr>
              <a:t>Contents</a:t>
            </a:r>
          </a:p>
        </p:txBody>
      </p:sp>
      <p:sp>
        <p:nvSpPr>
          <p:cNvPr id="8194" name="Rectangle 2">
            <a:extLst>
              <a:ext uri="{FF2B5EF4-FFF2-40B4-BE49-F238E27FC236}">
                <a16:creationId xmlns:a16="http://schemas.microsoft.com/office/drawing/2014/main" id="{82A91469-2694-4181-AD72-11980D97F8CA}"/>
              </a:ext>
            </a:extLst>
          </p:cNvPr>
          <p:cNvSpPr>
            <a:spLocks noChangeArrowheads="1"/>
          </p:cNvSpPr>
          <p:nvPr/>
        </p:nvSpPr>
        <p:spPr bwMode="auto">
          <a:xfrm>
            <a:off x="620712" y="1646237"/>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28625" indent="-3222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a:solidFill>
                  <a:srgbClr val="000000"/>
                </a:solidFill>
                <a:latin typeface="Trebuchet MS" panose="020B0603020202020204" pitchFamily="34" charset="0"/>
                <a:cs typeface="Noto Sans CJK SC" charset="0"/>
              </a:defRPr>
            </a:lvl9pPr>
          </a:lstStyle>
          <a:p>
            <a:pPr algn="just" hangingPunct="1">
              <a:spcAft>
                <a:spcPts val="1413"/>
              </a:spcAft>
              <a:buSzPct val="45000"/>
              <a:buFont typeface="Wingdings" panose="05000000000000000000" pitchFamily="2" charset="2"/>
              <a:buChar char=""/>
            </a:pPr>
            <a:r>
              <a:rPr lang="en-IN" altLang="en-US" sz="2200" dirty="0">
                <a:solidFill>
                  <a:schemeClr val="tx1"/>
                </a:solidFill>
                <a:latin typeface="Times New Roman" panose="02020603050405020304" pitchFamily="18" charset="0"/>
                <a:cs typeface="DejaVu Sans" charset="0"/>
              </a:rPr>
              <a:t>Introduction</a:t>
            </a:r>
          </a:p>
          <a:p>
            <a:pPr algn="just" hangingPunct="1">
              <a:spcAft>
                <a:spcPts val="1413"/>
              </a:spcAft>
              <a:buSzPct val="45000"/>
              <a:buFont typeface="Wingdings" panose="05000000000000000000" pitchFamily="2" charset="2"/>
              <a:buChar char=""/>
            </a:pPr>
            <a:r>
              <a:rPr lang="en-IN" altLang="en-US" sz="2200" dirty="0">
                <a:solidFill>
                  <a:schemeClr val="tx1"/>
                </a:solidFill>
                <a:latin typeface="Times New Roman" panose="02020603050405020304" pitchFamily="18" charset="0"/>
                <a:cs typeface="DejaVu Sans" charset="0"/>
              </a:rPr>
              <a:t>Objectives</a:t>
            </a:r>
          </a:p>
          <a:p>
            <a:pPr algn="just"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Problem Definition</a:t>
            </a:r>
          </a:p>
          <a:p>
            <a:pPr algn="just"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Technological Stack</a:t>
            </a:r>
          </a:p>
          <a:p>
            <a:pPr algn="just"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Review Suggestions </a:t>
            </a:r>
          </a:p>
          <a:p>
            <a:pPr algn="just"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Proposed System Architecture/Working </a:t>
            </a:r>
          </a:p>
          <a:p>
            <a:pPr algn="just"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Prototype Design Demonstration</a:t>
            </a:r>
          </a:p>
          <a:p>
            <a:pPr algn="just"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Implementation Status</a:t>
            </a:r>
          </a:p>
          <a:p>
            <a:pPr algn="just"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Status of Paper Draft &amp; Targeted Conference</a:t>
            </a:r>
          </a:p>
          <a:p>
            <a:pPr algn="just" hangingPunct="1">
              <a:spcAft>
                <a:spcPts val="1413"/>
              </a:spcAft>
              <a:buSzPct val="45000"/>
              <a:buFont typeface="Wingdings" panose="05000000000000000000" pitchFamily="2" charset="2"/>
              <a:buChar char=""/>
            </a:pPr>
            <a:r>
              <a:rPr lang="en-IN" altLang="en-US" sz="2200" dirty="0">
                <a:latin typeface="Times New Roman" panose="02020603050405020304" pitchFamily="18" charset="0"/>
                <a:cs typeface="DejaVu Sans" charset="0"/>
              </a:rPr>
              <a:t>References</a:t>
            </a:r>
          </a:p>
          <a:p>
            <a:pPr hangingPunct="1">
              <a:spcAft>
                <a:spcPts val="1413"/>
              </a:spcAft>
              <a:buSzPct val="45000"/>
              <a:buFont typeface="Wingdings" panose="05000000000000000000" pitchFamily="2" charset="2"/>
              <a:buChar char=""/>
            </a:pPr>
            <a:endParaRPr lang="en-IN" altLang="en-US" sz="2200" dirty="0">
              <a:latin typeface="Times New Roman" panose="02020603050405020304" pitchFamily="18" charset="0"/>
              <a:cs typeface="DejaVu Sans" charset="0"/>
            </a:endParaRPr>
          </a:p>
          <a:p>
            <a:pPr eaLnBrk="1" hangingPunct="1">
              <a:lnSpc>
                <a:spcPct val="200000"/>
              </a:lnSpc>
              <a:spcAft>
                <a:spcPts val="1413"/>
              </a:spcAft>
              <a:buSzPct val="45000"/>
              <a:buFont typeface="Wingdings" panose="05000000000000000000" pitchFamily="2" charset="2"/>
              <a:buChar char=""/>
            </a:pPr>
            <a:endParaRPr lang="en-IN" altLang="zh-TW" sz="2000" dirty="0">
              <a:latin typeface="Times New Roman" panose="02020603050405020304" pitchFamily="18"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8F0F-D072-4361-8A7A-821B32CD342E}"/>
              </a:ext>
            </a:extLst>
          </p:cNvPr>
          <p:cNvSpPr>
            <a:spLocks noGrp="1"/>
          </p:cNvSpPr>
          <p:nvPr>
            <p:ph type="title"/>
          </p:nvPr>
        </p:nvSpPr>
        <p:spPr>
          <a:xfrm>
            <a:off x="0" y="1"/>
            <a:ext cx="10080625" cy="579436"/>
          </a:xfrm>
        </p:spPr>
        <p:txBody>
          <a:bodyPr/>
          <a:lstStyle/>
          <a:p>
            <a:r>
              <a:rPr lang="en-IN" sz="24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A4BEAD1-3578-438C-BCE6-7D36B64BA36F}"/>
              </a:ext>
            </a:extLst>
          </p:cNvPr>
          <p:cNvSpPr>
            <a:spLocks noGrp="1"/>
          </p:cNvSpPr>
          <p:nvPr>
            <p:ph idx="1"/>
          </p:nvPr>
        </p:nvSpPr>
        <p:spPr>
          <a:xfrm>
            <a:off x="1" y="731837"/>
            <a:ext cx="10080624" cy="6827837"/>
          </a:xfrm>
        </p:spPr>
        <p:txBody>
          <a:bodyPr/>
          <a:lstStyle/>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NGO’s are seen to have a central role in development practice, but the question that-remain unanswered, and probably never can be answered, is what role (or roles)-should this be?</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This is not a new question; ever since NGO’s as institutional forms came to have a role in social development in the eighteenth and nineteenth centuries, governments have seen them as service providers, while the NGO’s supporters have seen them as advocates for social change.</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For example, William Wilberforce and the anti-slavery movement, and the host of other social service organizations he was associated with, were devoted to both social service and social change. Two hundred years later, little has changed, with the same old debates continuing as to what roles NGO’s should have, and how they can be effective. </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This project proposes to move the debate forward by looking at the factors that make NGOs’ work effective, and the issues that NGO’s face in meeting these requirements. </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In this project we have studied about local NGO’s across India as a case study, as they are well established, have a strong social change focus mainly through society empowerment programs, and are undergoing rapid structural change as a result of India’s rapidly growing economy and the related change in their funding sources.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3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AF2E0162-AE47-4D8C-8F7E-603700FBC656}"/>
              </a:ext>
            </a:extLst>
          </p:cNvPr>
          <p:cNvSpPr>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ClrTx/>
              <a:buFontTx/>
              <a:buNone/>
            </a:pPr>
            <a:r>
              <a:rPr lang="en-IN" altLang="zh-TW" sz="2400" b="1" dirty="0">
                <a:effectLst>
                  <a:outerShdw blurRad="38100" dist="38100" dir="2700000" algn="tl">
                    <a:srgbClr val="C0C0C0"/>
                  </a:outerShdw>
                </a:effectLst>
                <a:latin typeface="Times New Roman" panose="02020603050405020304" pitchFamily="18" charset="0"/>
                <a:cs typeface="DejaVu Sans" charset="0"/>
              </a:rPr>
              <a:t>Introduction</a:t>
            </a:r>
          </a:p>
        </p:txBody>
      </p:sp>
      <p:sp>
        <p:nvSpPr>
          <p:cNvPr id="9218" name="Rectangle 2">
            <a:extLst>
              <a:ext uri="{FF2B5EF4-FFF2-40B4-BE49-F238E27FC236}">
                <a16:creationId xmlns:a16="http://schemas.microsoft.com/office/drawing/2014/main" id="{5A60F2B6-FC59-46AF-8D9B-E22C68BE7E3B}"/>
              </a:ext>
            </a:extLst>
          </p:cNvPr>
          <p:cNvSpPr>
            <a:spLocks noChangeArrowheads="1"/>
          </p:cNvSpPr>
          <p:nvPr/>
        </p:nvSpPr>
        <p:spPr bwMode="auto">
          <a:xfrm>
            <a:off x="503239" y="1123959"/>
            <a:ext cx="9577386" cy="6435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nchor="t"/>
          <a:lstStyle>
            <a:lvl1pPr marL="449263" indent="-34290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1pPr>
            <a:lvl2pP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2pPr>
            <a:lvl3pPr marL="933450" indent="-34290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3pPr>
            <a:lvl4pP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4pPr>
            <a:lvl5pP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9pPr>
          </a:lstStyle>
          <a:p>
            <a:pPr marL="106045" indent="0" eaLnBrk="1" hangingPunct="1">
              <a:lnSpc>
                <a:spcPct val="93000"/>
              </a:lnSpc>
              <a:spcAft>
                <a:spcPts val="1413"/>
              </a:spcAft>
            </a:pPr>
            <a:endParaRPr lang="en-IN" altLang="zh-TW" sz="2400" dirty="0">
              <a:latin typeface="Times New Roman"/>
              <a:cs typeface="Times New Roman"/>
            </a:endParaRPr>
          </a:p>
          <a:p>
            <a:pPr marL="448945" algn="just" eaLnBrk="1" hangingPunct="1">
              <a:lnSpc>
                <a:spcPct val="93000"/>
              </a:lnSpc>
              <a:spcAft>
                <a:spcPts val="1413"/>
              </a:spcAft>
              <a:buFont typeface="Arial" panose="020B0604020202020204" pitchFamily="34" charset="0"/>
              <a:buChar char="•"/>
            </a:pPr>
            <a:r>
              <a:rPr lang="en-IN" altLang="zh-TW" sz="2200" dirty="0">
                <a:latin typeface="Times New Roman"/>
                <a:cs typeface="Times New Roman"/>
              </a:rPr>
              <a:t>Problems Identified : </a:t>
            </a:r>
            <a:endParaRPr lang="en-IN" altLang="zh-TW" sz="2200" dirty="0">
              <a:latin typeface="Times New Roman" panose="02020603050405020304" pitchFamily="18" charset="0"/>
              <a:cs typeface="Times New Roman" panose="02020603050405020304" pitchFamily="18" charset="0"/>
            </a:endParaRPr>
          </a:p>
          <a:p>
            <a:pPr lvl="2" algn="just" eaLnBrk="1" hangingPunct="1">
              <a:lnSpc>
                <a:spcPct val="93000"/>
              </a:lnSpc>
              <a:spcAft>
                <a:spcPts val="1413"/>
              </a:spcAft>
              <a:buFont typeface="Arial" panose="020B0604020202020204" pitchFamily="34" charset="0"/>
              <a:buChar char="•"/>
            </a:pPr>
            <a:r>
              <a:rPr lang="en-US" altLang="zh-TW" sz="2200" dirty="0">
                <a:latin typeface="Times New Roman"/>
                <a:cs typeface="Times New Roman"/>
              </a:rPr>
              <a:t>Non-Existence of Common Platform for Communication between People, Non-Government Organizations and for Non-Government Organizations to Collaborate across the Country.</a:t>
            </a:r>
            <a:endParaRPr lang="en-IN" altLang="zh-TW" sz="2200" dirty="0">
              <a:latin typeface="Times New Roman"/>
              <a:cs typeface="Times New Roman"/>
            </a:endParaRPr>
          </a:p>
          <a:p>
            <a:pPr marL="590550" lvl="2" indent="0">
              <a:lnSpc>
                <a:spcPct val="93000"/>
              </a:lnSpc>
              <a:spcAft>
                <a:spcPts val="1413"/>
              </a:spcAft>
            </a:pPr>
            <a:endParaRPr lang="en-IN" altLang="zh-TW" sz="2400" dirty="0">
              <a:latin typeface="Times New Roman"/>
              <a:cs typeface="Times New Roman"/>
            </a:endParaRPr>
          </a:p>
          <a:p>
            <a:pPr marL="106045" indent="0" eaLnBrk="1" hangingPunct="1">
              <a:lnSpc>
                <a:spcPct val="93000"/>
              </a:lnSpc>
              <a:spcAft>
                <a:spcPts val="1413"/>
              </a:spcAft>
            </a:pPr>
            <a:endParaRPr lang="en-IN" altLang="zh-TW" sz="2400" dirty="0">
              <a:latin typeface="Times New Roman"/>
              <a:cs typeface="Times New Roman"/>
            </a:endParaRPr>
          </a:p>
          <a:p>
            <a:pPr lvl="2">
              <a:lnSpc>
                <a:spcPct val="93000"/>
              </a:lnSpc>
              <a:spcAft>
                <a:spcPts val="1413"/>
              </a:spcAft>
              <a:buFont typeface="Arial" panose="020B0604020202020204" pitchFamily="34" charset="0"/>
              <a:buChar char="•"/>
            </a:pP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AF2E0162-AE47-4D8C-8F7E-603700FBC656}"/>
              </a:ext>
            </a:extLst>
          </p:cNvPr>
          <p:cNvSpPr>
            <a:spLocks noChangeArrowheads="1"/>
          </p:cNvSpPr>
          <p:nvPr/>
        </p:nvSpPr>
        <p:spPr bwMode="auto">
          <a:xfrm>
            <a:off x="512206" y="227181"/>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ClrTx/>
              <a:buFontTx/>
              <a:buNone/>
            </a:pPr>
            <a:r>
              <a:rPr lang="en-IN" altLang="zh-TW" sz="2400" b="1" dirty="0">
                <a:effectLst>
                  <a:outerShdw blurRad="38100" dist="38100" dir="2700000" algn="tl">
                    <a:srgbClr val="C0C0C0"/>
                  </a:outerShdw>
                </a:effectLst>
                <a:latin typeface="Times New Roman" panose="02020603050405020304" pitchFamily="18" charset="0"/>
                <a:cs typeface="DejaVu Sans" charset="0"/>
              </a:rPr>
              <a:t>Introduction</a:t>
            </a:r>
          </a:p>
        </p:txBody>
      </p:sp>
      <p:sp>
        <p:nvSpPr>
          <p:cNvPr id="9218" name="Rectangle 2">
            <a:extLst>
              <a:ext uri="{FF2B5EF4-FFF2-40B4-BE49-F238E27FC236}">
                <a16:creationId xmlns:a16="http://schemas.microsoft.com/office/drawing/2014/main" id="{5A60F2B6-FC59-46AF-8D9B-E22C68BE7E3B}"/>
              </a:ext>
            </a:extLst>
          </p:cNvPr>
          <p:cNvSpPr>
            <a:spLocks noChangeArrowheads="1"/>
          </p:cNvSpPr>
          <p:nvPr/>
        </p:nvSpPr>
        <p:spPr bwMode="auto">
          <a:xfrm>
            <a:off x="503238" y="858213"/>
            <a:ext cx="9185274" cy="6523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nchor="t"/>
          <a:lstStyle>
            <a:lvl1pPr marL="449263" indent="-34290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1pPr>
            <a:lvl2pP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2pPr>
            <a:lvl3pPr marL="933450" indent="-34290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3pPr>
            <a:lvl4pP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4pPr>
            <a:lvl5pPr>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a:solidFill>
                  <a:srgbClr val="000000"/>
                </a:solidFill>
                <a:latin typeface="Trebuchet MS" panose="020B0603020202020204" pitchFamily="34" charset="0"/>
                <a:cs typeface="Noto Sans CJK SC" charset="0"/>
              </a:defRPr>
            </a:lvl9pPr>
          </a:lstStyle>
          <a:p>
            <a:pPr marL="106045" indent="0" eaLnBrk="1" hangingPunct="1">
              <a:lnSpc>
                <a:spcPct val="93000"/>
              </a:lnSpc>
              <a:spcAft>
                <a:spcPts val="1413"/>
              </a:spcAft>
            </a:pPr>
            <a:endParaRPr lang="en-IN" altLang="zh-TW" sz="2400" dirty="0">
              <a:latin typeface="Times New Roman"/>
              <a:cs typeface="Times New Roman"/>
            </a:endParaRPr>
          </a:p>
          <a:p>
            <a:pPr marL="448945" algn="just" eaLnBrk="1" hangingPunct="1">
              <a:lnSpc>
                <a:spcPct val="93000"/>
              </a:lnSpc>
              <a:spcAft>
                <a:spcPts val="1413"/>
              </a:spcAft>
              <a:buFont typeface="Arial" panose="020B0604020202020204" pitchFamily="34" charset="0"/>
              <a:buChar char="•"/>
            </a:pPr>
            <a:r>
              <a:rPr lang="en-IN" altLang="zh-TW" sz="2200" dirty="0">
                <a:latin typeface="Times New Roman"/>
                <a:cs typeface="Times New Roman"/>
              </a:rPr>
              <a:t>Solution Proposed :</a:t>
            </a:r>
          </a:p>
          <a:p>
            <a:pPr lvl="2" algn="just" eaLnBrk="1" hangingPunct="1">
              <a:lnSpc>
                <a:spcPct val="93000"/>
              </a:lnSpc>
              <a:spcAft>
                <a:spcPts val="1413"/>
              </a:spcAft>
              <a:buFont typeface="Arial" panose="020B0604020202020204" pitchFamily="34" charset="0"/>
              <a:buChar char="•"/>
            </a:pPr>
            <a:r>
              <a:rPr lang="en-US" altLang="zh-TW" sz="2200" dirty="0">
                <a:latin typeface="Times New Roman"/>
                <a:cs typeface="Times New Roman"/>
              </a:rPr>
              <a:t>Building a website cum installable progressive web app where society helping organization can collaborate with efficiency. </a:t>
            </a:r>
            <a:r>
              <a:rPr lang="en-IN" altLang="zh-TW" sz="2200" dirty="0">
                <a:latin typeface="Times New Roman"/>
                <a:cs typeface="Times New Roman"/>
              </a:rPr>
              <a:t>.</a:t>
            </a:r>
          </a:p>
          <a:p>
            <a:pPr lvl="2" algn="just">
              <a:lnSpc>
                <a:spcPct val="93000"/>
              </a:lnSpc>
              <a:spcAft>
                <a:spcPts val="1413"/>
              </a:spcAft>
              <a:buFont typeface="Arial" panose="020B0604020202020204" pitchFamily="34" charset="0"/>
              <a:buChar char="•"/>
            </a:pPr>
            <a:r>
              <a:rPr lang="en-US" altLang="zh-TW" sz="2200" dirty="0">
                <a:latin typeface="Times New Roman"/>
                <a:cs typeface="Times New Roman"/>
              </a:rPr>
              <a:t>Also make it easier for organization’s like APSIT-NSS,APSIT-</a:t>
            </a:r>
            <a:r>
              <a:rPr lang="en-US" altLang="zh-TW" sz="2200" dirty="0" err="1">
                <a:latin typeface="Times New Roman"/>
                <a:cs typeface="Times New Roman"/>
              </a:rPr>
              <a:t>Lakshya</a:t>
            </a:r>
            <a:r>
              <a:rPr lang="en-US" altLang="zh-TW" sz="2200" dirty="0">
                <a:latin typeface="Times New Roman"/>
                <a:cs typeface="Times New Roman"/>
              </a:rPr>
              <a:t> to collaborate with other social organization’s.</a:t>
            </a:r>
          </a:p>
          <a:p>
            <a:pPr marL="590550" lvl="2" indent="0">
              <a:lnSpc>
                <a:spcPct val="93000"/>
              </a:lnSpc>
              <a:spcAft>
                <a:spcPts val="1413"/>
              </a:spcAft>
            </a:pPr>
            <a:endParaRPr lang="en-IN" altLang="zh-TW" sz="2200" dirty="0">
              <a:latin typeface="Times New Roman"/>
              <a:cs typeface="Times New Roman"/>
            </a:endParaRPr>
          </a:p>
          <a:p>
            <a:pPr marL="590550" lvl="2" indent="0">
              <a:lnSpc>
                <a:spcPct val="93000"/>
              </a:lnSpc>
              <a:spcAft>
                <a:spcPts val="1413"/>
              </a:spcAft>
            </a:pPr>
            <a:endParaRPr lang="en-IN" altLang="zh-TW" sz="2400" dirty="0">
              <a:latin typeface="Times New Roman"/>
              <a:cs typeface="Times New Roman"/>
            </a:endParaRPr>
          </a:p>
          <a:p>
            <a:pPr lvl="2">
              <a:lnSpc>
                <a:spcPct val="93000"/>
              </a:lnSpc>
              <a:spcAft>
                <a:spcPts val="1413"/>
              </a:spcAft>
              <a:buFont typeface="Arial" panose="020B0604020202020204" pitchFamily="34" charset="0"/>
              <a:buChar char="•"/>
            </a:pPr>
            <a:endParaRPr lang="en-IN" altLang="zh-TW" sz="2400" dirty="0">
              <a:latin typeface="Times New Roman"/>
              <a:cs typeface="Times New Roman"/>
            </a:endParaRPr>
          </a:p>
          <a:p>
            <a:pPr lvl="2">
              <a:lnSpc>
                <a:spcPct val="93000"/>
              </a:lnSpc>
              <a:spcAft>
                <a:spcPts val="1413"/>
              </a:spcAft>
              <a:buFont typeface="Arial" panose="020B0604020202020204" pitchFamily="34" charset="0"/>
              <a:buChar char="•"/>
            </a:pPr>
            <a:endParaRPr lang="en-IN" altLang="zh-TW" sz="2400" dirty="0">
              <a:latin typeface="Times New Roman"/>
              <a:cs typeface="Times New Roman"/>
            </a:endParaRPr>
          </a:p>
          <a:p>
            <a:pPr lvl="2">
              <a:lnSpc>
                <a:spcPct val="93000"/>
              </a:lnSpc>
              <a:spcAft>
                <a:spcPts val="1413"/>
              </a:spcAft>
              <a:buFont typeface="Arial" panose="020B0604020202020204" pitchFamily="34" charset="0"/>
              <a:buChar char="•"/>
            </a:pPr>
            <a:endParaRPr lang="en-IN" altLang="zh-TW" sz="2400" dirty="0">
              <a:latin typeface="Times New Roman"/>
              <a:cs typeface="Times New Roman"/>
            </a:endParaRPr>
          </a:p>
          <a:p>
            <a:pPr lvl="2">
              <a:lnSpc>
                <a:spcPct val="93000"/>
              </a:lnSpc>
              <a:spcAft>
                <a:spcPts val="1413"/>
              </a:spcAft>
              <a:buFont typeface="Arial" panose="020B0604020202020204" pitchFamily="34" charset="0"/>
              <a:buChar char="•"/>
            </a:pPr>
            <a:endParaRPr lang="en-IN" dirty="0"/>
          </a:p>
        </p:txBody>
      </p:sp>
    </p:spTree>
    <p:extLst>
      <p:ext uri="{BB962C8B-B14F-4D97-AF65-F5344CB8AC3E}">
        <p14:creationId xmlns:p14="http://schemas.microsoft.com/office/powerpoint/2010/main" val="10646116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C1B9C42B-32CC-483E-BC19-37CED3BA15EC}"/>
              </a:ext>
            </a:extLst>
          </p:cNvPr>
          <p:cNvSpPr>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ClrTx/>
              <a:buFontTx/>
              <a:buNone/>
            </a:pPr>
            <a:r>
              <a:rPr lang="en-IN" altLang="zh-TW" sz="2400" b="1" dirty="0">
                <a:effectLst>
                  <a:outerShdw blurRad="38100" dist="38100" dir="2700000" algn="tl">
                    <a:srgbClr val="C0C0C0"/>
                  </a:outerShdw>
                </a:effectLst>
                <a:latin typeface="Times New Roman" panose="02020603050405020304" pitchFamily="18" charset="0"/>
                <a:cs typeface="DejaVu Sans" charset="0"/>
              </a:rPr>
              <a:t>Objectives</a:t>
            </a:r>
          </a:p>
        </p:txBody>
      </p:sp>
      <p:sp>
        <p:nvSpPr>
          <p:cNvPr id="11266" name="Rectangle 2">
            <a:extLst>
              <a:ext uri="{FF2B5EF4-FFF2-40B4-BE49-F238E27FC236}">
                <a16:creationId xmlns:a16="http://schemas.microsoft.com/office/drawing/2014/main" id="{5797D9C6-80B4-436A-A0F1-ADB765755BB7}"/>
              </a:ext>
            </a:extLst>
          </p:cNvPr>
          <p:cNvSpPr>
            <a:spLocks noChangeArrowheads="1"/>
          </p:cNvSpPr>
          <p:nvPr/>
        </p:nvSpPr>
        <p:spPr bwMode="auto">
          <a:xfrm>
            <a:off x="503238" y="1277867"/>
            <a:ext cx="9070975" cy="6043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nchor="t"/>
          <a:lstStyle>
            <a:lvl1pPr marL="10795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1pPr>
            <a:lvl2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2pPr>
            <a:lvl3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3pPr>
            <a:lvl4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4pPr>
            <a:lvl5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9pPr>
          </a:lstStyle>
          <a:p>
            <a:pPr eaLnBrk="1" hangingPunct="1">
              <a:lnSpc>
                <a:spcPct val="93000"/>
              </a:lnSpc>
              <a:spcAft>
                <a:spcPts val="1413"/>
              </a:spcAft>
              <a:buClrTx/>
            </a:pPr>
            <a:endParaRPr lang="en-IN" altLang="zh-TW" sz="2400" dirty="0">
              <a:latin typeface="Times New Roman"/>
              <a:cs typeface="Times New Roman"/>
            </a:endParaRPr>
          </a:p>
          <a:p>
            <a:pPr marL="565150" indent="-457200">
              <a:lnSpc>
                <a:spcPct val="93000"/>
              </a:lnSpc>
              <a:spcAft>
                <a:spcPts val="1413"/>
              </a:spcAft>
              <a:buClrTx/>
              <a:buFontTx/>
              <a:buAutoNum type="arabicPeriod"/>
            </a:pPr>
            <a:r>
              <a:rPr lang="en-US" altLang="zh-TW" sz="2200" dirty="0">
                <a:latin typeface="Times New Roman"/>
                <a:cs typeface="Times New Roman"/>
              </a:rPr>
              <a:t>To implement backend using MongoDB</a:t>
            </a:r>
            <a:r>
              <a:rPr lang="en-IN" altLang="zh-TW" sz="2200" dirty="0">
                <a:latin typeface="Times New Roman"/>
                <a:cs typeface="Times New Roman"/>
              </a:rPr>
              <a:t>.</a:t>
            </a:r>
          </a:p>
          <a:p>
            <a:pPr marL="565150" indent="-457200">
              <a:lnSpc>
                <a:spcPct val="93000"/>
              </a:lnSpc>
              <a:spcAft>
                <a:spcPts val="1413"/>
              </a:spcAft>
              <a:buClrTx/>
              <a:buFontTx/>
              <a:buAutoNum type="arabicPeriod"/>
            </a:pPr>
            <a:r>
              <a:rPr lang="en-US" altLang="zh-TW" sz="2200" dirty="0">
                <a:latin typeface="Times New Roman"/>
                <a:cs typeface="Times New Roman"/>
              </a:rPr>
              <a:t>To implement task recommendation using TensorFlow</a:t>
            </a:r>
            <a:r>
              <a:rPr lang="en-IN" altLang="zh-TW" sz="2200" dirty="0">
                <a:latin typeface="Times New Roman"/>
                <a:cs typeface="Times New Roman"/>
              </a:rPr>
              <a:t>.</a:t>
            </a:r>
          </a:p>
          <a:p>
            <a:pPr marL="565150" indent="-457200">
              <a:lnSpc>
                <a:spcPct val="93000"/>
              </a:lnSpc>
              <a:spcAft>
                <a:spcPts val="1413"/>
              </a:spcAft>
              <a:buClrTx/>
              <a:buFontTx/>
              <a:buAutoNum type="arabicPeriod"/>
            </a:pPr>
            <a:r>
              <a:rPr lang="en-US" altLang="zh-TW" sz="2200" dirty="0">
                <a:latin typeface="Times New Roman"/>
                <a:cs typeface="Times New Roman"/>
              </a:rPr>
              <a:t>To implement frontend for our web-app using React.js and Bootstrap</a:t>
            </a:r>
            <a:r>
              <a:rPr lang="en-IN" altLang="zh-TW" sz="2200" dirty="0">
                <a:latin typeface="Times New Roman"/>
                <a:cs typeface="Times New Roman"/>
              </a:rPr>
              <a:t>. </a:t>
            </a:r>
            <a:endParaRPr lang="en-IN" altLang="zh-TW" sz="2200" dirty="0">
              <a:latin typeface="Times New Roman" panose="02020603050405020304" pitchFamily="18" charset="0"/>
              <a:cs typeface="Times New Roman" panose="02020603050405020304" pitchFamily="18" charset="0"/>
            </a:endParaRPr>
          </a:p>
          <a:p>
            <a:pPr marL="106045">
              <a:lnSpc>
                <a:spcPct val="93000"/>
              </a:lnSpc>
              <a:spcAft>
                <a:spcPts val="1413"/>
              </a:spcAft>
            </a:pPr>
            <a:endParaRPr lang="en-IN" altLang="zh-TW" sz="24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2072B14F-8010-42FC-A2B9-A4E724ACD3D3}"/>
              </a:ext>
            </a:extLst>
          </p:cNvPr>
          <p:cNvSpPr>
            <a:spLocks noChangeArrowheads="1"/>
          </p:cNvSpPr>
          <p:nvPr/>
        </p:nvSpPr>
        <p:spPr bwMode="auto">
          <a:xfrm>
            <a:off x="503238" y="301626"/>
            <a:ext cx="9070975"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ClrTx/>
              <a:buFontTx/>
              <a:buNone/>
            </a:pPr>
            <a:r>
              <a:rPr lang="en-IN" altLang="zh-TW" sz="2400" b="1" dirty="0">
                <a:effectLst>
                  <a:outerShdw blurRad="38100" dist="38100" dir="2700000" algn="tl">
                    <a:srgbClr val="C0C0C0"/>
                  </a:outerShdw>
                </a:effectLst>
                <a:latin typeface="Times New Roman" panose="02020603050405020304" pitchFamily="18" charset="0"/>
                <a:cs typeface="DejaVu Sans" charset="0"/>
              </a:rPr>
              <a:t>Problem Definition</a:t>
            </a:r>
          </a:p>
        </p:txBody>
      </p:sp>
      <p:sp>
        <p:nvSpPr>
          <p:cNvPr id="13314" name="Rectangle 2">
            <a:extLst>
              <a:ext uri="{FF2B5EF4-FFF2-40B4-BE49-F238E27FC236}">
                <a16:creationId xmlns:a16="http://schemas.microsoft.com/office/drawing/2014/main" id="{46D5C2A4-2012-4193-90D9-8D8D444CD77F}"/>
              </a:ext>
            </a:extLst>
          </p:cNvPr>
          <p:cNvSpPr>
            <a:spLocks noChangeArrowheads="1"/>
          </p:cNvSpPr>
          <p:nvPr/>
        </p:nvSpPr>
        <p:spPr bwMode="auto">
          <a:xfrm>
            <a:off x="503238" y="1563688"/>
            <a:ext cx="9070975" cy="519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nchor="t"/>
          <a:lstStyle>
            <a:lvl1pPr marL="10795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1pPr>
            <a:lvl2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2pPr>
            <a:lvl3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3pPr>
            <a:lvl4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4pPr>
            <a:lvl5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9pPr>
          </a:lstStyle>
          <a:p>
            <a:pPr eaLnBrk="1" hangingPunct="1">
              <a:lnSpc>
                <a:spcPct val="93000"/>
              </a:lnSpc>
              <a:spcAft>
                <a:spcPts val="1413"/>
              </a:spcAft>
              <a:buClrTx/>
              <a:buFontTx/>
              <a:buNone/>
            </a:pPr>
            <a:endParaRPr lang="en-IN" altLang="zh-TW" sz="2400" dirty="0">
              <a:latin typeface="Times New Roman" panose="02020603050405020304" pitchFamily="18" charset="0"/>
              <a:cs typeface="Times New Roman" panose="02020603050405020304" pitchFamily="18" charset="0"/>
            </a:endParaRPr>
          </a:p>
          <a:p>
            <a:pPr marL="106045" eaLnBrk="1" hangingPunct="1">
              <a:lnSpc>
                <a:spcPct val="150000"/>
              </a:lnSpc>
              <a:spcAft>
                <a:spcPts val="1413"/>
              </a:spcAft>
            </a:pPr>
            <a:endParaRPr lang="en-IN" altLang="zh-TW"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645044-96A6-4D21-9C01-F6F123874125}"/>
              </a:ext>
            </a:extLst>
          </p:cNvPr>
          <p:cNvSpPr txBox="1"/>
          <p:nvPr/>
        </p:nvSpPr>
        <p:spPr>
          <a:xfrm>
            <a:off x="620712" y="1265237"/>
            <a:ext cx="777240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lumMod val="95000"/>
                    <a:lumOff val="5000"/>
                  </a:schemeClr>
                </a:solidFill>
                <a:latin typeface="Times New Roman" panose="02020603050405020304" pitchFamily="18" charset="0"/>
                <a:cs typeface="Times New Roman" panose="02020603050405020304" pitchFamily="18" charset="0"/>
              </a:rPr>
              <a:t>To design and develop progressive web-app which serves as a common platform of communication between NGO’s across country and connecting people to several social organization’s who are willing to make society a better place to live.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4C9A-C7C4-4CAF-A924-884591388ECB}"/>
              </a:ext>
            </a:extLst>
          </p:cNvPr>
          <p:cNvSpPr>
            <a:spLocks noGrp="1"/>
          </p:cNvSpPr>
          <p:nvPr>
            <p:ph type="title"/>
          </p:nvPr>
        </p:nvSpPr>
        <p:spPr>
          <a:xfrm>
            <a:off x="468312" y="671513"/>
            <a:ext cx="7199313" cy="822324"/>
          </a:xfrm>
        </p:spPr>
        <p:txBody>
          <a:bodyPr/>
          <a:lstStyle/>
          <a:p>
            <a:r>
              <a:rPr lang="en-IN" sz="2400" dirty="0">
                <a:latin typeface="Times New Roman" panose="02020603050405020304" pitchFamily="18" charset="0"/>
                <a:cs typeface="Times New Roman" panose="02020603050405020304" pitchFamily="18" charset="0"/>
              </a:rPr>
              <a:t> </a:t>
            </a:r>
            <a:r>
              <a:rPr lang="en-IN" sz="2400" b="1" dirty="0">
                <a:solidFill>
                  <a:schemeClr val="tx2">
                    <a:lumMod val="95000"/>
                    <a:lumOff val="5000"/>
                  </a:schemeClr>
                </a:solidFill>
                <a:latin typeface="Times New Roman" panose="02020603050405020304" pitchFamily="18" charset="0"/>
                <a:cs typeface="Times New Roman" panose="02020603050405020304" pitchFamily="18" charset="0"/>
              </a:rPr>
              <a:t>Technology Stack </a:t>
            </a:r>
          </a:p>
        </p:txBody>
      </p:sp>
      <p:sp>
        <p:nvSpPr>
          <p:cNvPr id="3" name="Content Placeholder 2">
            <a:extLst>
              <a:ext uri="{FF2B5EF4-FFF2-40B4-BE49-F238E27FC236}">
                <a16:creationId xmlns:a16="http://schemas.microsoft.com/office/drawing/2014/main" id="{2EE40D6C-EDFF-40A4-9660-8FD87168A09F}"/>
              </a:ext>
            </a:extLst>
          </p:cNvPr>
          <p:cNvSpPr>
            <a:spLocks noGrp="1"/>
          </p:cNvSpPr>
          <p:nvPr>
            <p:ph idx="1"/>
          </p:nvPr>
        </p:nvSpPr>
        <p:spPr>
          <a:xfrm>
            <a:off x="773113" y="1570038"/>
            <a:ext cx="9307512" cy="5087938"/>
          </a:xfrm>
        </p:spPr>
        <p:txBody>
          <a:bodyPr/>
          <a:lstStyle/>
          <a:p>
            <a:pPr>
              <a:buFont typeface="Arial" panose="020B0604020202020204" pitchFamily="34" charset="0"/>
              <a:buChar char="•"/>
            </a:pPr>
            <a:r>
              <a:rPr lang="en-US" sz="2200" dirty="0">
                <a:solidFill>
                  <a:schemeClr val="tx2"/>
                </a:solidFill>
                <a:latin typeface="Times New Roman" panose="02020603050405020304" pitchFamily="18" charset="0"/>
                <a:cs typeface="Times New Roman" panose="02020603050405020304" pitchFamily="18" charset="0"/>
              </a:rPr>
              <a:t>React – In our project we have used React to implement UI. It has also been used to develop SPA.</a:t>
            </a:r>
          </a:p>
          <a:p>
            <a:pPr>
              <a:buFont typeface="Arial" panose="020B0604020202020204" pitchFamily="34" charset="0"/>
              <a:buChar char="•"/>
            </a:pPr>
            <a:r>
              <a:rPr lang="en-US" sz="2200" dirty="0">
                <a:solidFill>
                  <a:schemeClr val="tx2"/>
                </a:solidFill>
                <a:latin typeface="Times New Roman" panose="02020603050405020304" pitchFamily="18" charset="0"/>
                <a:cs typeface="Times New Roman" panose="02020603050405020304" pitchFamily="18" charset="0"/>
              </a:rPr>
              <a:t>Bootstrap – In our project it gave us the ability to easily create responsive designs. </a:t>
            </a:r>
          </a:p>
          <a:p>
            <a:pPr>
              <a:buFont typeface="Arial" panose="020B0604020202020204" pitchFamily="34" charset="0"/>
              <a:buChar char="•"/>
            </a:pPr>
            <a:r>
              <a:rPr lang="en-US" sz="2200" dirty="0">
                <a:solidFill>
                  <a:schemeClr val="tx2"/>
                </a:solidFill>
                <a:latin typeface="Times New Roman" panose="02020603050405020304" pitchFamily="18" charset="0"/>
                <a:cs typeface="Times New Roman" panose="02020603050405020304" pitchFamily="18" charset="0"/>
              </a:rPr>
              <a:t>TensorFlow – It is used in our project to implement social work recommendation system.</a:t>
            </a:r>
          </a:p>
          <a:p>
            <a:pPr>
              <a:buFont typeface="Arial" panose="020B0604020202020204" pitchFamily="34" charset="0"/>
              <a:buChar char="•"/>
            </a:pPr>
            <a:r>
              <a:rPr lang="en-US" sz="2200" dirty="0">
                <a:solidFill>
                  <a:schemeClr val="tx2"/>
                </a:solidFill>
                <a:latin typeface="Times New Roman" panose="02020603050405020304" pitchFamily="18" charset="0"/>
                <a:cs typeface="Times New Roman" panose="02020603050405020304" pitchFamily="18" charset="0"/>
              </a:rPr>
              <a:t>MongoDB- In our project it has been used to store and retrieve data quickly and easily.</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51720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671513"/>
            <a:ext cx="6996112" cy="669925"/>
          </a:xfrm>
        </p:spPr>
        <p:txBody>
          <a:bodyPr/>
          <a:lstStyle/>
          <a:p>
            <a:r>
              <a:rPr lang="en-IN" altLang="en-US" sz="2400" b="1" dirty="0">
                <a:solidFill>
                  <a:schemeClr val="tx1"/>
                </a:solidFill>
                <a:latin typeface="Times New Roman" panose="02020603050405020304" pitchFamily="18" charset="0"/>
                <a:cs typeface="DejaVu Sans" charset="0"/>
              </a:rPr>
              <a:t>Review Suggestions</a:t>
            </a:r>
            <a:endParaRPr lang="en-US" sz="2400" b="1" dirty="0">
              <a:solidFill>
                <a:schemeClr val="tx1"/>
              </a:solidFill>
            </a:endParaRPr>
          </a:p>
        </p:txBody>
      </p:sp>
      <p:sp>
        <p:nvSpPr>
          <p:cNvPr id="3" name="Content Placeholder 2"/>
          <p:cNvSpPr>
            <a:spLocks noGrp="1"/>
          </p:cNvSpPr>
          <p:nvPr>
            <p:ph idx="1"/>
          </p:nvPr>
        </p:nvSpPr>
        <p:spPr>
          <a:xfrm>
            <a:off x="925511" y="1341438"/>
            <a:ext cx="7315201" cy="5316538"/>
          </a:xfrm>
        </p:spPr>
        <p:txBody>
          <a:bodyPr/>
          <a:lstStyle/>
          <a:p>
            <a:pPr>
              <a:buFont typeface="Arial" panose="020B0604020202020204" pitchFamily="34" charset="0"/>
              <a:buChar char="•"/>
            </a:pPr>
            <a:r>
              <a:rPr lang="en-US" sz="2200" dirty="0">
                <a:solidFill>
                  <a:schemeClr val="tx2"/>
                </a:solidFill>
                <a:latin typeface="Times New Roman" panose="02020603050405020304" pitchFamily="18" charset="0"/>
                <a:cs typeface="Times New Roman" panose="02020603050405020304" pitchFamily="18" charset="0"/>
              </a:rPr>
              <a:t>To make website responsive.</a:t>
            </a:r>
          </a:p>
          <a:p>
            <a:pPr>
              <a:buFont typeface="Arial" panose="020B0604020202020204" pitchFamily="34" charset="0"/>
              <a:buChar char="•"/>
            </a:pPr>
            <a:r>
              <a:rPr lang="en-US" sz="2200" dirty="0">
                <a:solidFill>
                  <a:schemeClr val="tx2"/>
                </a:solidFill>
                <a:latin typeface="Times New Roman" panose="02020603050405020304" pitchFamily="18" charset="0"/>
                <a:cs typeface="Times New Roman" panose="02020603050405020304" pitchFamily="18" charset="0"/>
              </a:rPr>
              <a:t>To implement recovery mechanism to recover forgotten password.</a:t>
            </a:r>
          </a:p>
          <a:p>
            <a:pPr>
              <a:buFont typeface="Arial" panose="020B0604020202020204" pitchFamily="34" charset="0"/>
              <a:buChar char="•"/>
            </a:pPr>
            <a:endParaRPr lang="en-US" sz="22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936160161"/>
      </p:ext>
    </p:extLst>
  </p:cSld>
  <p:clrMapOvr>
    <a:masterClrMapping/>
  </p:clrMapOvr>
</p:sld>
</file>

<file path=ppt/theme/theme1.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zh-TW"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783</Words>
  <Application>Microsoft Office PowerPoint</Application>
  <PresentationFormat>Custom</PresentationFormat>
  <Paragraphs>107</Paragraphs>
  <Slides>16</Slides>
  <Notes>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16</vt:i4>
      </vt:variant>
    </vt:vector>
  </HeadingPairs>
  <TitlesOfParts>
    <vt:vector size="24" baseType="lpstr">
      <vt:lpstr>Arial</vt:lpstr>
      <vt:lpstr>Times New Roman</vt:lpstr>
      <vt:lpstr>Trebuchet MS</vt:lpstr>
      <vt:lpstr>Wingdings</vt:lpstr>
      <vt:lpstr>Office 佈景主題</vt:lpstr>
      <vt:lpstr>Office 佈景主題</vt:lpstr>
      <vt:lpstr>Office 佈景主題</vt:lpstr>
      <vt:lpstr>Office 佈景主題</vt:lpstr>
      <vt:lpstr>PowerPoint Presentation</vt:lpstr>
      <vt:lpstr>PowerPoint Presentation</vt:lpstr>
      <vt:lpstr>Introduction</vt:lpstr>
      <vt:lpstr>PowerPoint Presentation</vt:lpstr>
      <vt:lpstr>PowerPoint Presentation</vt:lpstr>
      <vt:lpstr>PowerPoint Presentation</vt:lpstr>
      <vt:lpstr>PowerPoint Presentation</vt:lpstr>
      <vt:lpstr> Technology Stack </vt:lpstr>
      <vt:lpstr>Review Suggestions</vt:lpstr>
      <vt:lpstr>Proposed System Architecture</vt:lpstr>
      <vt:lpstr>User End Block Diagram</vt:lpstr>
      <vt:lpstr>Prototype Design Demonstration </vt:lpstr>
      <vt:lpstr>Implementation Status </vt:lpstr>
      <vt:lpstr>Status of Paper Draft &amp; Targeted Conference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Siddhesh Shinde</cp:lastModifiedBy>
  <cp:revision>709</cp:revision>
  <cp:lastPrinted>1601-01-01T00:00:00Z</cp:lastPrinted>
  <dcterms:created xsi:type="dcterms:W3CDTF">2017-10-25T08:22:14Z</dcterms:created>
  <dcterms:modified xsi:type="dcterms:W3CDTF">2022-02-09T08:58:51Z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