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4700" cy="4005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4700" cy="4005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4700" cy="4005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0350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0350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4700" cy="4005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0350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4700" cy="4005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4700" cy="4005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0350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0350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/>
          </a:p>
        </p:txBody>
      </p:sp>
      <p:sp>
        <p:nvSpPr>
          <p:cNvPr id="140" name="Google Shape;140;p9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343597"/>
            <a:headEnd type="none" w="sm" len="sm"/>
            <a:tailEnd type="none" w="sm" len="sm"/>
          </a:ln>
        </p:spPr>
      </p:sp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69387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66212" cy="49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 rot="5400000">
            <a:off x="5210969" y="2394744"/>
            <a:ext cx="6451600" cy="226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 rot="5400000">
            <a:off x="601663" y="203200"/>
            <a:ext cx="6451600" cy="664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 rot="5400000">
            <a:off x="2543968" y="-272256"/>
            <a:ext cx="4984750" cy="906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>
            <a:spLocks noGrp="1"/>
          </p:cNvSpPr>
          <p:nvPr>
            <p:ph type="pic" idx="2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2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 rot="5400000">
            <a:off x="5514975" y="2092325"/>
            <a:ext cx="5848350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 rot="5400000">
            <a:off x="904081" y="-99219"/>
            <a:ext cx="5848350" cy="665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4456112" cy="49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2"/>
          </p:nvPr>
        </p:nvSpPr>
        <p:spPr>
          <a:xfrm>
            <a:off x="5111750" y="1768475"/>
            <a:ext cx="4457700" cy="49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 rot="5400000">
            <a:off x="2847181" y="-575468"/>
            <a:ext cx="4381500" cy="90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>
            <a:spLocks noGrp="1"/>
          </p:cNvSpPr>
          <p:nvPr>
            <p:ph type="pic" idx="2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4457700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5113338" y="1768475"/>
            <a:ext cx="4459287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69387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66212" cy="49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/>
        </p:nvSpPr>
        <p:spPr>
          <a:xfrm>
            <a:off x="503237" y="1619250"/>
            <a:ext cx="9070975" cy="583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sz="36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Janasevakam </a:t>
            </a:r>
            <a:endParaRPr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sz="3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No. 25</a:t>
            </a:r>
            <a:endParaRPr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Siddhesh Shinde   :17104043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Yogesh Pendse      :18104041                   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Suraj Tetme          :19204004</a:t>
            </a:r>
            <a:endParaRPr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 and Co-guide</a:t>
            </a:r>
            <a:endParaRPr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Ganesh Gourshete</a:t>
            </a:r>
            <a:endParaRPr/>
          </a:p>
        </p:txBody>
      </p:sp>
      <p:pic>
        <p:nvPicPr>
          <p:cNvPr id="94" name="Google Shape;9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7" y="0"/>
            <a:ext cx="9936162" cy="1871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End Block Diagram</a:t>
            </a:r>
            <a:endParaRPr/>
          </a:p>
        </p:txBody>
      </p:sp>
      <p:pic>
        <p:nvPicPr>
          <p:cNvPr id="164" name="Google Shape;164;p34" descr="C:\Users\tetme\OneDrive\Desktop\NGO!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62" y="1879600"/>
            <a:ext cx="9072562" cy="485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 Design Demonstration</a:t>
            </a:r>
            <a:b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70" name="Google Shape;170;p35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66212" cy="49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5720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progress….</a:t>
            </a:r>
            <a:endParaRPr/>
          </a:p>
          <a:p>
            <a:pPr marL="457200" marR="0" lvl="0" indent="-4572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https://jssocialmediapp.netlify.app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Status</a:t>
            </a:r>
            <a:b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76" name="Google Shape;176;p36"/>
          <p:cNvSpPr txBox="1">
            <a:spLocks noGrp="1"/>
          </p:cNvSpPr>
          <p:nvPr>
            <p:ph type="body" idx="1"/>
          </p:nvPr>
        </p:nvSpPr>
        <p:spPr>
          <a:xfrm>
            <a:off x="507163" y="1287463"/>
            <a:ext cx="9066300" cy="49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ed rest API express backend.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authentication and other routes in express.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rest API in express.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Designed Frontend for the PWA.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Creating reactive and responsive Frontend.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Integrating frontend and backend.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Hosting express server on cloud(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heroku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Host react app on cloud(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netlify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of Paper Draft &amp; Targeted Conference</a:t>
            </a:r>
            <a:b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66212" cy="49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Targeted Conferences: </a:t>
            </a:r>
            <a:endParaRPr dirty="0"/>
          </a:p>
          <a:p>
            <a: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3rd International Conference On Emerging Technologies In Data Mining And Information Security</a:t>
            </a:r>
            <a:endParaRPr dirty="0"/>
          </a:p>
          <a:p>
            <a:pPr marL="1371600" marR="0" lvl="3" indent="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Details : http://iemschoolofit.in/iemis/#Reg</a:t>
            </a:r>
            <a:endParaRPr dirty="0"/>
          </a:p>
          <a:p>
            <a: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5th International Conference on Intelligent Sustainable Systems (ICISS 2022).</a:t>
            </a:r>
            <a:endParaRPr dirty="0"/>
          </a:p>
          <a:p>
            <a: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More Details : http://icoiss.com/2022/index.html</a:t>
            </a:r>
            <a:endParaRPr dirty="0"/>
          </a:p>
          <a:p>
            <a: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2nd International Conference on Ubiquitous Computing and Intelligent Information Systems.</a:t>
            </a:r>
            <a:endParaRPr dirty="0"/>
          </a:p>
          <a:p>
            <a: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More Details : http://icuis.in/2022/</a:t>
            </a:r>
            <a:endParaRPr dirty="0"/>
          </a:p>
          <a:p>
            <a:pPr marL="1143000" marR="0" lvl="2" indent="-762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/>
        </p:nvSpPr>
        <p:spPr>
          <a:xfrm>
            <a:off x="647700" y="30575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/>
        </p:nvSpPr>
        <p:spPr>
          <a:xfrm>
            <a:off x="504825" y="144462"/>
            <a:ext cx="9070975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101" name="Google Shape;101;p26"/>
          <p:cNvSpPr txBox="1"/>
          <p:nvPr/>
        </p:nvSpPr>
        <p:spPr>
          <a:xfrm>
            <a:off x="503237" y="1201737"/>
            <a:ext cx="9323387" cy="557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30212" marR="0" lvl="0" indent="-32067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0212" marR="0" lvl="0" indent="-320674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430212" marR="0" lvl="0" indent="-320674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  <a:p>
            <a:pPr marL="430212" marR="0" lvl="0" indent="-320674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/>
          </a:p>
          <a:p>
            <a:pPr marL="430212" marR="0" lvl="0" indent="-320674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Stack</a:t>
            </a:r>
            <a:endParaRPr/>
          </a:p>
          <a:p>
            <a:pPr marL="430212" marR="0" lvl="0" indent="-320674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Suggestions (Given in Last meeting)</a:t>
            </a:r>
            <a:endParaRPr/>
          </a:p>
          <a:p>
            <a:pPr marL="430212" marR="0" lvl="0" indent="-320674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Architecture/Working </a:t>
            </a:r>
            <a:endParaRPr/>
          </a:p>
          <a:p>
            <a:pPr marL="430212" marR="0" lvl="0" indent="-320674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 Design Demonstration</a:t>
            </a:r>
            <a:endParaRPr/>
          </a:p>
          <a:p>
            <a:pPr marL="430212" marR="0" lvl="0" indent="-320674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Status</a:t>
            </a:r>
            <a:endParaRPr/>
          </a:p>
          <a:p>
            <a:pPr marL="430212" marR="0" lvl="0" indent="-320674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of Paper Draft &amp; Targeted Conference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6212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body" idx="1"/>
          </p:nvPr>
        </p:nvSpPr>
        <p:spPr>
          <a:xfrm>
            <a:off x="503237" y="1403350"/>
            <a:ext cx="9066212" cy="534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Identified : </a:t>
            </a:r>
            <a:endParaRPr/>
          </a:p>
          <a:p>
            <a:pPr marL="34290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Awareness. </a:t>
            </a:r>
            <a:endParaRPr/>
          </a:p>
          <a:p>
            <a:pPr marL="34290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Dedicated Leadership.  </a:t>
            </a:r>
            <a:endParaRPr/>
          </a:p>
          <a:p>
            <a:pPr marL="34290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Inadequate Trained Personnel.  </a:t>
            </a:r>
            <a:endParaRPr/>
          </a:p>
          <a:p>
            <a:pPr marL="34290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Monopolization of Leadership. </a:t>
            </a:r>
            <a:endParaRPr/>
          </a:p>
          <a:p>
            <a:pPr marL="34290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Public Participation.  </a:t>
            </a:r>
            <a:endParaRPr/>
          </a:p>
          <a:p>
            <a:pPr marL="34290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Coordination. </a:t>
            </a:r>
            <a:endParaRPr/>
          </a:p>
          <a:p>
            <a:pPr marL="34290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Volunteerism/Social Work among Youth.</a:t>
            </a:r>
            <a:endParaRPr/>
          </a:p>
          <a:p>
            <a:pPr marL="34290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Non-Existence of Common Platform for Communication between People, Non-Government Organizations and for Non-Government Organizations to Collaborate across the country.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Proposed : </a:t>
            </a:r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66212" cy="49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Building a website cum installable progressive web app where society helping organization can collaborate with efficiency. </a:t>
            </a:r>
            <a:endParaRPr dirty="0"/>
          </a:p>
          <a:p>
            <a:pPr marL="34290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Also make it easier for organization’s like APSIT-NSS,APSIT-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Lakshya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collaborate with other social organization’s.</a:t>
            </a:r>
          </a:p>
          <a:p>
            <a:pPr marL="34290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>
            <a:spLocks noGrp="1"/>
          </p:cNvSpPr>
          <p:nvPr>
            <p:ph type="title"/>
          </p:nvPr>
        </p:nvSpPr>
        <p:spPr>
          <a:xfrm>
            <a:off x="0" y="177800"/>
            <a:ext cx="9361487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1"/>
          </p:nvPr>
        </p:nvSpPr>
        <p:spPr>
          <a:xfrm>
            <a:off x="503237" y="1403350"/>
            <a:ext cx="9066212" cy="534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backend using NoSQL. </a:t>
            </a:r>
            <a:endParaRPr/>
          </a:p>
          <a:p>
            <a:pPr marL="34290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task recommendation using TensorFlow.   </a:t>
            </a:r>
            <a:endParaRPr/>
          </a:p>
          <a:p>
            <a:pPr marL="34290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frontend for our web-app using React.js and Bootstrap.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66212" cy="49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design and develop progressive web-app which serves as a common platform of communication between NGO’s across country and connecting people to several social organization’s who are willing to make society a better place to live.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 </a:t>
            </a:r>
            <a:endParaRPr dirty="0"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>
            <a:off x="503237" y="1474787"/>
            <a:ext cx="9066212" cy="527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– In our project we have used React to implement UI. It ha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also been used to develop SPA.</a:t>
            </a:r>
            <a:endParaRPr dirty="0"/>
          </a:p>
          <a:p>
            <a:pPr marL="34290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Bootstrap – In our project it gave us the ability to easily create responsive designs. </a:t>
            </a:r>
            <a:endParaRPr dirty="0"/>
          </a:p>
          <a:p>
            <a:pPr marL="34290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 – It is used in our project to implement social work recommendation system.</a:t>
            </a:r>
            <a:endParaRPr dirty="0"/>
          </a:p>
          <a:p>
            <a:pPr marL="34290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NoSQL- In our project it has been used to store and retrieve data quickly and easily.</a:t>
            </a:r>
            <a:endParaRPr dirty="0"/>
          </a:p>
          <a:p>
            <a:pPr marL="342900" marR="0" lvl="0" indent="-3429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None/>
            </a:pPr>
            <a:endParaRPr sz="24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Suggestions</a:t>
            </a:r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66212" cy="49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machine learning algorithm that will recommend </a:t>
            </a:r>
            <a:endParaRPr dirty="0"/>
          </a:p>
          <a:p>
            <a:pPr marL="34290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registered users about upcoming NGO task ,events etc.</a:t>
            </a:r>
          </a:p>
          <a:p>
            <a:pPr marL="34290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  <a:sym typeface="Times New Roman"/>
              </a:rPr>
              <a:t>To Design Responsive and Dynamic User Interface. </a:t>
            </a:r>
            <a:endParaRPr dirty="0"/>
          </a:p>
          <a:p>
            <a:pPr marL="342900" marR="0" lvl="0" indent="-3429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None/>
            </a:pPr>
            <a:endParaRPr sz="24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 txBox="1"/>
          <p:nvPr/>
        </p:nvSpPr>
        <p:spPr>
          <a:xfrm>
            <a:off x="504825" y="212725"/>
            <a:ext cx="9070975" cy="90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Architecture/Working </a:t>
            </a: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3"/>
          <p:cNvSpPr txBox="1"/>
          <p:nvPr/>
        </p:nvSpPr>
        <p:spPr>
          <a:xfrm>
            <a:off x="1655762" y="1033462"/>
            <a:ext cx="2089150" cy="784225"/>
          </a:xfrm>
          <a:prstGeom prst="rect">
            <a:avLst/>
          </a:prstGeom>
          <a:solidFill>
            <a:srgbClr val="E6E6E6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endParaRPr/>
          </a:p>
        </p:txBody>
      </p:sp>
      <p:sp>
        <p:nvSpPr>
          <p:cNvPr id="146" name="Google Shape;146;p33"/>
          <p:cNvSpPr txBox="1"/>
          <p:nvPr/>
        </p:nvSpPr>
        <p:spPr>
          <a:xfrm>
            <a:off x="1152525" y="2195512"/>
            <a:ext cx="3095625" cy="1079500"/>
          </a:xfrm>
          <a:prstGeom prst="rect">
            <a:avLst/>
          </a:prstGeom>
          <a:solidFill>
            <a:srgbClr val="E6E6E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Organizations &amp; their social work.</a:t>
            </a:r>
            <a:endParaRPr/>
          </a:p>
        </p:txBody>
      </p:sp>
      <p:cxnSp>
        <p:nvCxnSpPr>
          <p:cNvPr id="147" name="Google Shape;147;p33"/>
          <p:cNvCxnSpPr/>
          <p:nvPr/>
        </p:nvCxnSpPr>
        <p:spPr>
          <a:xfrm>
            <a:off x="2700337" y="1817687"/>
            <a:ext cx="0" cy="3778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8" name="Google Shape;148;p33"/>
          <p:cNvSpPr txBox="1"/>
          <p:nvPr/>
        </p:nvSpPr>
        <p:spPr>
          <a:xfrm>
            <a:off x="1117600" y="3579812"/>
            <a:ext cx="3179762" cy="1081087"/>
          </a:xfrm>
          <a:prstGeom prst="rect">
            <a:avLst/>
          </a:prstGeom>
          <a:solidFill>
            <a:srgbClr val="E6E6E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Post’s of task and Organizations</a:t>
            </a:r>
            <a:endParaRPr/>
          </a:p>
        </p:txBody>
      </p:sp>
      <p:cxnSp>
        <p:nvCxnSpPr>
          <p:cNvPr id="149" name="Google Shape;149;p33"/>
          <p:cNvCxnSpPr/>
          <p:nvPr/>
        </p:nvCxnSpPr>
        <p:spPr>
          <a:xfrm>
            <a:off x="2700337" y="3275012"/>
            <a:ext cx="635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0" name="Google Shape;150;p33"/>
          <p:cNvSpPr txBox="1"/>
          <p:nvPr/>
        </p:nvSpPr>
        <p:spPr>
          <a:xfrm>
            <a:off x="1117600" y="5075237"/>
            <a:ext cx="3179762" cy="1081087"/>
          </a:xfrm>
          <a:prstGeom prst="rect">
            <a:avLst/>
          </a:prstGeom>
          <a:solidFill>
            <a:srgbClr val="E6E6E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Certifications and badges</a:t>
            </a:r>
            <a:endParaRPr/>
          </a:p>
        </p:txBody>
      </p:sp>
      <p:cxnSp>
        <p:nvCxnSpPr>
          <p:cNvPr id="151" name="Google Shape;151;p33"/>
          <p:cNvCxnSpPr/>
          <p:nvPr/>
        </p:nvCxnSpPr>
        <p:spPr>
          <a:xfrm>
            <a:off x="2706687" y="4660900"/>
            <a:ext cx="0" cy="4143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2" name="Google Shape;152;p33"/>
          <p:cNvSpPr txBox="1"/>
          <p:nvPr/>
        </p:nvSpPr>
        <p:spPr>
          <a:xfrm>
            <a:off x="1662112" y="6516687"/>
            <a:ext cx="2089150" cy="784225"/>
          </a:xfrm>
          <a:prstGeom prst="rect">
            <a:avLst/>
          </a:prstGeom>
          <a:solidFill>
            <a:srgbClr val="E6E6E6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Logout</a:t>
            </a:r>
            <a:endParaRPr/>
          </a:p>
        </p:txBody>
      </p:sp>
      <p:cxnSp>
        <p:nvCxnSpPr>
          <p:cNvPr id="153" name="Google Shape;153;p33"/>
          <p:cNvCxnSpPr/>
          <p:nvPr/>
        </p:nvCxnSpPr>
        <p:spPr>
          <a:xfrm>
            <a:off x="2706687" y="6156325"/>
            <a:ext cx="0" cy="3603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4" name="Google Shape;154;p33"/>
          <p:cNvSpPr txBox="1"/>
          <p:nvPr/>
        </p:nvSpPr>
        <p:spPr>
          <a:xfrm>
            <a:off x="5327650" y="2273300"/>
            <a:ext cx="3179762" cy="923925"/>
          </a:xfrm>
          <a:prstGeom prst="rect">
            <a:avLst/>
          </a:prstGeom>
          <a:solidFill>
            <a:srgbClr val="E6E6E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location, task, skill &amp; activity</a:t>
            </a:r>
            <a:endParaRPr/>
          </a:p>
        </p:txBody>
      </p:sp>
      <p:sp>
        <p:nvSpPr>
          <p:cNvPr id="155" name="Google Shape;155;p33"/>
          <p:cNvSpPr txBox="1"/>
          <p:nvPr/>
        </p:nvSpPr>
        <p:spPr>
          <a:xfrm>
            <a:off x="5327650" y="3594100"/>
            <a:ext cx="3179762" cy="1079500"/>
          </a:xfrm>
          <a:prstGeom prst="rect">
            <a:avLst/>
          </a:prstGeom>
          <a:solidFill>
            <a:srgbClr val="E6E6E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 system</a:t>
            </a:r>
            <a:r>
              <a:rPr lang="en-US" sz="2000" b="1" i="0" u="none">
                <a:solidFill>
                  <a:srgbClr val="4B4B4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b="1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6" name="Google Shape;156;p33"/>
          <p:cNvCxnSpPr/>
          <p:nvPr/>
        </p:nvCxnSpPr>
        <p:spPr>
          <a:xfrm>
            <a:off x="4248150" y="2735262"/>
            <a:ext cx="1079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7" name="Google Shape;157;p33"/>
          <p:cNvCxnSpPr/>
          <p:nvPr/>
        </p:nvCxnSpPr>
        <p:spPr>
          <a:xfrm>
            <a:off x="6918325" y="3197225"/>
            <a:ext cx="0" cy="3968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8" name="Google Shape;158;p33"/>
          <p:cNvCxnSpPr/>
          <p:nvPr/>
        </p:nvCxnSpPr>
        <p:spPr>
          <a:xfrm rot="10800000">
            <a:off x="4248150" y="4133850"/>
            <a:ext cx="1079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522</Words>
  <Application>Microsoft Office PowerPoint</Application>
  <PresentationFormat>Custom</PresentationFormat>
  <Paragraphs>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Noto Sans Symbols</vt:lpstr>
      <vt:lpstr>Times New Roman</vt:lpstr>
      <vt:lpstr>Trebuchet MS</vt:lpstr>
      <vt:lpstr>Office Theme</vt:lpstr>
      <vt:lpstr>1_Office Theme</vt:lpstr>
      <vt:lpstr>PowerPoint Presentation</vt:lpstr>
      <vt:lpstr>PowerPoint Presentation</vt:lpstr>
      <vt:lpstr>Introduction</vt:lpstr>
      <vt:lpstr>Solution Proposed : </vt:lpstr>
      <vt:lpstr>OBJECTIVES</vt:lpstr>
      <vt:lpstr>Problem Definition</vt:lpstr>
      <vt:lpstr>Technology Stack </vt:lpstr>
      <vt:lpstr>Review Suggestions</vt:lpstr>
      <vt:lpstr>PowerPoint Presentation</vt:lpstr>
      <vt:lpstr>Users End Block Diagram</vt:lpstr>
      <vt:lpstr>Prototype Design Demonstration </vt:lpstr>
      <vt:lpstr>Implementation Status </vt:lpstr>
      <vt:lpstr>Status of Paper Draft &amp; Targeted Conference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Siddhesh Shinde</cp:lastModifiedBy>
  <cp:revision>4</cp:revision>
  <dcterms:modified xsi:type="dcterms:W3CDTF">2021-10-25T18:25:54Z</dcterms:modified>
</cp:coreProperties>
</file>