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0809" y="2248375"/>
            <a:ext cx="9506381" cy="5790250"/>
          </a:xfrm>
          <a:custGeom>
            <a:avLst/>
            <a:gdLst/>
            <a:ahLst/>
            <a:cxnLst/>
            <a:rect r="r" b="b" t="t" l="l"/>
            <a:pathLst>
              <a:path h="5790250" w="9506381">
                <a:moveTo>
                  <a:pt x="0" y="0"/>
                </a:moveTo>
                <a:lnTo>
                  <a:pt x="9506382" y="0"/>
                </a:lnTo>
                <a:lnTo>
                  <a:pt x="9506382" y="5790250"/>
                </a:lnTo>
                <a:lnTo>
                  <a:pt x="0" y="579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1696" y="3459875"/>
            <a:ext cx="8044608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000000"/>
                </a:solidFill>
                <a:latin typeface="Lato Bold"/>
              </a:rPr>
              <a:t>DIGITAL INFORMATION DISPLAY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73596" y="3603858"/>
            <a:ext cx="3248100" cy="318904"/>
          </a:xfrm>
          <a:custGeom>
            <a:avLst/>
            <a:gdLst/>
            <a:ahLst/>
            <a:cxnLst/>
            <a:rect r="r" b="b" t="t" l="l"/>
            <a:pathLst>
              <a:path h="318904" w="3248100">
                <a:moveTo>
                  <a:pt x="0" y="0"/>
                </a:moveTo>
                <a:lnTo>
                  <a:pt x="3248100" y="0"/>
                </a:lnTo>
                <a:lnTo>
                  <a:pt x="3248100" y="318904"/>
                </a:lnTo>
                <a:lnTo>
                  <a:pt x="0" y="31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859545" y="6573915"/>
            <a:ext cx="2519516" cy="819988"/>
          </a:xfrm>
          <a:custGeom>
            <a:avLst/>
            <a:gdLst/>
            <a:ahLst/>
            <a:cxnLst/>
            <a:rect r="r" b="b" t="t" l="l"/>
            <a:pathLst>
              <a:path h="819988" w="2519516">
                <a:moveTo>
                  <a:pt x="0" y="819988"/>
                </a:moveTo>
                <a:lnTo>
                  <a:pt x="2519516" y="819988"/>
                </a:lnTo>
                <a:lnTo>
                  <a:pt x="2519516" y="0"/>
                </a:lnTo>
                <a:lnTo>
                  <a:pt x="0" y="0"/>
                </a:lnTo>
                <a:lnTo>
                  <a:pt x="0" y="81998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56331" y="3418822"/>
            <a:ext cx="3266696" cy="688976"/>
          </a:xfrm>
          <a:custGeom>
            <a:avLst/>
            <a:gdLst/>
            <a:ahLst/>
            <a:cxnLst/>
            <a:rect r="r" b="b" t="t" l="l"/>
            <a:pathLst>
              <a:path h="688976" w="3266696">
                <a:moveTo>
                  <a:pt x="0" y="0"/>
                </a:moveTo>
                <a:lnTo>
                  <a:pt x="3266695" y="0"/>
                </a:lnTo>
                <a:lnTo>
                  <a:pt x="3266695" y="688976"/>
                </a:lnTo>
                <a:lnTo>
                  <a:pt x="0" y="6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73596" y="6432925"/>
            <a:ext cx="3404962" cy="550985"/>
          </a:xfrm>
          <a:custGeom>
            <a:avLst/>
            <a:gdLst/>
            <a:ahLst/>
            <a:cxnLst/>
            <a:rect r="r" b="b" t="t" l="l"/>
            <a:pathLst>
              <a:path h="550985" w="3404962">
                <a:moveTo>
                  <a:pt x="0" y="0"/>
                </a:moveTo>
                <a:lnTo>
                  <a:pt x="3404962" y="0"/>
                </a:lnTo>
                <a:lnTo>
                  <a:pt x="3404962" y="550984"/>
                </a:lnTo>
                <a:lnTo>
                  <a:pt x="0" y="550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473720"/>
            <a:ext cx="2036863" cy="725316"/>
            <a:chOff x="0" y="0"/>
            <a:chExt cx="536458" cy="1910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6458" cy="191030"/>
            </a:xfrm>
            <a:custGeom>
              <a:avLst/>
              <a:gdLst/>
              <a:ahLst/>
              <a:cxnLst/>
              <a:rect r="r" b="b" t="t" l="l"/>
              <a:pathLst>
                <a:path h="191030" w="536458">
                  <a:moveTo>
                    <a:pt x="95515" y="0"/>
                  </a:moveTo>
                  <a:lnTo>
                    <a:pt x="440943" y="0"/>
                  </a:lnTo>
                  <a:cubicBezTo>
                    <a:pt x="466275" y="0"/>
                    <a:pt x="490569" y="10063"/>
                    <a:pt x="508482" y="27976"/>
                  </a:cubicBezTo>
                  <a:cubicBezTo>
                    <a:pt x="526394" y="45888"/>
                    <a:pt x="536458" y="70183"/>
                    <a:pt x="536458" y="95515"/>
                  </a:cubicBezTo>
                  <a:lnTo>
                    <a:pt x="536458" y="95515"/>
                  </a:lnTo>
                  <a:cubicBezTo>
                    <a:pt x="536458" y="148266"/>
                    <a:pt x="493694" y="191030"/>
                    <a:pt x="440943" y="191030"/>
                  </a:cubicBezTo>
                  <a:lnTo>
                    <a:pt x="95515" y="191030"/>
                  </a:lnTo>
                  <a:cubicBezTo>
                    <a:pt x="42763" y="191030"/>
                    <a:pt x="0" y="148266"/>
                    <a:pt x="0" y="95515"/>
                  </a:cubicBezTo>
                  <a:lnTo>
                    <a:pt x="0" y="95515"/>
                  </a:lnTo>
                  <a:cubicBezTo>
                    <a:pt x="0" y="42763"/>
                    <a:pt x="42763" y="0"/>
                    <a:pt x="955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36458" cy="238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573915"/>
            <a:ext cx="2952534" cy="1084501"/>
            <a:chOff x="0" y="0"/>
            <a:chExt cx="777622" cy="2856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7622" cy="285630"/>
            </a:xfrm>
            <a:custGeom>
              <a:avLst/>
              <a:gdLst/>
              <a:ahLst/>
              <a:cxnLst/>
              <a:rect r="r" b="b" t="t" l="l"/>
              <a:pathLst>
                <a:path h="285630" w="777622">
                  <a:moveTo>
                    <a:pt x="133728" y="0"/>
                  </a:moveTo>
                  <a:lnTo>
                    <a:pt x="643894" y="0"/>
                  </a:lnTo>
                  <a:cubicBezTo>
                    <a:pt x="679361" y="0"/>
                    <a:pt x="713375" y="14089"/>
                    <a:pt x="738454" y="39168"/>
                  </a:cubicBezTo>
                  <a:cubicBezTo>
                    <a:pt x="763533" y="64247"/>
                    <a:pt x="777622" y="98261"/>
                    <a:pt x="777622" y="133728"/>
                  </a:cubicBezTo>
                  <a:lnTo>
                    <a:pt x="777622" y="151901"/>
                  </a:lnTo>
                  <a:cubicBezTo>
                    <a:pt x="777622" y="225758"/>
                    <a:pt x="717750" y="285630"/>
                    <a:pt x="643894" y="285630"/>
                  </a:cubicBezTo>
                  <a:lnTo>
                    <a:pt x="133728" y="285630"/>
                  </a:lnTo>
                  <a:cubicBezTo>
                    <a:pt x="98261" y="285630"/>
                    <a:pt x="64247" y="271541"/>
                    <a:pt x="39168" y="246462"/>
                  </a:cubicBezTo>
                  <a:cubicBezTo>
                    <a:pt x="14089" y="221383"/>
                    <a:pt x="0" y="187368"/>
                    <a:pt x="0" y="151901"/>
                  </a:cubicBezTo>
                  <a:lnTo>
                    <a:pt x="0" y="133728"/>
                  </a:lnTo>
                  <a:cubicBezTo>
                    <a:pt x="0" y="59872"/>
                    <a:pt x="59872" y="0"/>
                    <a:pt x="13372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777622" cy="33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302723" y="7278207"/>
            <a:ext cx="2730448" cy="760418"/>
            <a:chOff x="0" y="0"/>
            <a:chExt cx="719130" cy="2002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9130" cy="200275"/>
            </a:xfrm>
            <a:custGeom>
              <a:avLst/>
              <a:gdLst/>
              <a:ahLst/>
              <a:cxnLst/>
              <a:rect r="r" b="b" t="t" l="l"/>
              <a:pathLst>
                <a:path h="200275" w="719130">
                  <a:moveTo>
                    <a:pt x="100137" y="0"/>
                  </a:moveTo>
                  <a:lnTo>
                    <a:pt x="618993" y="0"/>
                  </a:lnTo>
                  <a:cubicBezTo>
                    <a:pt x="645551" y="0"/>
                    <a:pt x="671021" y="10550"/>
                    <a:pt x="689801" y="29330"/>
                  </a:cubicBezTo>
                  <a:cubicBezTo>
                    <a:pt x="708580" y="48109"/>
                    <a:pt x="719130" y="73579"/>
                    <a:pt x="719130" y="100137"/>
                  </a:cubicBezTo>
                  <a:lnTo>
                    <a:pt x="719130" y="100137"/>
                  </a:lnTo>
                  <a:cubicBezTo>
                    <a:pt x="719130" y="155442"/>
                    <a:pt x="674297" y="200275"/>
                    <a:pt x="618993" y="200275"/>
                  </a:cubicBezTo>
                  <a:lnTo>
                    <a:pt x="100137" y="200275"/>
                  </a:lnTo>
                  <a:cubicBezTo>
                    <a:pt x="44833" y="200275"/>
                    <a:pt x="0" y="155442"/>
                    <a:pt x="0" y="100137"/>
                  </a:cubicBezTo>
                  <a:lnTo>
                    <a:pt x="0" y="100137"/>
                  </a:lnTo>
                  <a:cubicBezTo>
                    <a:pt x="0" y="44833"/>
                    <a:pt x="44833" y="0"/>
                    <a:pt x="1001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719130" cy="247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22437" y="3111063"/>
            <a:ext cx="2036863" cy="725316"/>
            <a:chOff x="0" y="0"/>
            <a:chExt cx="536458" cy="191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6458" cy="191030"/>
            </a:xfrm>
            <a:custGeom>
              <a:avLst/>
              <a:gdLst/>
              <a:ahLst/>
              <a:cxnLst/>
              <a:rect r="r" b="b" t="t" l="l"/>
              <a:pathLst>
                <a:path h="191030" w="536458">
                  <a:moveTo>
                    <a:pt x="95515" y="0"/>
                  </a:moveTo>
                  <a:lnTo>
                    <a:pt x="440943" y="0"/>
                  </a:lnTo>
                  <a:cubicBezTo>
                    <a:pt x="466275" y="0"/>
                    <a:pt x="490569" y="10063"/>
                    <a:pt x="508482" y="27976"/>
                  </a:cubicBezTo>
                  <a:cubicBezTo>
                    <a:pt x="526394" y="45888"/>
                    <a:pt x="536458" y="70183"/>
                    <a:pt x="536458" y="95515"/>
                  </a:cubicBezTo>
                  <a:lnTo>
                    <a:pt x="536458" y="95515"/>
                  </a:lnTo>
                  <a:cubicBezTo>
                    <a:pt x="536458" y="148266"/>
                    <a:pt x="493694" y="191030"/>
                    <a:pt x="440943" y="191030"/>
                  </a:cubicBezTo>
                  <a:lnTo>
                    <a:pt x="95515" y="191030"/>
                  </a:lnTo>
                  <a:cubicBezTo>
                    <a:pt x="42763" y="191030"/>
                    <a:pt x="0" y="148266"/>
                    <a:pt x="0" y="95515"/>
                  </a:cubicBezTo>
                  <a:lnTo>
                    <a:pt x="0" y="95515"/>
                  </a:lnTo>
                  <a:cubicBezTo>
                    <a:pt x="0" y="42763"/>
                    <a:pt x="42763" y="0"/>
                    <a:pt x="955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536458" cy="238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96923" y="6701623"/>
            <a:ext cx="256523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ato Bold"/>
              </a:rPr>
              <a:t>Class arrengements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528852" y="7405915"/>
            <a:ext cx="227818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ato Bold"/>
              </a:rPr>
              <a:t>Announcement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90660" y="3238770"/>
            <a:ext cx="170041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ato Bold"/>
              </a:rPr>
              <a:t>Alearts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39794" y="6936895"/>
            <a:ext cx="420841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Lato Bold"/>
              </a:rPr>
              <a:t>ABCD GROUP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4967" y="3601428"/>
            <a:ext cx="170041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Lato Bold"/>
              </a:rPr>
              <a:t>Schedules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2955272">
            <a:off x="12794070" y="-3751180"/>
            <a:ext cx="6870257" cy="9127153"/>
          </a:xfrm>
          <a:custGeom>
            <a:avLst/>
            <a:gdLst/>
            <a:ahLst/>
            <a:cxnLst/>
            <a:rect r="r" b="b" t="t" l="l"/>
            <a:pathLst>
              <a:path h="9127153" w="6870257">
                <a:moveTo>
                  <a:pt x="6870257" y="9127154"/>
                </a:moveTo>
                <a:lnTo>
                  <a:pt x="0" y="9127154"/>
                </a:lnTo>
                <a:lnTo>
                  <a:pt x="0" y="0"/>
                </a:lnTo>
                <a:lnTo>
                  <a:pt x="6870257" y="0"/>
                </a:lnTo>
                <a:lnTo>
                  <a:pt x="6870257" y="91271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03348" y="812397"/>
            <a:ext cx="13281304" cy="8269587"/>
            <a:chOff x="0" y="0"/>
            <a:chExt cx="17708406" cy="1102611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84064"/>
              <a:ext cx="17708406" cy="10942052"/>
              <a:chOff x="0" y="0"/>
              <a:chExt cx="2420497" cy="14956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420497" cy="1495629"/>
              </a:xfrm>
              <a:custGeom>
                <a:avLst/>
                <a:gdLst/>
                <a:ahLst/>
                <a:cxnLst/>
                <a:rect r="r" b="b" t="t" l="l"/>
                <a:pathLst>
                  <a:path h="1495629" w="2420497">
                    <a:moveTo>
                      <a:pt x="32628" y="0"/>
                    </a:moveTo>
                    <a:lnTo>
                      <a:pt x="2387869" y="0"/>
                    </a:lnTo>
                    <a:cubicBezTo>
                      <a:pt x="2405889" y="0"/>
                      <a:pt x="2420497" y="14608"/>
                      <a:pt x="2420497" y="32628"/>
                    </a:cubicBezTo>
                    <a:lnTo>
                      <a:pt x="2420497" y="1463001"/>
                    </a:lnTo>
                    <a:cubicBezTo>
                      <a:pt x="2420497" y="1481021"/>
                      <a:pt x="2405889" y="1495629"/>
                      <a:pt x="2387869" y="1495629"/>
                    </a:cubicBezTo>
                    <a:lnTo>
                      <a:pt x="32628" y="1495629"/>
                    </a:lnTo>
                    <a:cubicBezTo>
                      <a:pt x="14608" y="1495629"/>
                      <a:pt x="0" y="1481021"/>
                      <a:pt x="0" y="1463001"/>
                    </a:cubicBezTo>
                    <a:lnTo>
                      <a:pt x="0" y="32628"/>
                    </a:lnTo>
                    <a:cubicBezTo>
                      <a:pt x="0" y="14608"/>
                      <a:pt x="14608" y="0"/>
                      <a:pt x="32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2420497" cy="15432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7708406" cy="1545917"/>
              <a:chOff x="0" y="0"/>
              <a:chExt cx="2420497" cy="21130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20497" cy="211306"/>
              </a:xfrm>
              <a:custGeom>
                <a:avLst/>
                <a:gdLst/>
                <a:ahLst/>
                <a:cxnLst/>
                <a:rect r="r" b="b" t="t" l="l"/>
                <a:pathLst>
                  <a:path h="211306" w="2420497">
                    <a:moveTo>
                      <a:pt x="32628" y="0"/>
                    </a:moveTo>
                    <a:lnTo>
                      <a:pt x="2387869" y="0"/>
                    </a:lnTo>
                    <a:cubicBezTo>
                      <a:pt x="2405889" y="0"/>
                      <a:pt x="2420497" y="14608"/>
                      <a:pt x="2420497" y="32628"/>
                    </a:cubicBezTo>
                    <a:lnTo>
                      <a:pt x="2420497" y="178677"/>
                    </a:lnTo>
                    <a:cubicBezTo>
                      <a:pt x="2420497" y="187331"/>
                      <a:pt x="2417059" y="195630"/>
                      <a:pt x="2410940" y="201749"/>
                    </a:cubicBezTo>
                    <a:cubicBezTo>
                      <a:pt x="2404821" y="207868"/>
                      <a:pt x="2396522" y="211306"/>
                      <a:pt x="2387869" y="211306"/>
                    </a:cubicBezTo>
                    <a:lnTo>
                      <a:pt x="32628" y="211306"/>
                    </a:lnTo>
                    <a:cubicBezTo>
                      <a:pt x="23975" y="211306"/>
                      <a:pt x="15676" y="207868"/>
                      <a:pt x="9557" y="201749"/>
                    </a:cubicBezTo>
                    <a:cubicBezTo>
                      <a:pt x="3438" y="195630"/>
                      <a:pt x="0" y="187331"/>
                      <a:pt x="0" y="178677"/>
                    </a:cubicBezTo>
                    <a:lnTo>
                      <a:pt x="0" y="32628"/>
                    </a:lnTo>
                    <a:cubicBezTo>
                      <a:pt x="0" y="14608"/>
                      <a:pt x="14608" y="0"/>
                      <a:pt x="32628" y="0"/>
                    </a:cubicBezTo>
                    <a:close/>
                  </a:path>
                </a:pathLst>
              </a:custGeom>
              <a:solidFill>
                <a:srgbClr val="FF16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420497" cy="2589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772958"/>
              <a:ext cx="1217936" cy="772958"/>
              <a:chOff x="0" y="0"/>
              <a:chExt cx="166475" cy="10565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66475" cy="105653"/>
              </a:xfrm>
              <a:custGeom>
                <a:avLst/>
                <a:gdLst/>
                <a:ahLst/>
                <a:cxnLst/>
                <a:rect r="r" b="b" t="t" l="l"/>
                <a:pathLst>
                  <a:path h="105653" w="166475">
                    <a:moveTo>
                      <a:pt x="0" y="0"/>
                    </a:moveTo>
                    <a:lnTo>
                      <a:pt x="166475" y="0"/>
                    </a:lnTo>
                    <a:lnTo>
                      <a:pt x="166475" y="105653"/>
                    </a:lnTo>
                    <a:lnTo>
                      <a:pt x="0" y="105653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66475" cy="1532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2231" y="723268"/>
              <a:ext cx="1217936" cy="748113"/>
              <a:chOff x="0" y="0"/>
              <a:chExt cx="166475" cy="10225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66475" cy="102257"/>
              </a:xfrm>
              <a:custGeom>
                <a:avLst/>
                <a:gdLst/>
                <a:ahLst/>
                <a:cxnLst/>
                <a:rect r="r" b="b" t="t" l="l"/>
                <a:pathLst>
                  <a:path h="102257" w="166475">
                    <a:moveTo>
                      <a:pt x="0" y="0"/>
                    </a:moveTo>
                    <a:lnTo>
                      <a:pt x="166475" y="0"/>
                    </a:lnTo>
                    <a:lnTo>
                      <a:pt x="166475" y="102257"/>
                    </a:lnTo>
                    <a:lnTo>
                      <a:pt x="0" y="102257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66475" cy="149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403964" y="477687"/>
              <a:ext cx="811957" cy="579719"/>
              <a:chOff x="0" y="0"/>
              <a:chExt cx="1284238" cy="91691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84238" cy="916916"/>
              </a:xfrm>
              <a:custGeom>
                <a:avLst/>
                <a:gdLst/>
                <a:ahLst/>
                <a:cxnLst/>
                <a:rect r="r" b="b" t="t" l="l"/>
                <a:pathLst>
                  <a:path h="916916" w="1284238">
                    <a:moveTo>
                      <a:pt x="0" y="0"/>
                    </a:moveTo>
                    <a:lnTo>
                      <a:pt x="1284238" y="0"/>
                    </a:lnTo>
                    <a:lnTo>
                      <a:pt x="1284238" y="916916"/>
                    </a:lnTo>
                    <a:lnTo>
                      <a:pt x="0" y="9169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284238" cy="964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2878163" y="499685"/>
              <a:ext cx="750336" cy="535722"/>
              <a:chOff x="0" y="0"/>
              <a:chExt cx="1284238" cy="91691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84238" cy="916916"/>
              </a:xfrm>
              <a:custGeom>
                <a:avLst/>
                <a:gdLst/>
                <a:ahLst/>
                <a:cxnLst/>
                <a:rect r="r" b="b" t="t" l="l"/>
                <a:pathLst>
                  <a:path h="916916" w="1284238">
                    <a:moveTo>
                      <a:pt x="642119" y="0"/>
                    </a:moveTo>
                    <a:cubicBezTo>
                      <a:pt x="287486" y="0"/>
                      <a:pt x="0" y="205259"/>
                      <a:pt x="0" y="458458"/>
                    </a:cubicBezTo>
                    <a:cubicBezTo>
                      <a:pt x="0" y="711657"/>
                      <a:pt x="287486" y="916916"/>
                      <a:pt x="642119" y="916916"/>
                    </a:cubicBezTo>
                    <a:cubicBezTo>
                      <a:pt x="996751" y="916916"/>
                      <a:pt x="1284238" y="711657"/>
                      <a:pt x="1284238" y="458458"/>
                    </a:cubicBezTo>
                    <a:cubicBezTo>
                      <a:pt x="1284238" y="205259"/>
                      <a:pt x="996751" y="0"/>
                      <a:pt x="6421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120397" y="38336"/>
                <a:ext cx="1043443" cy="7926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4290740" y="499685"/>
              <a:ext cx="857527" cy="535722"/>
              <a:chOff x="0" y="0"/>
              <a:chExt cx="1284238" cy="80230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84238" cy="802301"/>
              </a:xfrm>
              <a:custGeom>
                <a:avLst/>
                <a:gdLst/>
                <a:ahLst/>
                <a:cxnLst/>
                <a:rect r="r" b="b" t="t" l="l"/>
                <a:pathLst>
                  <a:path h="802301" w="1284238">
                    <a:moveTo>
                      <a:pt x="642119" y="0"/>
                    </a:moveTo>
                    <a:lnTo>
                      <a:pt x="1284238" y="802301"/>
                    </a:lnTo>
                    <a:lnTo>
                      <a:pt x="0" y="802301"/>
                    </a:lnTo>
                    <a:lnTo>
                      <a:pt x="642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00662" y="324872"/>
                <a:ext cx="882913" cy="4201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6461471" y="772958"/>
              <a:ext cx="1246935" cy="772958"/>
              <a:chOff x="0" y="0"/>
              <a:chExt cx="170439" cy="10565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70439" cy="105653"/>
              </a:xfrm>
              <a:custGeom>
                <a:avLst/>
                <a:gdLst/>
                <a:ahLst/>
                <a:cxnLst/>
                <a:rect r="r" b="b" t="t" l="l"/>
                <a:pathLst>
                  <a:path h="105653" w="170439">
                    <a:moveTo>
                      <a:pt x="0" y="0"/>
                    </a:moveTo>
                    <a:lnTo>
                      <a:pt x="170439" y="0"/>
                    </a:lnTo>
                    <a:lnTo>
                      <a:pt x="170439" y="105653"/>
                    </a:lnTo>
                    <a:lnTo>
                      <a:pt x="0" y="105653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70439" cy="1532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6369302" y="723268"/>
              <a:ext cx="1217936" cy="748113"/>
              <a:chOff x="0" y="0"/>
              <a:chExt cx="166475" cy="10225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66475" cy="102257"/>
              </a:xfrm>
              <a:custGeom>
                <a:avLst/>
                <a:gdLst/>
                <a:ahLst/>
                <a:cxnLst/>
                <a:rect r="r" b="b" t="t" l="l"/>
                <a:pathLst>
                  <a:path h="102257" w="166475">
                    <a:moveTo>
                      <a:pt x="0" y="0"/>
                    </a:moveTo>
                    <a:lnTo>
                      <a:pt x="166475" y="0"/>
                    </a:lnTo>
                    <a:lnTo>
                      <a:pt x="166475" y="102257"/>
                    </a:lnTo>
                    <a:lnTo>
                      <a:pt x="0" y="102257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166475" cy="149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4904735" y="2304335"/>
            <a:ext cx="847853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Lato Bold"/>
              </a:rPr>
              <a:t>PROBLEM STATEMENT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844577" y="3929736"/>
            <a:ext cx="10598847" cy="4139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1"/>
              </a:lnSpc>
              <a:spcBef>
                <a:spcPct val="0"/>
              </a:spcBef>
            </a:pPr>
            <a:r>
              <a:rPr lang="en-US" sz="5858">
                <a:solidFill>
                  <a:srgbClr val="000000"/>
                </a:solidFill>
                <a:latin typeface="Lato"/>
              </a:rPr>
              <a:t>To Using a digital screen to display the important information controlled by the an administrator of organization.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4053474">
            <a:off x="13679483" y="4633804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6047958" y="8034728"/>
                </a:moveTo>
                <a:lnTo>
                  <a:pt x="0" y="8034728"/>
                </a:lnTo>
                <a:lnTo>
                  <a:pt x="0" y="0"/>
                </a:lnTo>
                <a:lnTo>
                  <a:pt x="6047958" y="0"/>
                </a:lnTo>
                <a:lnTo>
                  <a:pt x="6047958" y="80347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22385" y="316422"/>
            <a:ext cx="9336915" cy="9296974"/>
            <a:chOff x="0" y="0"/>
            <a:chExt cx="12449220" cy="1239596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57980"/>
              <a:ext cx="12449220" cy="12337985"/>
              <a:chOff x="0" y="0"/>
              <a:chExt cx="2187008" cy="216746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87008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2187008">
                    <a:moveTo>
                      <a:pt x="46617" y="0"/>
                    </a:moveTo>
                    <a:lnTo>
                      <a:pt x="2140391" y="0"/>
                    </a:lnTo>
                    <a:cubicBezTo>
                      <a:pt x="2166137" y="0"/>
                      <a:pt x="2187008" y="20871"/>
                      <a:pt x="2187008" y="46617"/>
                    </a:cubicBezTo>
                    <a:lnTo>
                      <a:pt x="2187008" y="2120850"/>
                    </a:lnTo>
                    <a:cubicBezTo>
                      <a:pt x="2187008" y="2133214"/>
                      <a:pt x="2182097" y="2145071"/>
                      <a:pt x="2173354" y="2153813"/>
                    </a:cubicBezTo>
                    <a:cubicBezTo>
                      <a:pt x="2164612" y="2162555"/>
                      <a:pt x="2152755" y="2167467"/>
                      <a:pt x="2140391" y="2167467"/>
                    </a:cubicBezTo>
                    <a:lnTo>
                      <a:pt x="46617" y="2167467"/>
                    </a:lnTo>
                    <a:cubicBezTo>
                      <a:pt x="34253" y="2167467"/>
                      <a:pt x="22396" y="2162555"/>
                      <a:pt x="13654" y="2153813"/>
                    </a:cubicBezTo>
                    <a:cubicBezTo>
                      <a:pt x="4911" y="2145071"/>
                      <a:pt x="0" y="2133214"/>
                      <a:pt x="0" y="2120850"/>
                    </a:cubicBezTo>
                    <a:lnTo>
                      <a:pt x="0" y="46617"/>
                    </a:lnTo>
                    <a:cubicBezTo>
                      <a:pt x="0" y="34253"/>
                      <a:pt x="4911" y="22396"/>
                      <a:pt x="13654" y="13654"/>
                    </a:cubicBezTo>
                    <a:cubicBezTo>
                      <a:pt x="22396" y="4911"/>
                      <a:pt x="34253" y="0"/>
                      <a:pt x="46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2187008" cy="22150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2449220" cy="1066246"/>
              <a:chOff x="0" y="0"/>
              <a:chExt cx="2187008" cy="18731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87008" cy="187312"/>
              </a:xfrm>
              <a:custGeom>
                <a:avLst/>
                <a:gdLst/>
                <a:ahLst/>
                <a:cxnLst/>
                <a:rect r="r" b="b" t="t" l="l"/>
                <a:pathLst>
                  <a:path h="187312" w="2187008">
                    <a:moveTo>
                      <a:pt x="46617" y="0"/>
                    </a:moveTo>
                    <a:lnTo>
                      <a:pt x="2140391" y="0"/>
                    </a:lnTo>
                    <a:cubicBezTo>
                      <a:pt x="2166137" y="0"/>
                      <a:pt x="2187008" y="20871"/>
                      <a:pt x="2187008" y="46617"/>
                    </a:cubicBezTo>
                    <a:lnTo>
                      <a:pt x="2187008" y="140695"/>
                    </a:lnTo>
                    <a:cubicBezTo>
                      <a:pt x="2187008" y="153059"/>
                      <a:pt x="2182097" y="164916"/>
                      <a:pt x="2173354" y="173658"/>
                    </a:cubicBezTo>
                    <a:cubicBezTo>
                      <a:pt x="2164612" y="182401"/>
                      <a:pt x="2152755" y="187312"/>
                      <a:pt x="2140391" y="187312"/>
                    </a:cubicBezTo>
                    <a:lnTo>
                      <a:pt x="46617" y="187312"/>
                    </a:lnTo>
                    <a:cubicBezTo>
                      <a:pt x="34253" y="187312"/>
                      <a:pt x="22396" y="182401"/>
                      <a:pt x="13654" y="173658"/>
                    </a:cubicBezTo>
                    <a:cubicBezTo>
                      <a:pt x="4911" y="164916"/>
                      <a:pt x="0" y="153059"/>
                      <a:pt x="0" y="140695"/>
                    </a:cubicBezTo>
                    <a:lnTo>
                      <a:pt x="0" y="46617"/>
                    </a:lnTo>
                    <a:cubicBezTo>
                      <a:pt x="0" y="34253"/>
                      <a:pt x="4911" y="22396"/>
                      <a:pt x="13654" y="13654"/>
                    </a:cubicBezTo>
                    <a:cubicBezTo>
                      <a:pt x="22396" y="4911"/>
                      <a:pt x="34253" y="0"/>
                      <a:pt x="46617" y="0"/>
                    </a:cubicBezTo>
                    <a:close/>
                  </a:path>
                </a:pathLst>
              </a:custGeom>
              <a:solidFill>
                <a:srgbClr val="FF16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187008" cy="2349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533123"/>
              <a:ext cx="856224" cy="533123"/>
              <a:chOff x="0" y="0"/>
              <a:chExt cx="150416" cy="9365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0416" cy="93656"/>
              </a:xfrm>
              <a:custGeom>
                <a:avLst/>
                <a:gdLst/>
                <a:ahLst/>
                <a:cxnLst/>
                <a:rect r="r" b="b" t="t" l="l"/>
                <a:pathLst>
                  <a:path h="93656" w="150416">
                    <a:moveTo>
                      <a:pt x="0" y="0"/>
                    </a:moveTo>
                    <a:lnTo>
                      <a:pt x="150416" y="0"/>
                    </a:lnTo>
                    <a:lnTo>
                      <a:pt x="150416" y="93656"/>
                    </a:lnTo>
                    <a:lnTo>
                      <a:pt x="0" y="93656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50416" cy="141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85930" y="498851"/>
              <a:ext cx="856224" cy="515987"/>
              <a:chOff x="0" y="0"/>
              <a:chExt cx="150416" cy="9064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0416" cy="90646"/>
              </a:xfrm>
              <a:custGeom>
                <a:avLst/>
                <a:gdLst/>
                <a:ahLst/>
                <a:cxnLst/>
                <a:rect r="r" b="b" t="t" l="l"/>
                <a:pathLst>
                  <a:path h="90646" w="150416">
                    <a:moveTo>
                      <a:pt x="0" y="0"/>
                    </a:moveTo>
                    <a:lnTo>
                      <a:pt x="150416" y="0"/>
                    </a:lnTo>
                    <a:lnTo>
                      <a:pt x="150416" y="90646"/>
                    </a:lnTo>
                    <a:lnTo>
                      <a:pt x="0" y="90646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50416" cy="1382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1572610" y="533123"/>
              <a:ext cx="876610" cy="533123"/>
              <a:chOff x="0" y="0"/>
              <a:chExt cx="153998" cy="9365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3998" cy="93656"/>
              </a:xfrm>
              <a:custGeom>
                <a:avLst/>
                <a:gdLst/>
                <a:ahLst/>
                <a:cxnLst/>
                <a:rect r="r" b="b" t="t" l="l"/>
                <a:pathLst>
                  <a:path h="93656" w="153998">
                    <a:moveTo>
                      <a:pt x="0" y="0"/>
                    </a:moveTo>
                    <a:lnTo>
                      <a:pt x="153998" y="0"/>
                    </a:lnTo>
                    <a:lnTo>
                      <a:pt x="153998" y="93656"/>
                    </a:lnTo>
                    <a:lnTo>
                      <a:pt x="0" y="93656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53998" cy="141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1507815" y="498851"/>
              <a:ext cx="856224" cy="515987"/>
              <a:chOff x="0" y="0"/>
              <a:chExt cx="150416" cy="9064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50416" cy="90646"/>
              </a:xfrm>
              <a:custGeom>
                <a:avLst/>
                <a:gdLst/>
                <a:ahLst/>
                <a:cxnLst/>
                <a:rect r="r" b="b" t="t" l="l"/>
                <a:pathLst>
                  <a:path h="90646" w="150416">
                    <a:moveTo>
                      <a:pt x="0" y="0"/>
                    </a:moveTo>
                    <a:lnTo>
                      <a:pt x="150416" y="0"/>
                    </a:lnTo>
                    <a:lnTo>
                      <a:pt x="150416" y="90646"/>
                    </a:lnTo>
                    <a:lnTo>
                      <a:pt x="0" y="90646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50416" cy="1382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987003" y="329469"/>
              <a:ext cx="570816" cy="399842"/>
              <a:chOff x="0" y="0"/>
              <a:chExt cx="1160356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16035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160356">
                    <a:moveTo>
                      <a:pt x="0" y="0"/>
                    </a:moveTo>
                    <a:lnTo>
                      <a:pt x="1160356" y="0"/>
                    </a:lnTo>
                    <a:lnTo>
                      <a:pt x="116035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160356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23383" y="344642"/>
              <a:ext cx="527495" cy="369497"/>
              <a:chOff x="0" y="0"/>
              <a:chExt cx="1160356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16035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160356">
                    <a:moveTo>
                      <a:pt x="580178" y="0"/>
                    </a:moveTo>
                    <a:cubicBezTo>
                      <a:pt x="259754" y="0"/>
                      <a:pt x="0" y="181951"/>
                      <a:pt x="0" y="406400"/>
                    </a:cubicBezTo>
                    <a:cubicBezTo>
                      <a:pt x="0" y="630849"/>
                      <a:pt x="259754" y="812800"/>
                      <a:pt x="580178" y="812800"/>
                    </a:cubicBezTo>
                    <a:cubicBezTo>
                      <a:pt x="900601" y="812800"/>
                      <a:pt x="1160356" y="630849"/>
                      <a:pt x="1160356" y="406400"/>
                    </a:cubicBezTo>
                    <a:cubicBezTo>
                      <a:pt x="1160356" y="181951"/>
                      <a:pt x="900601" y="0"/>
                      <a:pt x="58017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08783" y="28575"/>
                <a:ext cx="942789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3016441" y="344642"/>
              <a:ext cx="602851" cy="369497"/>
              <a:chOff x="0" y="0"/>
              <a:chExt cx="1160356" cy="7112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1603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160356">
                    <a:moveTo>
                      <a:pt x="580178" y="0"/>
                    </a:moveTo>
                    <a:lnTo>
                      <a:pt x="1160356" y="711200"/>
                    </a:lnTo>
                    <a:lnTo>
                      <a:pt x="0" y="711200"/>
                    </a:lnTo>
                    <a:lnTo>
                      <a:pt x="58017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181306" y="282575"/>
                <a:ext cx="797745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4053474">
            <a:off x="-1228465" y="-3202451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0" y="0"/>
                </a:moveTo>
                <a:lnTo>
                  <a:pt x="6047958" y="0"/>
                </a:lnTo>
                <a:lnTo>
                  <a:pt x="6047958" y="8034728"/>
                </a:lnTo>
                <a:lnTo>
                  <a:pt x="0" y="8034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68613" y="4167985"/>
            <a:ext cx="6308740" cy="113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7999">
                <a:solidFill>
                  <a:srgbClr val="000000"/>
                </a:solidFill>
                <a:latin typeface="Lato Bold"/>
              </a:rPr>
              <a:t>OBJECTIVES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671566" y="1657160"/>
            <a:ext cx="775544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45" indent="-485773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Lato"/>
              </a:rPr>
              <a:t>Enhanced Communication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671566" y="4879184"/>
            <a:ext cx="7755446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</a:rPr>
              <a:t>Promotion of Campus Resources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870255" y="7172408"/>
            <a:ext cx="7556757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</a:rPr>
              <a:t>Targeted Information Delivery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671566" y="3268172"/>
            <a:ext cx="73674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</a:rPr>
              <a:t>Emergency Notification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4053474">
            <a:off x="13679483" y="4633804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6047958" y="8034728"/>
                </a:moveTo>
                <a:lnTo>
                  <a:pt x="0" y="8034728"/>
                </a:lnTo>
                <a:lnTo>
                  <a:pt x="0" y="0"/>
                </a:lnTo>
                <a:lnTo>
                  <a:pt x="6047958" y="0"/>
                </a:lnTo>
                <a:lnTo>
                  <a:pt x="6047958" y="80347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22385" y="316422"/>
            <a:ext cx="9336915" cy="9296974"/>
            <a:chOff x="0" y="0"/>
            <a:chExt cx="12449220" cy="1239596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57980"/>
              <a:ext cx="12449220" cy="12337985"/>
              <a:chOff x="0" y="0"/>
              <a:chExt cx="2187008" cy="216746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87008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2187008">
                    <a:moveTo>
                      <a:pt x="46617" y="0"/>
                    </a:moveTo>
                    <a:lnTo>
                      <a:pt x="2140391" y="0"/>
                    </a:lnTo>
                    <a:cubicBezTo>
                      <a:pt x="2166137" y="0"/>
                      <a:pt x="2187008" y="20871"/>
                      <a:pt x="2187008" y="46617"/>
                    </a:cubicBezTo>
                    <a:lnTo>
                      <a:pt x="2187008" y="2120850"/>
                    </a:lnTo>
                    <a:cubicBezTo>
                      <a:pt x="2187008" y="2133214"/>
                      <a:pt x="2182097" y="2145071"/>
                      <a:pt x="2173354" y="2153813"/>
                    </a:cubicBezTo>
                    <a:cubicBezTo>
                      <a:pt x="2164612" y="2162555"/>
                      <a:pt x="2152755" y="2167467"/>
                      <a:pt x="2140391" y="2167467"/>
                    </a:cubicBezTo>
                    <a:lnTo>
                      <a:pt x="46617" y="2167467"/>
                    </a:lnTo>
                    <a:cubicBezTo>
                      <a:pt x="34253" y="2167467"/>
                      <a:pt x="22396" y="2162555"/>
                      <a:pt x="13654" y="2153813"/>
                    </a:cubicBezTo>
                    <a:cubicBezTo>
                      <a:pt x="4911" y="2145071"/>
                      <a:pt x="0" y="2133214"/>
                      <a:pt x="0" y="2120850"/>
                    </a:cubicBezTo>
                    <a:lnTo>
                      <a:pt x="0" y="46617"/>
                    </a:lnTo>
                    <a:cubicBezTo>
                      <a:pt x="0" y="34253"/>
                      <a:pt x="4911" y="22396"/>
                      <a:pt x="13654" y="13654"/>
                    </a:cubicBezTo>
                    <a:cubicBezTo>
                      <a:pt x="22396" y="4911"/>
                      <a:pt x="34253" y="0"/>
                      <a:pt x="46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2187008" cy="22150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2449220" cy="1066246"/>
              <a:chOff x="0" y="0"/>
              <a:chExt cx="2187008" cy="18731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87008" cy="187312"/>
              </a:xfrm>
              <a:custGeom>
                <a:avLst/>
                <a:gdLst/>
                <a:ahLst/>
                <a:cxnLst/>
                <a:rect r="r" b="b" t="t" l="l"/>
                <a:pathLst>
                  <a:path h="187312" w="2187008">
                    <a:moveTo>
                      <a:pt x="46617" y="0"/>
                    </a:moveTo>
                    <a:lnTo>
                      <a:pt x="2140391" y="0"/>
                    </a:lnTo>
                    <a:cubicBezTo>
                      <a:pt x="2166137" y="0"/>
                      <a:pt x="2187008" y="20871"/>
                      <a:pt x="2187008" y="46617"/>
                    </a:cubicBezTo>
                    <a:lnTo>
                      <a:pt x="2187008" y="140695"/>
                    </a:lnTo>
                    <a:cubicBezTo>
                      <a:pt x="2187008" y="153059"/>
                      <a:pt x="2182097" y="164916"/>
                      <a:pt x="2173354" y="173658"/>
                    </a:cubicBezTo>
                    <a:cubicBezTo>
                      <a:pt x="2164612" y="182401"/>
                      <a:pt x="2152755" y="187312"/>
                      <a:pt x="2140391" y="187312"/>
                    </a:cubicBezTo>
                    <a:lnTo>
                      <a:pt x="46617" y="187312"/>
                    </a:lnTo>
                    <a:cubicBezTo>
                      <a:pt x="34253" y="187312"/>
                      <a:pt x="22396" y="182401"/>
                      <a:pt x="13654" y="173658"/>
                    </a:cubicBezTo>
                    <a:cubicBezTo>
                      <a:pt x="4911" y="164916"/>
                      <a:pt x="0" y="153059"/>
                      <a:pt x="0" y="140695"/>
                    </a:cubicBezTo>
                    <a:lnTo>
                      <a:pt x="0" y="46617"/>
                    </a:lnTo>
                    <a:cubicBezTo>
                      <a:pt x="0" y="34253"/>
                      <a:pt x="4911" y="22396"/>
                      <a:pt x="13654" y="13654"/>
                    </a:cubicBezTo>
                    <a:cubicBezTo>
                      <a:pt x="22396" y="4911"/>
                      <a:pt x="34253" y="0"/>
                      <a:pt x="46617" y="0"/>
                    </a:cubicBezTo>
                    <a:close/>
                  </a:path>
                </a:pathLst>
              </a:custGeom>
              <a:solidFill>
                <a:srgbClr val="FF16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187008" cy="2349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533123"/>
              <a:ext cx="856224" cy="533123"/>
              <a:chOff x="0" y="0"/>
              <a:chExt cx="150416" cy="9365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0416" cy="93656"/>
              </a:xfrm>
              <a:custGeom>
                <a:avLst/>
                <a:gdLst/>
                <a:ahLst/>
                <a:cxnLst/>
                <a:rect r="r" b="b" t="t" l="l"/>
                <a:pathLst>
                  <a:path h="93656" w="150416">
                    <a:moveTo>
                      <a:pt x="0" y="0"/>
                    </a:moveTo>
                    <a:lnTo>
                      <a:pt x="150416" y="0"/>
                    </a:lnTo>
                    <a:lnTo>
                      <a:pt x="150416" y="93656"/>
                    </a:lnTo>
                    <a:lnTo>
                      <a:pt x="0" y="93656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50416" cy="141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85930" y="498851"/>
              <a:ext cx="856224" cy="515987"/>
              <a:chOff x="0" y="0"/>
              <a:chExt cx="150416" cy="9064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0416" cy="90646"/>
              </a:xfrm>
              <a:custGeom>
                <a:avLst/>
                <a:gdLst/>
                <a:ahLst/>
                <a:cxnLst/>
                <a:rect r="r" b="b" t="t" l="l"/>
                <a:pathLst>
                  <a:path h="90646" w="150416">
                    <a:moveTo>
                      <a:pt x="0" y="0"/>
                    </a:moveTo>
                    <a:lnTo>
                      <a:pt x="150416" y="0"/>
                    </a:lnTo>
                    <a:lnTo>
                      <a:pt x="150416" y="90646"/>
                    </a:lnTo>
                    <a:lnTo>
                      <a:pt x="0" y="90646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50416" cy="1382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1572610" y="533123"/>
              <a:ext cx="876610" cy="533123"/>
              <a:chOff x="0" y="0"/>
              <a:chExt cx="153998" cy="9365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3998" cy="93656"/>
              </a:xfrm>
              <a:custGeom>
                <a:avLst/>
                <a:gdLst/>
                <a:ahLst/>
                <a:cxnLst/>
                <a:rect r="r" b="b" t="t" l="l"/>
                <a:pathLst>
                  <a:path h="93656" w="153998">
                    <a:moveTo>
                      <a:pt x="0" y="0"/>
                    </a:moveTo>
                    <a:lnTo>
                      <a:pt x="153998" y="0"/>
                    </a:lnTo>
                    <a:lnTo>
                      <a:pt x="153998" y="93656"/>
                    </a:lnTo>
                    <a:lnTo>
                      <a:pt x="0" y="93656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53998" cy="141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1507815" y="498851"/>
              <a:ext cx="856224" cy="515987"/>
              <a:chOff x="0" y="0"/>
              <a:chExt cx="150416" cy="9064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50416" cy="90646"/>
              </a:xfrm>
              <a:custGeom>
                <a:avLst/>
                <a:gdLst/>
                <a:ahLst/>
                <a:cxnLst/>
                <a:rect r="r" b="b" t="t" l="l"/>
                <a:pathLst>
                  <a:path h="90646" w="150416">
                    <a:moveTo>
                      <a:pt x="0" y="0"/>
                    </a:moveTo>
                    <a:lnTo>
                      <a:pt x="150416" y="0"/>
                    </a:lnTo>
                    <a:lnTo>
                      <a:pt x="150416" y="90646"/>
                    </a:lnTo>
                    <a:lnTo>
                      <a:pt x="0" y="90646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50416" cy="1382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987003" y="329469"/>
              <a:ext cx="570816" cy="399842"/>
              <a:chOff x="0" y="0"/>
              <a:chExt cx="1160356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16035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160356">
                    <a:moveTo>
                      <a:pt x="0" y="0"/>
                    </a:moveTo>
                    <a:lnTo>
                      <a:pt x="1160356" y="0"/>
                    </a:lnTo>
                    <a:lnTo>
                      <a:pt x="116035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160356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23383" y="344642"/>
              <a:ext cx="527495" cy="369497"/>
              <a:chOff x="0" y="0"/>
              <a:chExt cx="1160356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16035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160356">
                    <a:moveTo>
                      <a:pt x="580178" y="0"/>
                    </a:moveTo>
                    <a:cubicBezTo>
                      <a:pt x="259754" y="0"/>
                      <a:pt x="0" y="181951"/>
                      <a:pt x="0" y="406400"/>
                    </a:cubicBezTo>
                    <a:cubicBezTo>
                      <a:pt x="0" y="630849"/>
                      <a:pt x="259754" y="812800"/>
                      <a:pt x="580178" y="812800"/>
                    </a:cubicBezTo>
                    <a:cubicBezTo>
                      <a:pt x="900601" y="812800"/>
                      <a:pt x="1160356" y="630849"/>
                      <a:pt x="1160356" y="406400"/>
                    </a:cubicBezTo>
                    <a:cubicBezTo>
                      <a:pt x="1160356" y="181951"/>
                      <a:pt x="900601" y="0"/>
                      <a:pt x="58017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08783" y="28575"/>
                <a:ext cx="942789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3016441" y="344642"/>
              <a:ext cx="602851" cy="369497"/>
              <a:chOff x="0" y="0"/>
              <a:chExt cx="1160356" cy="7112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1603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160356">
                    <a:moveTo>
                      <a:pt x="580178" y="0"/>
                    </a:moveTo>
                    <a:lnTo>
                      <a:pt x="1160356" y="711200"/>
                    </a:lnTo>
                    <a:lnTo>
                      <a:pt x="0" y="711200"/>
                    </a:lnTo>
                    <a:lnTo>
                      <a:pt x="58017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181306" y="282575"/>
                <a:ext cx="797745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4053474">
            <a:off x="-1228465" y="-3202451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0" y="0"/>
                </a:moveTo>
                <a:lnTo>
                  <a:pt x="6047958" y="0"/>
                </a:lnTo>
                <a:lnTo>
                  <a:pt x="6047958" y="8034728"/>
                </a:lnTo>
                <a:lnTo>
                  <a:pt x="0" y="8034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28700" y="4622884"/>
            <a:ext cx="6308740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49"/>
              </a:lnSpc>
            </a:pPr>
            <a:r>
              <a:rPr lang="en-US" sz="7499">
                <a:solidFill>
                  <a:srgbClr val="000000"/>
                </a:solidFill>
                <a:latin typeface="Lato Bold"/>
              </a:rPr>
              <a:t>THE DIGITAL DISPLAY SCREEN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13119" y="1381124"/>
            <a:ext cx="7755446" cy="7086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Lato"/>
              </a:rPr>
              <a:t>Develop a secure notice board system accessible exclusively by the admin to disseminate important information and announcements.</a:t>
            </a:r>
          </a:p>
          <a:p>
            <a:pPr>
              <a:lnSpc>
                <a:spcPts val="6299"/>
              </a:lnSpc>
            </a:pPr>
          </a:p>
          <a:p>
            <a:pPr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Lato"/>
              </a:rPr>
              <a:t>And...</a:t>
            </a:r>
          </a:p>
          <a:p>
            <a:pPr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Lato"/>
              </a:rPr>
              <a:t>Increase Attention of Benefited students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3562434"/>
            <a:ext cx="6308740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Lato"/>
              </a:rPr>
              <a:t>SCOPE OF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4053474">
            <a:off x="13679483" y="4633804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6047958" y="8034728"/>
                </a:moveTo>
                <a:lnTo>
                  <a:pt x="0" y="8034728"/>
                </a:lnTo>
                <a:lnTo>
                  <a:pt x="0" y="0"/>
                </a:lnTo>
                <a:lnTo>
                  <a:pt x="6047958" y="0"/>
                </a:lnTo>
                <a:lnTo>
                  <a:pt x="6047958" y="80347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46232" y="316422"/>
            <a:ext cx="10313068" cy="9296974"/>
            <a:chOff x="0" y="0"/>
            <a:chExt cx="13750757" cy="1239596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57980"/>
              <a:ext cx="13750757" cy="12337985"/>
              <a:chOff x="0" y="0"/>
              <a:chExt cx="2415654" cy="216746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415654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2415654">
                    <a:moveTo>
                      <a:pt x="42204" y="0"/>
                    </a:moveTo>
                    <a:lnTo>
                      <a:pt x="2373450" y="0"/>
                    </a:lnTo>
                    <a:cubicBezTo>
                      <a:pt x="2396759" y="0"/>
                      <a:pt x="2415654" y="18896"/>
                      <a:pt x="2415654" y="42204"/>
                    </a:cubicBezTo>
                    <a:lnTo>
                      <a:pt x="2415654" y="2125262"/>
                    </a:lnTo>
                    <a:cubicBezTo>
                      <a:pt x="2415654" y="2148571"/>
                      <a:pt x="2396759" y="2167467"/>
                      <a:pt x="2373450" y="2167467"/>
                    </a:cubicBezTo>
                    <a:lnTo>
                      <a:pt x="42204" y="2167467"/>
                    </a:lnTo>
                    <a:cubicBezTo>
                      <a:pt x="18896" y="2167467"/>
                      <a:pt x="0" y="2148571"/>
                      <a:pt x="0" y="2125262"/>
                    </a:cubicBezTo>
                    <a:lnTo>
                      <a:pt x="0" y="42204"/>
                    </a:lnTo>
                    <a:cubicBezTo>
                      <a:pt x="0" y="18896"/>
                      <a:pt x="18896" y="0"/>
                      <a:pt x="42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2415654" cy="22150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3750757" cy="1066246"/>
              <a:chOff x="0" y="0"/>
              <a:chExt cx="2415654" cy="18731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15654" cy="187312"/>
              </a:xfrm>
              <a:custGeom>
                <a:avLst/>
                <a:gdLst/>
                <a:ahLst/>
                <a:cxnLst/>
                <a:rect r="r" b="b" t="t" l="l"/>
                <a:pathLst>
                  <a:path h="187312" w="2415654">
                    <a:moveTo>
                      <a:pt x="42204" y="0"/>
                    </a:moveTo>
                    <a:lnTo>
                      <a:pt x="2373450" y="0"/>
                    </a:lnTo>
                    <a:cubicBezTo>
                      <a:pt x="2396759" y="0"/>
                      <a:pt x="2415654" y="18896"/>
                      <a:pt x="2415654" y="42204"/>
                    </a:cubicBezTo>
                    <a:lnTo>
                      <a:pt x="2415654" y="145108"/>
                    </a:lnTo>
                    <a:cubicBezTo>
                      <a:pt x="2415654" y="168416"/>
                      <a:pt x="2396759" y="187312"/>
                      <a:pt x="2373450" y="187312"/>
                    </a:cubicBezTo>
                    <a:lnTo>
                      <a:pt x="42204" y="187312"/>
                    </a:lnTo>
                    <a:cubicBezTo>
                      <a:pt x="18896" y="187312"/>
                      <a:pt x="0" y="168416"/>
                      <a:pt x="0" y="145108"/>
                    </a:cubicBezTo>
                    <a:lnTo>
                      <a:pt x="0" y="42204"/>
                    </a:lnTo>
                    <a:cubicBezTo>
                      <a:pt x="0" y="18896"/>
                      <a:pt x="18896" y="0"/>
                      <a:pt x="42204" y="0"/>
                    </a:cubicBezTo>
                    <a:close/>
                  </a:path>
                </a:pathLst>
              </a:custGeom>
              <a:solidFill>
                <a:srgbClr val="FF16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415654" cy="2349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533123"/>
              <a:ext cx="945740" cy="533123"/>
              <a:chOff x="0" y="0"/>
              <a:chExt cx="166142" cy="9365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66142" cy="93656"/>
              </a:xfrm>
              <a:custGeom>
                <a:avLst/>
                <a:gdLst/>
                <a:ahLst/>
                <a:cxnLst/>
                <a:rect r="r" b="b" t="t" l="l"/>
                <a:pathLst>
                  <a:path h="93656" w="166142">
                    <a:moveTo>
                      <a:pt x="0" y="0"/>
                    </a:moveTo>
                    <a:lnTo>
                      <a:pt x="166142" y="0"/>
                    </a:lnTo>
                    <a:lnTo>
                      <a:pt x="166142" y="93656"/>
                    </a:lnTo>
                    <a:lnTo>
                      <a:pt x="0" y="93656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66142" cy="141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4914" y="498851"/>
              <a:ext cx="945740" cy="515987"/>
              <a:chOff x="0" y="0"/>
              <a:chExt cx="166142" cy="9064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66142" cy="90646"/>
              </a:xfrm>
              <a:custGeom>
                <a:avLst/>
                <a:gdLst/>
                <a:ahLst/>
                <a:cxnLst/>
                <a:rect r="r" b="b" t="t" l="l"/>
                <a:pathLst>
                  <a:path h="90646" w="166142">
                    <a:moveTo>
                      <a:pt x="0" y="0"/>
                    </a:moveTo>
                    <a:lnTo>
                      <a:pt x="166142" y="0"/>
                    </a:lnTo>
                    <a:lnTo>
                      <a:pt x="166142" y="90646"/>
                    </a:lnTo>
                    <a:lnTo>
                      <a:pt x="0" y="90646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66142" cy="1382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2782500" y="533123"/>
              <a:ext cx="968257" cy="533123"/>
              <a:chOff x="0" y="0"/>
              <a:chExt cx="170098" cy="9365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70098" cy="93656"/>
              </a:xfrm>
              <a:custGeom>
                <a:avLst/>
                <a:gdLst/>
                <a:ahLst/>
                <a:cxnLst/>
                <a:rect r="r" b="b" t="t" l="l"/>
                <a:pathLst>
                  <a:path h="93656" w="170098">
                    <a:moveTo>
                      <a:pt x="0" y="0"/>
                    </a:moveTo>
                    <a:lnTo>
                      <a:pt x="170098" y="0"/>
                    </a:lnTo>
                    <a:lnTo>
                      <a:pt x="170098" y="93656"/>
                    </a:lnTo>
                    <a:lnTo>
                      <a:pt x="0" y="93656"/>
                    </a:lnTo>
                    <a:close/>
                  </a:path>
                </a:pathLst>
              </a:custGeom>
              <a:solidFill>
                <a:srgbClr val="FF1616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70098" cy="141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710929" y="498851"/>
              <a:ext cx="945740" cy="515987"/>
              <a:chOff x="0" y="0"/>
              <a:chExt cx="166142" cy="9064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66142" cy="90646"/>
              </a:xfrm>
              <a:custGeom>
                <a:avLst/>
                <a:gdLst/>
                <a:ahLst/>
                <a:cxnLst/>
                <a:rect r="r" b="b" t="t" l="l"/>
                <a:pathLst>
                  <a:path h="90646" w="166142">
                    <a:moveTo>
                      <a:pt x="0" y="0"/>
                    </a:moveTo>
                    <a:lnTo>
                      <a:pt x="166142" y="0"/>
                    </a:lnTo>
                    <a:lnTo>
                      <a:pt x="166142" y="90646"/>
                    </a:lnTo>
                    <a:lnTo>
                      <a:pt x="0" y="90646"/>
                    </a:lnTo>
                    <a:close/>
                  </a:path>
                </a:pathLst>
              </a:custGeom>
              <a:solidFill>
                <a:srgbClr val="FF16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66142" cy="1382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090192" y="329469"/>
              <a:ext cx="630493" cy="399842"/>
              <a:chOff x="0" y="0"/>
              <a:chExt cx="1281668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8166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281668">
                    <a:moveTo>
                      <a:pt x="0" y="0"/>
                    </a:moveTo>
                    <a:lnTo>
                      <a:pt x="1281668" y="0"/>
                    </a:lnTo>
                    <a:lnTo>
                      <a:pt x="1281668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281668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234923" y="344642"/>
              <a:ext cx="582643" cy="369497"/>
              <a:chOff x="0" y="0"/>
              <a:chExt cx="1281668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28166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281668">
                    <a:moveTo>
                      <a:pt x="640834" y="0"/>
                    </a:moveTo>
                    <a:cubicBezTo>
                      <a:pt x="286911" y="0"/>
                      <a:pt x="0" y="181951"/>
                      <a:pt x="0" y="406400"/>
                    </a:cubicBezTo>
                    <a:cubicBezTo>
                      <a:pt x="0" y="630849"/>
                      <a:pt x="286911" y="812800"/>
                      <a:pt x="640834" y="812800"/>
                    </a:cubicBezTo>
                    <a:cubicBezTo>
                      <a:pt x="994757" y="812800"/>
                      <a:pt x="1281668" y="630849"/>
                      <a:pt x="1281668" y="406400"/>
                    </a:cubicBezTo>
                    <a:cubicBezTo>
                      <a:pt x="1281668" y="181951"/>
                      <a:pt x="994757" y="0"/>
                      <a:pt x="64083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20156" y="28575"/>
                <a:ext cx="1041355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3331803" y="344642"/>
              <a:ext cx="665878" cy="369497"/>
              <a:chOff x="0" y="0"/>
              <a:chExt cx="1281668" cy="7112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281668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281668">
                    <a:moveTo>
                      <a:pt x="640834" y="0"/>
                    </a:moveTo>
                    <a:lnTo>
                      <a:pt x="1281668" y="711200"/>
                    </a:lnTo>
                    <a:lnTo>
                      <a:pt x="0" y="711200"/>
                    </a:lnTo>
                    <a:lnTo>
                      <a:pt x="64083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200261" y="282575"/>
                <a:ext cx="881147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4053474">
            <a:off x="-1228465" y="-3202451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0" y="0"/>
                </a:moveTo>
                <a:lnTo>
                  <a:pt x="6047958" y="0"/>
                </a:lnTo>
                <a:lnTo>
                  <a:pt x="6047958" y="8034728"/>
                </a:lnTo>
                <a:lnTo>
                  <a:pt x="0" y="8034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28700" y="4902286"/>
            <a:ext cx="6308740" cy="113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7999">
                <a:solidFill>
                  <a:srgbClr val="000000"/>
                </a:solidFill>
                <a:latin typeface="Lato Bold"/>
              </a:rPr>
              <a:t>RESEARCH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958224" y="2743200"/>
            <a:ext cx="7755446" cy="471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45" indent="-485773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Lato"/>
              </a:rPr>
              <a:t>No such Information was found </a:t>
            </a:r>
          </a:p>
          <a:p>
            <a:pPr marL="971545" indent="-485773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Lato"/>
              </a:rPr>
              <a:t>such boards are currently being used for Digital Advertising on Airports and malls.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3738966"/>
            <a:ext cx="6308740" cy="108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59"/>
              </a:lnSpc>
            </a:pPr>
            <a:r>
              <a:rPr lang="en-US" sz="7599">
                <a:solidFill>
                  <a:srgbClr val="000000"/>
                </a:solidFill>
                <a:latin typeface="Lato"/>
              </a:rPr>
              <a:t>WHAT DOES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6108784"/>
            <a:ext cx="6308740" cy="111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79"/>
              </a:lnSpc>
            </a:pPr>
            <a:r>
              <a:rPr lang="en-US" sz="7799">
                <a:solidFill>
                  <a:srgbClr val="000000"/>
                </a:solidFill>
                <a:latin typeface="Lato"/>
              </a:rPr>
              <a:t>SAY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4053474">
            <a:off x="13679483" y="4633804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6047958" y="8034728"/>
                </a:moveTo>
                <a:lnTo>
                  <a:pt x="0" y="8034728"/>
                </a:lnTo>
                <a:lnTo>
                  <a:pt x="0" y="0"/>
                </a:lnTo>
                <a:lnTo>
                  <a:pt x="6047958" y="0"/>
                </a:lnTo>
                <a:lnTo>
                  <a:pt x="6047958" y="80347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053474">
            <a:off x="-1228465" y="-3202451"/>
            <a:ext cx="6047959" cy="8034728"/>
          </a:xfrm>
          <a:custGeom>
            <a:avLst/>
            <a:gdLst/>
            <a:ahLst/>
            <a:cxnLst/>
            <a:rect r="r" b="b" t="t" l="l"/>
            <a:pathLst>
              <a:path h="8034728" w="6047959">
                <a:moveTo>
                  <a:pt x="0" y="0"/>
                </a:moveTo>
                <a:lnTo>
                  <a:pt x="6047958" y="0"/>
                </a:lnTo>
                <a:lnTo>
                  <a:pt x="6047958" y="8034728"/>
                </a:lnTo>
                <a:lnTo>
                  <a:pt x="0" y="8034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9487" y="322405"/>
            <a:ext cx="16829025" cy="9642189"/>
          </a:xfrm>
          <a:custGeom>
            <a:avLst/>
            <a:gdLst/>
            <a:ahLst/>
            <a:cxnLst/>
            <a:rect r="r" b="b" t="t" l="l"/>
            <a:pathLst>
              <a:path h="9642189" w="16829025">
                <a:moveTo>
                  <a:pt x="0" y="0"/>
                </a:moveTo>
                <a:lnTo>
                  <a:pt x="16829026" y="0"/>
                </a:lnTo>
                <a:lnTo>
                  <a:pt x="16829026" y="9642190"/>
                </a:lnTo>
                <a:lnTo>
                  <a:pt x="0" y="9642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DAF8rVSL0Wk</dc:identifier>
  <dcterms:modified xsi:type="dcterms:W3CDTF">2011-08-01T06:04:30Z</dcterms:modified>
  <cp:revision>1</cp:revision>
  <dc:title>Digital INFOR&lt; Agency</dc:title>
</cp:coreProperties>
</file>