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pPr algn="r"/>
            <a:fld id="{6FC24C76-E64C-47BC-AC06-DC04B7EC9747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NOESIS : VISION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IN" sz="4000" spc="-1" strike="noStrike">
                <a:solidFill>
                  <a:srgbClr val="ffffff"/>
                </a:solidFill>
                <a:latin typeface="Arial"/>
              </a:rPr>
              <a:t>Q &amp; A</a:t>
            </a:r>
            <a:endParaRPr b="1" i="1" lang="en-IN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 5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to print REVERSE of a number.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TextShape 4"/>
          <p:cNvSpPr txBox="1"/>
          <p:nvPr/>
        </p:nvSpPr>
        <p:spPr>
          <a:xfrm>
            <a:off x="1728000" y="3218760"/>
            <a:ext cx="6048000" cy="102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anumMyeongjo"/>
              </a:rPr>
              <a:t>Hint : Play with string of a number.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5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rcRect l="-519" t="12450" r="73374" b="73574"/>
          <a:stretch/>
        </p:blipFill>
        <p:spPr>
          <a:xfrm>
            <a:off x="2160000" y="1389600"/>
            <a:ext cx="5399640" cy="156240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2160000" y="3325680"/>
            <a:ext cx="124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OUTPUT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rcRect l="0" t="59431" r="75517" b="30402"/>
          <a:stretch/>
        </p:blipFill>
        <p:spPr>
          <a:xfrm>
            <a:off x="2376000" y="3914280"/>
            <a:ext cx="4824000" cy="11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 6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that removes all capitalization and common punctuation from string s .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6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rcRect l="19412" t="47393" r="35069" b="39326"/>
          <a:stretch/>
        </p:blipFill>
        <p:spPr>
          <a:xfrm>
            <a:off x="792000" y="1728000"/>
            <a:ext cx="8784000" cy="14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SOME MORE..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Q. Write a program that asks the user to enter a word and determines whether the word is a palindrome or not.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 palindrome is a word that reads the same backwards as forwards.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Q1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to print the first digit of given number .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1872000" y="2530440"/>
            <a:ext cx="6192000" cy="24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anumMyeongjo"/>
              </a:rPr>
              <a:t>Hint : Use str to convert a number to a string. One common use for this is to access individual digits of a number: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1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0" t="0" r="65711" b="73325"/>
          <a:stretch/>
        </p:blipFill>
        <p:spPr>
          <a:xfrm>
            <a:off x="1038600" y="1325880"/>
            <a:ext cx="839340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 2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that asks a user for their name and prints it in the following funny pattern: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E El Elv Elvi Elvis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TextShape 4"/>
          <p:cNvSpPr txBox="1"/>
          <p:nvPr/>
        </p:nvSpPr>
        <p:spPr>
          <a:xfrm>
            <a:off x="2016000" y="3178440"/>
            <a:ext cx="568800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anumMyeongjo"/>
              </a:rPr>
              <a:t>Hint : Slice the name.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2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0" t="11374" r="70261" b="73447"/>
          <a:stretch/>
        </p:blipFill>
        <p:spPr>
          <a:xfrm>
            <a:off x="1152000" y="1584360"/>
            <a:ext cx="7780680" cy="22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 3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that, given a string that contains a decimal number, prints out the decimal part of the number. For instance, if given 3.14159 , the program should print out .14159 .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TextShape 4"/>
          <p:cNvSpPr txBox="1"/>
          <p:nvPr/>
        </p:nvSpPr>
        <p:spPr>
          <a:xfrm>
            <a:off x="2088000" y="4006440"/>
            <a:ext cx="6048000" cy="102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NanumMyeongjo"/>
              </a:rPr>
              <a:t>Hint : By default input() takes a string.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3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rcRect l="33760" t="45459" r="38302" b="49449"/>
          <a:stretch/>
        </p:blipFill>
        <p:spPr>
          <a:xfrm>
            <a:off x="1008000" y="1398240"/>
            <a:ext cx="8162280" cy="8337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rcRect l="0" t="59427" r="31233" b="30402"/>
          <a:stretch/>
        </p:blipFill>
        <p:spPr>
          <a:xfrm>
            <a:off x="792000" y="3311640"/>
            <a:ext cx="8668080" cy="72000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1800000" y="2808000"/>
            <a:ext cx="130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OUTPUT :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Q 4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Write a program that asks the user to enter a word and prints out whether that word contains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NanumMyeongjo"/>
              </a:rPr>
              <a:t>any vowels.</a:t>
            </a:r>
            <a:endParaRPr b="0" lang="en-IN" sz="3200" spc="-1" strike="noStrike">
              <a:solidFill>
                <a:srgbClr val="ffffff"/>
              </a:solidFill>
              <a:latin typeface="NanumMyeongjo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504000" y="1368000"/>
            <a:ext cx="9072000" cy="936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Answer 4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-519" t="12450" r="70517" b="67227"/>
          <a:stretch/>
        </p:blipFill>
        <p:spPr>
          <a:xfrm>
            <a:off x="1008360" y="1440000"/>
            <a:ext cx="7703640" cy="20566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rcRect l="4542" t="63959" r="73191" b="30162"/>
          <a:stretch/>
        </p:blipFill>
        <p:spPr>
          <a:xfrm>
            <a:off x="1440720" y="4284000"/>
            <a:ext cx="7055280" cy="104400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1440000" y="3672000"/>
            <a:ext cx="16286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latin typeface="Arial"/>
              </a:rPr>
              <a:t>OUTOUT :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2018-02-16T18:40:12Z</dcterms:created>
  <dc:creator/>
  <dc:description/>
  <dc:language>en-IN</dc:language>
  <cp:lastModifiedBy/>
  <dcterms:modified xsi:type="dcterms:W3CDTF">2018-02-16T20:38:59Z</dcterms:modified>
  <cp:revision>9</cp:revision>
  <dc:subject/>
  <dc:title>Metropolis</dc:title>
</cp:coreProperties>
</file>