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9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9A5A8-834F-4D18-8C1E-EBC34EA52C6F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B073-B973-49AD-A2A1-D685080D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Ice Arena Temperature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-Bhavy Bhut (810917417)</a:t>
            </a:r>
          </a:p>
          <a:p>
            <a:r>
              <a:rPr lang="en-US" sz="2400" dirty="0" smtClean="0"/>
              <a:t>-Siddhi Shah (810933687)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7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Arena Temperature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Abstract:</a:t>
            </a:r>
          </a:p>
          <a:p>
            <a:pPr lvl="1"/>
            <a:r>
              <a:rPr lang="en-US" dirty="0" smtClean="0"/>
              <a:t>Focus on: Measuring Temperature and Humidity for Ice Arena, Kent State University .</a:t>
            </a:r>
          </a:p>
          <a:p>
            <a:pPr lvl="1"/>
            <a:r>
              <a:rPr lang="en-US" dirty="0" smtClean="0"/>
              <a:t>If temperature and humidity force below pre-define limit ,it will give alert in form of SMS.</a:t>
            </a:r>
          </a:p>
          <a:p>
            <a:pPr lvl="1"/>
            <a:r>
              <a:rPr lang="en-US" dirty="0" smtClean="0"/>
              <a:t>It gives real time visualization through Google Charts and Maps.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Arena Temperature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this project ,we mainly use two types of sensors.</a:t>
            </a:r>
          </a:p>
          <a:p>
            <a:pPr lvl="1"/>
            <a:r>
              <a:rPr lang="en-US" dirty="0" smtClean="0"/>
              <a:t>One sensor is used to measure the Temperature and Humidity of outside’s weather.</a:t>
            </a:r>
          </a:p>
          <a:p>
            <a:pPr lvl="1"/>
            <a:r>
              <a:rPr lang="en-US" dirty="0" smtClean="0"/>
              <a:t>Second sensor is used inside the Ice Arena to measure the Temperature and Humidity.</a:t>
            </a:r>
          </a:p>
          <a:p>
            <a:pPr lvl="1"/>
            <a:r>
              <a:rPr lang="en-US" dirty="0" smtClean="0"/>
              <a:t>The Photo resistor gives idea about the day and night.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Arena Temperature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DHT11 is used to measure inside and outside’s Temperature and Humidity of Ice Arena.</a:t>
            </a:r>
          </a:p>
          <a:p>
            <a:pPr lvl="1"/>
            <a:r>
              <a:rPr lang="en-US" dirty="0" smtClean="0"/>
              <a:t>One wire is measure the Temperature of Ice.</a:t>
            </a:r>
          </a:p>
          <a:p>
            <a:pPr lvl="1"/>
            <a:r>
              <a:rPr lang="en-US" dirty="0" smtClean="0"/>
              <a:t>All the sensor data is forwarded to centralize stream named ‘ice_arena’.</a:t>
            </a:r>
          </a:p>
          <a:p>
            <a:pPr lvl="1"/>
            <a:r>
              <a:rPr lang="en-US" dirty="0" smtClean="0"/>
              <a:t>We have display the measured Temperature and Humidity through the Google chart and Map.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Arena Temperature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the either Temperature, Humidity or Ice temperature goes beyond the limit, it will gives alerts through the SMS.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1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Arena Temperature Control</a:t>
            </a:r>
            <a:endParaRPr lang="en-US" dirty="0"/>
          </a:p>
        </p:txBody>
      </p:sp>
      <p:pic>
        <p:nvPicPr>
          <p:cNvPr id="1026" name="Picture 2" descr="C:\Users\SONY\Desktop\Datastreams\Final_Project\Screenshot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1"/>
            <a:ext cx="8686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Arena Temperature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95400"/>
            <a:ext cx="7885043" cy="5334000"/>
          </a:xfrm>
        </p:spPr>
      </p:pic>
    </p:spTree>
    <p:extLst>
      <p:ext uri="{BB962C8B-B14F-4D97-AF65-F5344CB8AC3E}">
        <p14:creationId xmlns:p14="http://schemas.microsoft.com/office/powerpoint/2010/main" val="8222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Arena Temperature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Future Work: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By using dew point and ice thickness sensor the performance of Ice Arena Temperature Control can be enhance.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7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Ice Arena Temperature Control</vt:lpstr>
      <vt:lpstr>Ice Arena Temperature Control</vt:lpstr>
      <vt:lpstr>Ice Arena Temperature Control</vt:lpstr>
      <vt:lpstr>Ice Arena Temperature Control</vt:lpstr>
      <vt:lpstr>Ice Arena Temperature Control</vt:lpstr>
      <vt:lpstr>Ice Arena Temperature Control</vt:lpstr>
      <vt:lpstr>Ice Arena Temperature Control</vt:lpstr>
      <vt:lpstr>Ice Arena Temperature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Arena Temperature Control</dc:title>
  <dc:creator>SONY</dc:creator>
  <cp:lastModifiedBy>SONY</cp:lastModifiedBy>
  <cp:revision>28</cp:revision>
  <dcterms:created xsi:type="dcterms:W3CDTF">2017-08-03T21:37:35Z</dcterms:created>
  <dcterms:modified xsi:type="dcterms:W3CDTF">2017-08-05T23:14:19Z</dcterms:modified>
</cp:coreProperties>
</file>