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85" r:id="rId21"/>
    <p:sldId id="276" r:id="rId22"/>
    <p:sldId id="277" r:id="rId23"/>
    <p:sldId id="279" r:id="rId24"/>
    <p:sldId id="280" r:id="rId25"/>
    <p:sldId id="278" r:id="rId26"/>
    <p:sldId id="283" r:id="rId27"/>
    <p:sldId id="284" r:id="rId28"/>
    <p:sldId id="28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8A9B-38FF-4CE4-8002-4B95C0D243C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EE27-E0DA-4A92-8E86-4264D04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quibase.org/liquibase-vs-flyway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liquibase.com/change-types/community/hom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quibase.org/downloa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Track, version, and deploy database changes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7920" y="5349875"/>
            <a:ext cx="2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Siddhi Kiran Bajracharya</a:t>
            </a:r>
          </a:p>
        </p:txBody>
      </p:sp>
    </p:spTree>
    <p:extLst>
      <p:ext uri="{BB962C8B-B14F-4D97-AF65-F5344CB8AC3E}">
        <p14:creationId xmlns:p14="http://schemas.microsoft.com/office/powerpoint/2010/main" val="5128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First.sql</a:t>
            </a:r>
            <a:r>
              <a:rPr lang="en-US" dirty="0" smtClean="0"/>
              <a:t>: Create table test (id, </a:t>
            </a:r>
            <a:r>
              <a:rPr lang="en-US" dirty="0" err="1" smtClean="0"/>
              <a:t>first_name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Second.sql</a:t>
            </a:r>
            <a:r>
              <a:rPr lang="en-US" dirty="0" smtClean="0"/>
              <a:t>: alter table test add column </a:t>
            </a:r>
            <a:r>
              <a:rPr lang="en-US" dirty="0" err="1" smtClean="0"/>
              <a:t>last_name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370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First.sql</a:t>
            </a:r>
            <a:r>
              <a:rPr lang="en-US" dirty="0" smtClean="0"/>
              <a:t>: Create table test (id, </a:t>
            </a:r>
            <a:r>
              <a:rPr lang="en-US" dirty="0" err="1" smtClean="0"/>
              <a:t>first_name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Second.sql</a:t>
            </a:r>
            <a:r>
              <a:rPr lang="en-US" dirty="0" smtClean="0"/>
              <a:t>: alter table test add column </a:t>
            </a:r>
            <a:r>
              <a:rPr lang="en-US" dirty="0" err="1" smtClean="0"/>
              <a:t>last_name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Third.sql</a:t>
            </a:r>
            <a:r>
              <a:rPr lang="en-US" dirty="0" smtClean="0"/>
              <a:t>: alter table test modify column …</a:t>
            </a:r>
          </a:p>
        </p:txBody>
      </p:sp>
    </p:spTree>
    <p:extLst>
      <p:ext uri="{BB962C8B-B14F-4D97-AF65-F5344CB8AC3E}">
        <p14:creationId xmlns:p14="http://schemas.microsoft.com/office/powerpoint/2010/main" val="157829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is how flyway </a:t>
            </a:r>
            <a:r>
              <a:rPr lang="en-US" dirty="0" err="1" smtClean="0"/>
              <a:t>db</a:t>
            </a:r>
            <a:r>
              <a:rPr lang="en-US" dirty="0" smtClean="0"/>
              <a:t>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till now?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FlywayDB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Multiple files</a:t>
            </a:r>
          </a:p>
          <a:p>
            <a:r>
              <a:rPr lang="en-US" dirty="0" smtClean="0"/>
              <a:t>SQL and Java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???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till now?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FlywayDB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owerful</a:t>
            </a:r>
          </a:p>
          <a:p>
            <a:r>
              <a:rPr lang="en-US" dirty="0" smtClean="0"/>
              <a:t>Single or multiple files called changelogs.</a:t>
            </a:r>
          </a:p>
          <a:p>
            <a:r>
              <a:rPr lang="en-US" dirty="0" smtClean="0"/>
              <a:t>SQL, </a:t>
            </a:r>
            <a:r>
              <a:rPr lang="en-US" dirty="0" err="1" smtClean="0"/>
              <a:t>yaml</a:t>
            </a:r>
            <a:r>
              <a:rPr lang="en-US" dirty="0" smtClean="0"/>
              <a:t>, xml 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0303" y="5701086"/>
            <a:ext cx="227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differences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33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Liquibase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Changelog</a:t>
            </a:r>
          </a:p>
          <a:p>
            <a:pPr lvl="1"/>
            <a:r>
              <a:rPr lang="en-US" dirty="0" smtClean="0"/>
              <a:t>A kind of ledger of changes and contains </a:t>
            </a:r>
            <a:r>
              <a:rPr lang="en-US" i="1" dirty="0" err="1" smtClean="0"/>
              <a:t>changesets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pPr lvl="1"/>
            <a:r>
              <a:rPr lang="en-US" dirty="0" smtClean="0"/>
              <a:t>A unit of change that occurs to database.</a:t>
            </a:r>
          </a:p>
          <a:p>
            <a:r>
              <a:rPr lang="en-US" dirty="0" smtClean="0"/>
              <a:t>Tracking Tables</a:t>
            </a:r>
          </a:p>
          <a:p>
            <a:pPr lvl="1"/>
            <a:r>
              <a:rPr lang="en-US" dirty="0" err="1" smtClean="0"/>
              <a:t>Databasechangelog</a:t>
            </a:r>
            <a:r>
              <a:rPr lang="en-US" dirty="0" smtClean="0"/>
              <a:t> table</a:t>
            </a:r>
          </a:p>
          <a:p>
            <a:pPr lvl="2"/>
            <a:r>
              <a:rPr lang="en-US" dirty="0" smtClean="0"/>
              <a:t>Tracks changes made in the database.</a:t>
            </a:r>
          </a:p>
          <a:p>
            <a:pPr lvl="1"/>
            <a:r>
              <a:rPr lang="en-US" dirty="0" err="1" smtClean="0"/>
              <a:t>Databasechangelock</a:t>
            </a:r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Ensures only one instance of </a:t>
            </a:r>
            <a:r>
              <a:rPr lang="en-US" dirty="0" err="1" smtClean="0"/>
              <a:t>liquibase</a:t>
            </a:r>
            <a:r>
              <a:rPr lang="en-US" dirty="0"/>
              <a:t> </a:t>
            </a:r>
            <a:r>
              <a:rPr lang="en-US" dirty="0" smtClean="0"/>
              <a:t>is running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3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all changes sequentially.</a:t>
            </a:r>
          </a:p>
          <a:p>
            <a:r>
              <a:rPr lang="en-US" dirty="0" smtClean="0"/>
              <a:t>Written in xml, 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 or </a:t>
            </a:r>
            <a:r>
              <a:rPr lang="en-US" dirty="0" err="1" smtClean="0"/>
              <a:t>yaml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149424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unit of change</a:t>
            </a:r>
          </a:p>
          <a:p>
            <a:r>
              <a:rPr lang="en-US" dirty="0" smtClean="0"/>
              <a:t>Denoted by  </a:t>
            </a:r>
            <a:r>
              <a:rPr lang="en-US" i="1" dirty="0" smtClean="0"/>
              <a:t>&lt;</a:t>
            </a:r>
            <a:r>
              <a:rPr lang="en-US" i="1" dirty="0" err="1" smtClean="0"/>
              <a:t>changeset</a:t>
            </a:r>
            <a:r>
              <a:rPr lang="en-US" i="1" dirty="0" smtClean="0"/>
              <a:t>&gt;</a:t>
            </a:r>
            <a:r>
              <a:rPr lang="en-US" dirty="0" smtClean="0"/>
              <a:t> tag in xml file.</a:t>
            </a:r>
          </a:p>
          <a:p>
            <a:r>
              <a:rPr lang="en-US" dirty="0" smtClean="0"/>
              <a:t>A single query separated by a </a:t>
            </a:r>
            <a:r>
              <a:rPr lang="en-US" i="1" dirty="0" smtClean="0"/>
              <a:t>semicolon (;)</a:t>
            </a:r>
            <a:r>
              <a:rPr lang="en-US" dirty="0" smtClean="0"/>
              <a:t> in SQL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4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Changes </a:t>
            </a:r>
            <a:r>
              <a:rPr lang="en-US" dirty="0" smtClean="0"/>
              <a:t>in Databases 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 smtClean="0"/>
              <a:t>be complex!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what kind of change is being made to the database.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Adding column</a:t>
            </a:r>
          </a:p>
          <a:p>
            <a:pPr lvl="1"/>
            <a:r>
              <a:rPr lang="en-US" dirty="0" smtClean="0"/>
              <a:t>Dropping columns</a:t>
            </a:r>
          </a:p>
          <a:p>
            <a:pPr lvl="1"/>
            <a:r>
              <a:rPr lang="en-US" dirty="0" smtClean="0"/>
              <a:t>Full documentation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2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update</a:t>
            </a:r>
            <a:r>
              <a:rPr lang="en-US" dirty="0"/>
              <a:t> - applies to all </a:t>
            </a:r>
            <a:r>
              <a:rPr lang="en-US" dirty="0" err="1"/>
              <a:t>unrun</a:t>
            </a:r>
            <a:r>
              <a:rPr lang="en-US" dirty="0"/>
              <a:t> changes.</a:t>
            </a:r>
            <a:endParaRPr lang="en-US" dirty="0" smtClean="0">
              <a:effectLst/>
            </a:endParaRPr>
          </a:p>
          <a:p>
            <a:r>
              <a:rPr lang="en-US" b="1" dirty="0"/>
              <a:t>rollback</a:t>
            </a:r>
            <a:r>
              <a:rPr lang="en-US" dirty="0"/>
              <a:t> - reverts (rolls back) changes you have made to your database.</a:t>
            </a:r>
            <a:endParaRPr lang="en-US" dirty="0" smtClean="0">
              <a:effectLst/>
            </a:endParaRPr>
          </a:p>
          <a:p>
            <a:r>
              <a:rPr lang="en-US" b="1" dirty="0"/>
              <a:t>snapshot</a:t>
            </a:r>
            <a:r>
              <a:rPr lang="en-US" dirty="0"/>
              <a:t> - used when you want to quickly compare changes in your database or keep a record of your current database state. 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diff</a:t>
            </a:r>
            <a:r>
              <a:rPr lang="en-US" dirty="0" smtClean="0"/>
              <a:t> </a:t>
            </a:r>
            <a:r>
              <a:rPr lang="en-US" dirty="0"/>
              <a:t>- allows you to compare two databases of the same type or different types to one another.</a:t>
            </a:r>
            <a:endParaRPr lang="en-US" dirty="0" smtClean="0">
              <a:effectLst/>
            </a:endParaRPr>
          </a:p>
          <a:p>
            <a:r>
              <a:rPr lang="en-US" b="1" dirty="0" err="1" smtClean="0"/>
              <a:t>generateChangeLog</a:t>
            </a:r>
            <a:r>
              <a:rPr lang="en-US" dirty="0" smtClean="0"/>
              <a:t> </a:t>
            </a:r>
            <a:r>
              <a:rPr lang="en-US" dirty="0"/>
              <a:t>- creates a </a:t>
            </a:r>
            <a:r>
              <a:rPr lang="en-US" i="1" dirty="0"/>
              <a:t>changelog</a:t>
            </a:r>
            <a:r>
              <a:rPr lang="en-US" dirty="0"/>
              <a:t> file that has a sequence of </a:t>
            </a:r>
            <a:r>
              <a:rPr lang="en-US" i="1" dirty="0" err="1"/>
              <a:t>changesets</a:t>
            </a:r>
            <a:r>
              <a:rPr lang="en-US" dirty="0"/>
              <a:t> which describes how to re-create the current state of the database.</a:t>
            </a:r>
            <a:endParaRPr lang="en-US" dirty="0" smtClean="0">
              <a:effectLst/>
            </a:endParaRPr>
          </a:p>
          <a:p>
            <a:r>
              <a:rPr lang="en-US" b="1" dirty="0" err="1" smtClean="0"/>
              <a:t>rollbackOneUpdateSql</a:t>
            </a:r>
            <a:r>
              <a:rPr lang="en-US" dirty="0" smtClean="0"/>
              <a:t> </a:t>
            </a:r>
            <a:r>
              <a:rPr lang="en-US" dirty="0"/>
              <a:t>- a helper command that allows you to inspect the SQL </a:t>
            </a:r>
            <a:r>
              <a:rPr lang="en-US" dirty="0" err="1"/>
              <a:t>Liquibase</a:t>
            </a:r>
            <a:r>
              <a:rPr lang="en-US" dirty="0"/>
              <a:t> will run to revert all </a:t>
            </a:r>
            <a:r>
              <a:rPr lang="en-US" i="1" dirty="0" err="1"/>
              <a:t>changesets</a:t>
            </a:r>
            <a:r>
              <a:rPr lang="en-US" dirty="0"/>
              <a:t> associated with the </a:t>
            </a:r>
            <a:r>
              <a:rPr lang="en-US" dirty="0" err="1"/>
              <a:t>deploymentID</a:t>
            </a:r>
            <a:r>
              <a:rPr lang="en-US" dirty="0"/>
              <a:t> specified in the </a:t>
            </a:r>
            <a:r>
              <a:rPr lang="en-US" dirty="0" err="1"/>
              <a:t>rollbackOneUpdate</a:t>
            </a:r>
            <a:r>
              <a:rPr lang="en-US" dirty="0"/>
              <a:t> command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  <a:p>
            <a:r>
              <a:rPr lang="en-US" b="1" dirty="0"/>
              <a:t>history </a:t>
            </a:r>
            <a:r>
              <a:rPr lang="en-US" dirty="0"/>
              <a:t>- a helper command that lists out all your </a:t>
            </a:r>
            <a:r>
              <a:rPr lang="en-US" dirty="0" err="1"/>
              <a:t>deploymentIds</a:t>
            </a:r>
            <a:r>
              <a:rPr lang="en-US" dirty="0"/>
              <a:t> and all </a:t>
            </a:r>
            <a:r>
              <a:rPr lang="en-US" i="1" dirty="0" err="1"/>
              <a:t>changesets</a:t>
            </a:r>
            <a:r>
              <a:rPr lang="en-US" dirty="0"/>
              <a:t> associated with each </a:t>
            </a:r>
            <a:r>
              <a:rPr lang="en-US" dirty="0" err="1"/>
              <a:t>deploymentId</a:t>
            </a:r>
            <a:r>
              <a:rPr lang="en-US" dirty="0"/>
              <a:t>. 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3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1:</a:t>
            </a:r>
            <a:r>
              <a:rPr lang="en-US" dirty="0"/>
              <a:t>  Add your </a:t>
            </a:r>
            <a:r>
              <a:rPr lang="en-US" i="1" dirty="0" err="1"/>
              <a:t>changesets</a:t>
            </a:r>
            <a:r>
              <a:rPr lang="en-US" dirty="0"/>
              <a:t> to </a:t>
            </a:r>
            <a:r>
              <a:rPr lang="en-US" dirty="0" smtClean="0"/>
              <a:t>a/ </a:t>
            </a:r>
            <a:r>
              <a:rPr lang="en-US" i="1" dirty="0"/>
              <a:t>changelog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Edit your </a:t>
            </a:r>
            <a:r>
              <a:rPr lang="en-US" b="1" i="1" dirty="0" smtClean="0"/>
              <a:t>changelog</a:t>
            </a:r>
            <a:r>
              <a:rPr lang="en-US" dirty="0" smtClean="0"/>
              <a:t> file.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  Verify the SQL that you will 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command </a:t>
            </a:r>
            <a:r>
              <a:rPr lang="en-US" b="1" i="1" dirty="0" err="1" smtClean="0"/>
              <a:t>updateSQL</a:t>
            </a:r>
            <a:r>
              <a:rPr lang="en-US" i="1" dirty="0" smtClean="0"/>
              <a:t>.</a:t>
            </a:r>
            <a:endParaRPr lang="en-US" i="1" dirty="0"/>
          </a:p>
          <a:p>
            <a:r>
              <a:rPr lang="en-US" b="1" dirty="0" smtClean="0"/>
              <a:t>Step </a:t>
            </a:r>
            <a:r>
              <a:rPr lang="en-US" b="1" dirty="0"/>
              <a:t>3:</a:t>
            </a:r>
            <a:r>
              <a:rPr lang="en-US" dirty="0"/>
              <a:t>  Save your </a:t>
            </a:r>
            <a:r>
              <a:rPr lang="en-US" i="1" dirty="0"/>
              <a:t>changelog</a:t>
            </a:r>
            <a:r>
              <a:rPr lang="en-US" dirty="0"/>
              <a:t> to your source control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 err="1" smtClean="0"/>
              <a:t>git</a:t>
            </a:r>
            <a:r>
              <a:rPr lang="en-US" dirty="0" smtClean="0"/>
              <a:t> or any version control tool.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4:</a:t>
            </a:r>
            <a:r>
              <a:rPr lang="en-US" dirty="0"/>
              <a:t>  Run the database update command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command </a:t>
            </a:r>
            <a:r>
              <a:rPr lang="en-US" b="1" i="1" dirty="0" smtClean="0"/>
              <a:t>update</a:t>
            </a:r>
            <a:r>
              <a:rPr lang="en-US" i="1" dirty="0" smtClean="0"/>
              <a:t>.</a:t>
            </a:r>
            <a:endParaRPr lang="en-US" i="1" dirty="0"/>
          </a:p>
          <a:p>
            <a:r>
              <a:rPr lang="en-US" b="1" dirty="0" smtClean="0"/>
              <a:t>Step </a:t>
            </a:r>
            <a:r>
              <a:rPr lang="en-US" b="1" dirty="0"/>
              <a:t>5:</a:t>
            </a:r>
            <a:r>
              <a:rPr lang="en-US" dirty="0"/>
              <a:t>  Verify that the </a:t>
            </a:r>
            <a:r>
              <a:rPr lang="en-US" i="1" dirty="0" err="1"/>
              <a:t>changeset</a:t>
            </a:r>
            <a:r>
              <a:rPr lang="en-US" i="1" dirty="0"/>
              <a:t> or </a:t>
            </a:r>
            <a:r>
              <a:rPr lang="en-US" i="1" dirty="0" err="1"/>
              <a:t>changesets</a:t>
            </a:r>
            <a:r>
              <a:rPr lang="en-US" dirty="0"/>
              <a:t> were </a:t>
            </a:r>
            <a:r>
              <a:rPr lang="en-US" dirty="0" smtClean="0"/>
              <a:t>executed.</a:t>
            </a:r>
          </a:p>
          <a:p>
            <a:pPr lvl="1"/>
            <a:r>
              <a:rPr lang="en-US" dirty="0" smtClean="0"/>
              <a:t>Use command </a:t>
            </a:r>
            <a:r>
              <a:rPr lang="en-US" b="1" i="1" dirty="0" smtClean="0"/>
              <a:t>history</a:t>
            </a:r>
            <a:r>
              <a:rPr lang="en-US" i="1" dirty="0" smtClean="0"/>
              <a:t> </a:t>
            </a:r>
            <a:r>
              <a:rPr lang="en-US" dirty="0" smtClean="0"/>
              <a:t>or</a:t>
            </a:r>
            <a:r>
              <a:rPr lang="en-US" i="1" dirty="0" smtClean="0"/>
              <a:t> </a:t>
            </a:r>
            <a:r>
              <a:rPr lang="en-US" b="1" i="1" dirty="0" smtClean="0"/>
              <a:t>status</a:t>
            </a:r>
            <a:r>
              <a:rPr lang="en-US" i="1" dirty="0" smtClean="0"/>
              <a:t>.</a:t>
            </a:r>
            <a:endParaRPr lang="en-US" i="1" dirty="0"/>
          </a:p>
          <a:p>
            <a:pPr lvl="1"/>
            <a:r>
              <a:rPr lang="en-US" dirty="0" smtClean="0"/>
              <a:t>Check the </a:t>
            </a:r>
            <a:r>
              <a:rPr lang="en-US" b="1" i="1" dirty="0" err="1" smtClean="0"/>
              <a:t>databasechange</a:t>
            </a:r>
            <a:r>
              <a:rPr lang="en-US" dirty="0" smtClean="0"/>
              <a:t> log.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57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zip file from </a:t>
            </a:r>
            <a:r>
              <a:rPr lang="en-US" dirty="0" smtClean="0">
                <a:hlinkClick r:id="rId2"/>
              </a:rPr>
              <a:t>https://www.liquibase.org/download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 files to directory.</a:t>
            </a:r>
          </a:p>
          <a:p>
            <a:r>
              <a:rPr lang="en-US" dirty="0" smtClean="0"/>
              <a:t>Add the directory to path.</a:t>
            </a:r>
          </a:p>
          <a:p>
            <a:r>
              <a:rPr lang="en-US" dirty="0" smtClean="0"/>
              <a:t>ALTERNATIVELY, JUST USE THE INSTALLER.</a:t>
            </a:r>
          </a:p>
          <a:p>
            <a:r>
              <a:rPr lang="en-US" dirty="0" smtClean="0"/>
              <a:t>Verify installation.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appropriate connector for the database.</a:t>
            </a:r>
          </a:p>
          <a:p>
            <a:r>
              <a:rPr lang="en-US" dirty="0" smtClean="0"/>
              <a:t>Since we will be using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mysql</a:t>
            </a:r>
            <a:r>
              <a:rPr lang="en-US" dirty="0" smtClean="0"/>
              <a:t>-connector-java-&lt;version&gt;.jar.</a:t>
            </a:r>
          </a:p>
          <a:p>
            <a:pPr lvl="1"/>
            <a:r>
              <a:rPr lang="en-US" dirty="0" smtClean="0"/>
              <a:t>Put the connector file inside ${</a:t>
            </a:r>
            <a:r>
              <a:rPr lang="en-US" dirty="0" err="1" smtClean="0"/>
              <a:t>liquibase_home</a:t>
            </a:r>
            <a:r>
              <a:rPr lang="en-US" dirty="0" smtClean="0"/>
              <a:t>}/lib/.</a:t>
            </a:r>
          </a:p>
        </p:txBody>
      </p:sp>
    </p:spTree>
    <p:extLst>
      <p:ext uri="{BB962C8B-B14F-4D97-AF65-F5344CB8AC3E}">
        <p14:creationId xmlns:p14="http://schemas.microsoft.com/office/powerpoint/2010/main" val="3091763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liquibase.properties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changeLogFile:changelog.xml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 target database.</a:t>
            </a:r>
          </a:p>
          <a:p>
            <a:pPr marL="0" indent="0">
              <a:buNone/>
            </a:pPr>
            <a:r>
              <a:rPr lang="en-US" dirty="0"/>
              <a:t>url:jdbc:mysql://localhost/liquibase_target</a:t>
            </a:r>
          </a:p>
          <a:p>
            <a:pPr marL="0" indent="0">
              <a:buNone/>
            </a:pPr>
            <a:r>
              <a:rPr lang="en-US" dirty="0"/>
              <a:t>username: siddhi</a:t>
            </a:r>
          </a:p>
          <a:p>
            <a:pPr marL="0" indent="0">
              <a:buNone/>
            </a:pPr>
            <a:r>
              <a:rPr lang="en-US" dirty="0"/>
              <a:t>password: siddhi@123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 reference database</a:t>
            </a:r>
          </a:p>
          <a:p>
            <a:pPr marL="0" indent="0">
              <a:buNone/>
            </a:pPr>
            <a:r>
              <a:rPr lang="en-US" dirty="0" err="1"/>
              <a:t>referenceUrl</a:t>
            </a:r>
            <a:r>
              <a:rPr lang="en-US" dirty="0"/>
              <a:t>: </a:t>
            </a:r>
            <a:r>
              <a:rPr lang="en-US" dirty="0" err="1"/>
              <a:t>jdbc:mysql</a:t>
            </a:r>
            <a:r>
              <a:rPr lang="en-US" dirty="0"/>
              <a:t>://localhost/</a:t>
            </a:r>
            <a:r>
              <a:rPr lang="en-US" dirty="0" err="1"/>
              <a:t>source_schema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referenceUsername</a:t>
            </a:r>
            <a:r>
              <a:rPr lang="en-US" dirty="0"/>
              <a:t>: siddhi</a:t>
            </a:r>
          </a:p>
          <a:p>
            <a:pPr marL="0" indent="0">
              <a:buNone/>
            </a:pPr>
            <a:r>
              <a:rPr lang="en-US" dirty="0" err="1"/>
              <a:t>referencePassword</a:t>
            </a:r>
            <a:r>
              <a:rPr lang="en-US" dirty="0"/>
              <a:t>: siddhi@123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liquibase.hub.mode</a:t>
            </a:r>
            <a:r>
              <a:rPr lang="en-US" dirty="0"/>
              <a:t>=off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35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r>
              <a:rPr lang="en-US" dirty="0" err="1" smtClean="0"/>
              <a:t>updateSQL</a:t>
            </a:r>
            <a:endParaRPr lang="en-US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Tag</a:t>
            </a:r>
          </a:p>
          <a:p>
            <a:r>
              <a:rPr lang="en-US" dirty="0" err="1" smtClean="0"/>
              <a:t>updateToTag</a:t>
            </a:r>
            <a:endParaRPr lang="en-US" dirty="0" smtClean="0"/>
          </a:p>
          <a:p>
            <a:r>
              <a:rPr lang="en-US" dirty="0" err="1" smtClean="0"/>
              <a:t>generateChangeLog</a:t>
            </a:r>
            <a:endParaRPr lang="en-US" dirty="0" smtClean="0"/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7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Stored procedure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4569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manage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TABLE `test` (</a:t>
            </a:r>
          </a:p>
          <a:p>
            <a:pPr marL="0" indent="0">
              <a:buNone/>
            </a:pPr>
            <a:r>
              <a:rPr lang="en-US" dirty="0" smtClean="0"/>
              <a:t>  `id`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 smtClean="0"/>
              <a:t>  `</a:t>
            </a:r>
            <a:r>
              <a:rPr lang="en-US" dirty="0" err="1" smtClean="0"/>
              <a:t>first_name</a:t>
            </a:r>
            <a:r>
              <a:rPr lang="en-US" dirty="0" smtClean="0"/>
              <a:t>` varchar(30) DEFAULT NULL,</a:t>
            </a:r>
          </a:p>
          <a:p>
            <a:pPr marL="0" indent="0">
              <a:buNone/>
            </a:pPr>
            <a:r>
              <a:rPr lang="en-US" dirty="0" smtClean="0"/>
              <a:t>  PRIMARY KEY (`id`)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TABLE `test` (</a:t>
            </a:r>
          </a:p>
          <a:p>
            <a:pPr marL="0" indent="0">
              <a:buNone/>
            </a:pPr>
            <a:r>
              <a:rPr lang="en-US" dirty="0" smtClean="0"/>
              <a:t>  `id`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 smtClean="0"/>
              <a:t>  `</a:t>
            </a:r>
            <a:r>
              <a:rPr lang="en-US" dirty="0" err="1" smtClean="0"/>
              <a:t>first_name</a:t>
            </a:r>
            <a:r>
              <a:rPr lang="en-US" dirty="0" smtClean="0"/>
              <a:t>` varchar(30) DEFAULT NULL,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`</a:t>
            </a:r>
            <a:r>
              <a:rPr lang="en-US" dirty="0" err="1" smtClean="0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>` varchar(30) DEFAULT NULL</a:t>
            </a:r>
          </a:p>
          <a:p>
            <a:pPr marL="0" indent="0">
              <a:buNone/>
            </a:pPr>
            <a:r>
              <a:rPr lang="en-US" dirty="0" smtClean="0"/>
              <a:t>  PRIMARY KEY (`id`)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TABLE `test` (</a:t>
            </a:r>
          </a:p>
          <a:p>
            <a:pPr marL="0" indent="0">
              <a:buNone/>
            </a:pPr>
            <a:r>
              <a:rPr lang="en-US" dirty="0" smtClean="0"/>
              <a:t>  `id`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 smtClean="0"/>
              <a:t>  `</a:t>
            </a:r>
            <a:r>
              <a:rPr lang="en-US" dirty="0" err="1" smtClean="0"/>
              <a:t>first_name</a:t>
            </a:r>
            <a:r>
              <a:rPr lang="en-US" dirty="0" smtClean="0"/>
              <a:t>` varchar(</a:t>
            </a:r>
            <a:r>
              <a:rPr lang="en-US" b="1" dirty="0" smtClean="0">
                <a:solidFill>
                  <a:srgbClr val="FF0000"/>
                </a:solidFill>
              </a:rPr>
              <a:t>150</a:t>
            </a:r>
            <a:r>
              <a:rPr lang="en-US" dirty="0" smtClean="0"/>
              <a:t>) DEFAULT NULL,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`</a:t>
            </a:r>
            <a:r>
              <a:rPr lang="en-US" dirty="0" err="1" smtClean="0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>` varchar(</a:t>
            </a:r>
            <a:r>
              <a:rPr lang="en-US" b="1" dirty="0" smtClean="0">
                <a:solidFill>
                  <a:srgbClr val="FF0000"/>
                </a:solidFill>
              </a:rPr>
              <a:t>150</a:t>
            </a:r>
            <a:r>
              <a:rPr lang="en-US" dirty="0" smtClean="0">
                <a:solidFill>
                  <a:srgbClr val="FF0000"/>
                </a:solidFill>
              </a:rPr>
              <a:t>) DEFAULT NULL</a:t>
            </a:r>
          </a:p>
          <a:p>
            <a:pPr marL="0" indent="0">
              <a:buNone/>
            </a:pPr>
            <a:r>
              <a:rPr lang="en-US" dirty="0" smtClean="0"/>
              <a:t>  PRIMARY KEY (`id`)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4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Rather Simple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First.sql</a:t>
            </a:r>
            <a:r>
              <a:rPr lang="en-US" dirty="0" smtClean="0"/>
              <a:t>: Create table test (id, </a:t>
            </a:r>
            <a:r>
              <a:rPr lang="en-US" dirty="0" err="1" smtClean="0"/>
              <a:t>first_name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06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467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Liquibase</vt:lpstr>
      <vt:lpstr>Changes in Databases  can be complex!</vt:lpstr>
      <vt:lpstr>PowerPoint Presentation</vt:lpstr>
      <vt:lpstr>How do we manage change?</vt:lpstr>
      <vt:lpstr>PowerPoint Presentation</vt:lpstr>
      <vt:lpstr>PowerPoint Presentation</vt:lpstr>
      <vt:lpstr>PowerPoint Presentation</vt:lpstr>
      <vt:lpstr>A Rather Simple Solution</vt:lpstr>
      <vt:lpstr>Solution</vt:lpstr>
      <vt:lpstr>Solution</vt:lpstr>
      <vt:lpstr>Solution</vt:lpstr>
      <vt:lpstr>Simple, right?</vt:lpstr>
      <vt:lpstr>That is how flyway db works!</vt:lpstr>
      <vt:lpstr>What we know till now?</vt:lpstr>
      <vt:lpstr>What we know till now?</vt:lpstr>
      <vt:lpstr>Basic terminologies</vt:lpstr>
      <vt:lpstr>Liquibase Terminologies</vt:lpstr>
      <vt:lpstr>Changelogs</vt:lpstr>
      <vt:lpstr>Changeset</vt:lpstr>
      <vt:lpstr>ChangeType</vt:lpstr>
      <vt:lpstr>Basic Commands</vt:lpstr>
      <vt:lpstr>Basic commands</vt:lpstr>
      <vt:lpstr>Workflow</vt:lpstr>
      <vt:lpstr>Workflow</vt:lpstr>
      <vt:lpstr>Demo</vt:lpstr>
      <vt:lpstr>Installation</vt:lpstr>
      <vt:lpstr>Adding connector</vt:lpstr>
      <vt:lpstr>liquibase.properties file</vt:lpstr>
      <vt:lpstr>Commands in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</dc:title>
  <dc:creator>Siddhi Kiran Bajracharya</dc:creator>
  <cp:lastModifiedBy>Siddhi Kiran Bajracharya</cp:lastModifiedBy>
  <cp:revision>19</cp:revision>
  <dcterms:created xsi:type="dcterms:W3CDTF">2021-06-04T13:17:15Z</dcterms:created>
  <dcterms:modified xsi:type="dcterms:W3CDTF">2021-06-17T07:32:30Z</dcterms:modified>
</cp:coreProperties>
</file>