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5CA0"/>
    <a:srgbClr val="2C84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5971-5A26-4DCF-9220-3C3F9DB5D1D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91D8-72EF-4C4D-A9EF-3B340317A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79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5971-5A26-4DCF-9220-3C3F9DB5D1D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91D8-72EF-4C4D-A9EF-3B340317A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30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5971-5A26-4DCF-9220-3C3F9DB5D1D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91D8-72EF-4C4D-A9EF-3B340317A9B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476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5971-5A26-4DCF-9220-3C3F9DB5D1D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91D8-72EF-4C4D-A9EF-3B340317A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024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5971-5A26-4DCF-9220-3C3F9DB5D1D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91D8-72EF-4C4D-A9EF-3B340317A9B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7462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5971-5A26-4DCF-9220-3C3F9DB5D1D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91D8-72EF-4C4D-A9EF-3B340317A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14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5971-5A26-4DCF-9220-3C3F9DB5D1D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91D8-72EF-4C4D-A9EF-3B340317A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96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5971-5A26-4DCF-9220-3C3F9DB5D1D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91D8-72EF-4C4D-A9EF-3B340317A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02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5971-5A26-4DCF-9220-3C3F9DB5D1D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91D8-72EF-4C4D-A9EF-3B340317A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67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5971-5A26-4DCF-9220-3C3F9DB5D1D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91D8-72EF-4C4D-A9EF-3B340317A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3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5971-5A26-4DCF-9220-3C3F9DB5D1D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91D8-72EF-4C4D-A9EF-3B340317A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76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5971-5A26-4DCF-9220-3C3F9DB5D1D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91D8-72EF-4C4D-A9EF-3B340317A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66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5971-5A26-4DCF-9220-3C3F9DB5D1D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91D8-72EF-4C4D-A9EF-3B340317A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18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5971-5A26-4DCF-9220-3C3F9DB5D1D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91D8-72EF-4C4D-A9EF-3B340317A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29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5971-5A26-4DCF-9220-3C3F9DB5D1D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91D8-72EF-4C4D-A9EF-3B340317A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7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91D8-72EF-4C4D-A9EF-3B340317A9B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5971-5A26-4DCF-9220-3C3F9DB5D1D2}" type="datetimeFigureOut">
              <a:rPr lang="en-IN" smtClean="0"/>
              <a:t>18-03-2022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20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F5971-5A26-4DCF-9220-3C3F9DB5D1D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CD91D8-72EF-4C4D-A9EF-3B340317A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55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429172-29AF-4EF3-B941-5B8DD310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582762"/>
            <a:ext cx="9627876" cy="13208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 Pro" panose="020B0604020202020204" pitchFamily="18" charset="0"/>
                <a:cs typeface="Angsana New" panose="020B0502040204020203" pitchFamily="18" charset="-34"/>
              </a:rPr>
              <a:t>PROJECT ON VIDEO CALLING WEBSITE</a:t>
            </a:r>
            <a:b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 Pro" panose="020B0604020202020204" pitchFamily="18" charset="0"/>
                <a:cs typeface="Angsana New" panose="020B0502040204020203" pitchFamily="18" charset="-34"/>
              </a:rPr>
            </a:br>
            <a:b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 Pro" panose="020B0604020202020204" pitchFamily="18" charset="0"/>
                <a:cs typeface="Angsana New" panose="020B0502040204020203" pitchFamily="18" charset="-34"/>
              </a:rPr>
            </a:br>
            <a:b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  <a:cs typeface="Angsana New" panose="020B0502040204020203" pitchFamily="18" charset="-34"/>
              </a:rPr>
            </a:br>
            <a:b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  <a:cs typeface="Angsana New" panose="020B0502040204020203" pitchFamily="18" charset="-34"/>
              </a:rPr>
            </a:br>
            <a:b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  <a:cs typeface="Angsana New" panose="020B0502040204020203" pitchFamily="18" charset="-34"/>
              </a:rPr>
            </a:br>
            <a:b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  <a:cs typeface="Angsana New" panose="020B0502040204020203" pitchFamily="18" charset="-34"/>
              </a:rPr>
            </a:br>
            <a:endParaRPr lang="en-IN" dirty="0">
              <a:latin typeface="Georgia" panose="020405020504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178ED7-9C91-4406-8FBB-D56092983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1" y="1628340"/>
            <a:ext cx="10074387" cy="385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b="1" dirty="0"/>
              <a:t>Internship Duration:   </a:t>
            </a:r>
            <a:r>
              <a:rPr lang="en-IN" sz="2400" b="1"/>
              <a:t>12/02/2O22 -20/03/2022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u="sng" dirty="0"/>
              <a:t>Submitted By :</a:t>
            </a:r>
            <a:r>
              <a:rPr lang="en-IN" sz="2400" b="1" dirty="0"/>
              <a:t>            </a:t>
            </a:r>
            <a:r>
              <a:rPr lang="en-IN" sz="2400" b="1" u="sng" dirty="0"/>
              <a:t>Submitted To – EXPOSYS Data LABS  </a:t>
            </a:r>
            <a:r>
              <a:rPr lang="en-IN" sz="2000" b="1" u="sng" dirty="0"/>
              <a:t>      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Siddhi Mishra</a:t>
            </a:r>
          </a:p>
          <a:p>
            <a:pPr marL="0" indent="0">
              <a:buNone/>
            </a:pPr>
            <a:r>
              <a:rPr lang="en-IN" dirty="0"/>
              <a:t>Electronic Engineering </a:t>
            </a:r>
          </a:p>
          <a:p>
            <a:pPr marL="0" indent="0">
              <a:buNone/>
            </a:pPr>
            <a:r>
              <a:rPr lang="en-IN" dirty="0"/>
              <a:t> I.E.R.T(PRAYARAG)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8B9AF-718F-433F-9347-345CADF77936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15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01FA-B78B-4643-8514-0D2D4840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25" y="2357718"/>
            <a:ext cx="8596668" cy="233849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8195F-4FC2-43DA-A00D-C9555FB98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5" y="2134227"/>
            <a:ext cx="7909088" cy="25895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25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22BB-150A-4EC1-B931-1F42381A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21" y="781377"/>
            <a:ext cx="7163094" cy="1367933"/>
          </a:xfrm>
        </p:spPr>
        <p:txBody>
          <a:bodyPr anchor="ctr"/>
          <a:lstStyle/>
          <a:p>
            <a:pPr algn="ctr"/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PREFACE</a:t>
            </a:r>
            <a:r>
              <a:rPr lang="en-IN" u="sng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69659-E772-4EDA-98AD-D291181E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59" y="1687398"/>
            <a:ext cx="8993173" cy="4176074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IN" sz="2000" b="1" i="1" dirty="0"/>
              <a:t> </a:t>
            </a:r>
            <a:r>
              <a:rPr lang="en-IN" sz="2000" b="1" dirty="0"/>
              <a:t>Internship is an Integral part of Engineering Curriculum providing</a:t>
            </a:r>
          </a:p>
          <a:p>
            <a:pPr marL="0" indent="0" algn="just">
              <a:buNone/>
            </a:pPr>
            <a:r>
              <a:rPr lang="en-IN" sz="2000" b="1" dirty="0"/>
              <a:t> Engineers with first hand and Practical aspects of their studies .it give</a:t>
            </a:r>
          </a:p>
          <a:p>
            <a:pPr marL="0" indent="0" algn="just">
              <a:buNone/>
            </a:pPr>
            <a:r>
              <a:rPr lang="en-IN" sz="2000" b="1" dirty="0"/>
              <a:t> them knowledge about the work and circumstances existing in the</a:t>
            </a:r>
          </a:p>
          <a:p>
            <a:pPr marL="0" indent="0" algn="just">
              <a:buNone/>
            </a:pPr>
            <a:r>
              <a:rPr lang="en-IN" sz="2000" b="1" dirty="0"/>
              <a:t> Company .the preparation of this report would not have been possible </a:t>
            </a:r>
          </a:p>
          <a:p>
            <a:pPr marL="0" indent="0" algn="just">
              <a:buNone/>
            </a:pPr>
            <a:r>
              <a:rPr lang="en-IN" sz="2000" b="1" dirty="0"/>
              <a:t> without the valuable contribution of the </a:t>
            </a:r>
            <a:r>
              <a:rPr lang="en-IN" sz="2400" b="1" dirty="0"/>
              <a:t>EXPOSYS Data labs </a:t>
            </a:r>
            <a:r>
              <a:rPr lang="en-IN" sz="2000" b="1" dirty="0"/>
              <a:t>family  </a:t>
            </a:r>
          </a:p>
          <a:p>
            <a:pPr marL="0" indent="0" algn="just">
              <a:buNone/>
            </a:pPr>
            <a:r>
              <a:rPr lang="en-IN" sz="2000" b="1" dirty="0"/>
              <a:t> Comprising of Several Experienced in their Respective Fields of Work.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9252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EEA-6B4C-4DB7-8B2A-F8DD57E9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2128"/>
          </a:xfrm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VIDEO CALLING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03CDF-0A4D-4E7D-96FD-0BA04DDFE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5105"/>
            <a:ext cx="8596668" cy="3795688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dirty="0"/>
              <a:t>A video call is a phone call using internet connection , that utilizes video to transmit  a live picture of the person making the call. Video calls are made using a computer’s webcam or other electronic devices with a video capable camera, like smart phone</a:t>
            </a:r>
          </a:p>
        </p:txBody>
      </p:sp>
    </p:spTree>
    <p:extLst>
      <p:ext uri="{BB962C8B-B14F-4D97-AF65-F5344CB8AC3E}">
        <p14:creationId xmlns:p14="http://schemas.microsoft.com/office/powerpoint/2010/main" val="241342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7FA2-5406-4B03-9F79-814D187D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  <a:cs typeface="Angsana New" panose="020B0502040204020203" pitchFamily="18" charset="-34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E849-6027-4A54-AEB2-40AD1534E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Calls can be made locally ,nationally or across the world.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Very straightforward approach.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6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5D8D-8F27-42CA-82C4-2CE25165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068" y="386427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Conferencing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D624-6955-41BB-9153-137A4672A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395" y="2432115"/>
            <a:ext cx="3074534" cy="3379058"/>
          </a:xfrm>
        </p:spPr>
        <p:txBody>
          <a:bodyPr/>
          <a:lstStyle/>
          <a:p>
            <a:r>
              <a:rPr lang="en-IN" dirty="0"/>
              <a:t>CAMERA</a:t>
            </a:r>
          </a:p>
          <a:p>
            <a:r>
              <a:rPr lang="en-IN" dirty="0"/>
              <a:t>MICROPHONE</a:t>
            </a:r>
          </a:p>
          <a:p>
            <a:r>
              <a:rPr lang="en-IN" dirty="0"/>
              <a:t>SPEAKERS</a:t>
            </a:r>
          </a:p>
          <a:p>
            <a:r>
              <a:rPr lang="en-IN" dirty="0"/>
              <a:t>TV OR MONITOR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0B945-5EB3-4572-B61E-8A874FBC2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782" y="2045931"/>
            <a:ext cx="3487549" cy="296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9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A871-3D61-4904-9317-EEC69801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rgbClr val="F25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7E4AF-882D-490F-831F-1911D58FB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rgbClr val="FFC000"/>
                </a:solidFill>
                <a:latin typeface="Georgia Pro" panose="020B0604020202020204" pitchFamily="18" charset="0"/>
              </a:rPr>
              <a:t>   </a:t>
            </a:r>
            <a:r>
              <a:rPr lang="en-IN" sz="2400" b="1" dirty="0">
                <a:solidFill>
                  <a:srgbClr val="FFC000"/>
                </a:solidFill>
                <a:latin typeface="Georgia Pro" panose="020B0604020202020204" pitchFamily="18" charset="0"/>
              </a:rPr>
              <a:t>  </a:t>
            </a:r>
            <a:r>
              <a:rPr lang="en-IN" sz="3200" b="1" dirty="0">
                <a:solidFill>
                  <a:srgbClr val="FFC000"/>
                </a:solidFill>
                <a:latin typeface="+mj-lt"/>
              </a:rPr>
              <a:t>CODEC</a:t>
            </a:r>
          </a:p>
          <a:p>
            <a:r>
              <a:rPr lang="en-IN" sz="2400" dirty="0">
                <a:latin typeface="Georgia Pro" panose="020B0604020202020204" pitchFamily="18" charset="0"/>
              </a:rPr>
              <a:t>A codec takes Analog signals, compresses and digitalizes them, and transmits the signals over digital phone lines.</a:t>
            </a:r>
          </a:p>
          <a:p>
            <a:r>
              <a:rPr lang="en-IN" sz="2400" dirty="0">
                <a:latin typeface="Georgia Pro" panose="020B0604020202020204" pitchFamily="18" charset="0"/>
              </a:rPr>
              <a:t>Codec – “Coder-Decoder” makes the audio/ video data small enough to be practical for sending over expensive network connections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7182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A689-3EDB-4FEF-8912-633A0F6C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  <a:cs typeface="Angsana New" panose="020B0502040204020203" pitchFamily="18" charset="-34"/>
              </a:rPr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9307-AAD3-4F4F-86AF-34A16D6C8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 Meetings</a:t>
            </a:r>
          </a:p>
          <a:p>
            <a:r>
              <a:rPr lang="en-IN" dirty="0"/>
              <a:t>Business </a:t>
            </a:r>
          </a:p>
          <a:p>
            <a:r>
              <a:rPr lang="en-IN" dirty="0"/>
              <a:t>E- Learning</a:t>
            </a:r>
          </a:p>
          <a:p>
            <a:r>
              <a:rPr lang="en-IN" dirty="0"/>
              <a:t>Presentations</a:t>
            </a:r>
          </a:p>
          <a:p>
            <a:r>
              <a:rPr lang="en-IN" dirty="0"/>
              <a:t>Telemedicine</a:t>
            </a:r>
          </a:p>
          <a:p>
            <a:r>
              <a:rPr lang="en-IN" dirty="0"/>
              <a:t>Diagnosing  &amp; Consulting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21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5C6E-FB27-40D9-9FFB-30BE6857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D119-5380-4238-A608-83C7B8A76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Cost of equipment is high</a:t>
            </a:r>
          </a:p>
          <a:p>
            <a:r>
              <a:rPr lang="en-IN" dirty="0"/>
              <a:t>Blurred images seen when rapid movement occurs.</a:t>
            </a:r>
          </a:p>
          <a:p>
            <a:r>
              <a:rPr lang="en-IN" dirty="0"/>
              <a:t>Audio echo effect seen when system is not  properly installed.</a:t>
            </a:r>
          </a:p>
        </p:txBody>
      </p:sp>
    </p:spTree>
    <p:extLst>
      <p:ext uri="{BB962C8B-B14F-4D97-AF65-F5344CB8AC3E}">
        <p14:creationId xmlns:p14="http://schemas.microsoft.com/office/powerpoint/2010/main" val="389830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7D96-22BA-40F9-A3DF-677D4DC1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82" y="650449"/>
            <a:ext cx="5528311" cy="98981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ngsana New" panose="020B0502040204020203" pitchFamily="18" charset="-34"/>
                <a:cs typeface="Angsana New" panose="020B0502040204020203" pitchFamily="18" charset="-34"/>
              </a:rPr>
              <a:t> </a:t>
            </a:r>
            <a:r>
              <a:rPr lang="en-IN" sz="4000" dirty="0">
                <a:latin typeface="Georgia" panose="02040502050405020303" pitchFamily="18" charset="0"/>
                <a:cs typeface="Angsana New" panose="020B0502040204020203" pitchFamily="18" charset="-34"/>
              </a:rPr>
              <a:t>BENEFITS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DE55BC-56C4-4251-8C72-36720C0AC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70" y="1380565"/>
            <a:ext cx="4175697" cy="313125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8F4901-5D1C-4D86-ACFE-9D12DC63D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588" y="2092751"/>
            <a:ext cx="4175698" cy="3247792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Enable the Digital Workforce.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Simplify Management and Usability.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Rally Communication and Culture.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Increase Communication Reliability.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Improve Value and Reduce Redundancy.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4011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</TotalTime>
  <Words>302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Angsana New</vt:lpstr>
      <vt:lpstr>Arial</vt:lpstr>
      <vt:lpstr>Arial</vt:lpstr>
      <vt:lpstr>Californian FB</vt:lpstr>
      <vt:lpstr>Georgia</vt:lpstr>
      <vt:lpstr>Georgia Pro</vt:lpstr>
      <vt:lpstr>Trebuchet MS</vt:lpstr>
      <vt:lpstr>Wingdings</vt:lpstr>
      <vt:lpstr>Wingdings 3</vt:lpstr>
      <vt:lpstr>Facet</vt:lpstr>
      <vt:lpstr>PROJECT ON VIDEO CALLING WEBSITE      </vt:lpstr>
      <vt:lpstr>PREFACE  </vt:lpstr>
      <vt:lpstr>                VIDEO CALLING </vt:lpstr>
      <vt:lpstr> FEATURES</vt:lpstr>
      <vt:lpstr>Video Conferencing Components</vt:lpstr>
      <vt:lpstr>Additional Requirement</vt:lpstr>
      <vt:lpstr>USES</vt:lpstr>
      <vt:lpstr>LIMITATIONS</vt:lpstr>
      <vt:lpstr> BENEFITS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siddhimishra706@gmail.com</dc:creator>
  <cp:lastModifiedBy>siddhimishra706@gmail.com</cp:lastModifiedBy>
  <cp:revision>18</cp:revision>
  <dcterms:created xsi:type="dcterms:W3CDTF">2022-03-15T11:29:08Z</dcterms:created>
  <dcterms:modified xsi:type="dcterms:W3CDTF">2022-03-18T11:44:33Z</dcterms:modified>
</cp:coreProperties>
</file>