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dhi bhor" userId="8e3bf534fdcf2a79" providerId="LiveId" clId="{F8F54E39-BB76-4577-93D2-ECA6D762C039}"/>
    <pc:docChg chg="undo custSel modSld">
      <pc:chgData name="riddhi bhor" userId="8e3bf534fdcf2a79" providerId="LiveId" clId="{F8F54E39-BB76-4577-93D2-ECA6D762C039}" dt="2022-04-18T08:36:44.594" v="732" actId="114"/>
      <pc:docMkLst>
        <pc:docMk/>
      </pc:docMkLst>
      <pc:sldChg chg="modSp mod">
        <pc:chgData name="riddhi bhor" userId="8e3bf534fdcf2a79" providerId="LiveId" clId="{F8F54E39-BB76-4577-93D2-ECA6D762C039}" dt="2022-04-18T07:54:53.856" v="724" actId="14100"/>
        <pc:sldMkLst>
          <pc:docMk/>
          <pc:sldMk cId="0" sldId="257"/>
        </pc:sldMkLst>
        <pc:spChg chg="mod">
          <ac:chgData name="riddhi bhor" userId="8e3bf534fdcf2a79" providerId="LiveId" clId="{F8F54E39-BB76-4577-93D2-ECA6D762C039}" dt="2022-04-18T07:54:53.856" v="724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ddhi bhor" userId="8e3bf534fdcf2a79" providerId="LiveId" clId="{F8F54E39-BB76-4577-93D2-ECA6D762C039}" dt="2022-04-18T07:54:38.566" v="722" actId="1076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riddhi bhor" userId="8e3bf534fdcf2a79" providerId="LiveId" clId="{F8F54E39-BB76-4577-93D2-ECA6D762C039}" dt="2022-04-18T07:25:46.315" v="80" actId="208"/>
        <pc:sldMkLst>
          <pc:docMk/>
          <pc:sldMk cId="0" sldId="258"/>
        </pc:sldMkLst>
        <pc:spChg chg="mod">
          <ac:chgData name="riddhi bhor" userId="8e3bf534fdcf2a79" providerId="LiveId" clId="{F8F54E39-BB76-4577-93D2-ECA6D762C039}" dt="2022-04-18T07:25:46.315" v="80" actId="208"/>
          <ac:spMkLst>
            <pc:docMk/>
            <pc:sldMk cId="0" sldId="258"/>
            <ac:spMk id="15" creationId="{00000000-0000-0000-0000-000000000000}"/>
          </ac:spMkLst>
        </pc:spChg>
      </pc:sldChg>
      <pc:sldChg chg="addSp modSp mod">
        <pc:chgData name="riddhi bhor" userId="8e3bf534fdcf2a79" providerId="LiveId" clId="{F8F54E39-BB76-4577-93D2-ECA6D762C039}" dt="2022-04-18T08:36:44.594" v="732" actId="114"/>
        <pc:sldMkLst>
          <pc:docMk/>
          <pc:sldMk cId="0" sldId="260"/>
        </pc:sldMkLst>
        <pc:spChg chg="mod">
          <ac:chgData name="riddhi bhor" userId="8e3bf534fdcf2a79" providerId="LiveId" clId="{F8F54E39-BB76-4577-93D2-ECA6D762C039}" dt="2022-04-18T08:36:44.594" v="732" actId="114"/>
          <ac:spMkLst>
            <pc:docMk/>
            <pc:sldMk cId="0" sldId="260"/>
            <ac:spMk id="15" creationId="{00000000-0000-0000-0000-000000000000}"/>
          </ac:spMkLst>
        </pc:spChg>
        <pc:spChg chg="mod">
          <ac:chgData name="riddhi bhor" userId="8e3bf534fdcf2a79" providerId="LiveId" clId="{F8F54E39-BB76-4577-93D2-ECA6D762C039}" dt="2022-04-18T08:36:09.405" v="725" actId="12"/>
          <ac:spMkLst>
            <pc:docMk/>
            <pc:sldMk cId="0" sldId="260"/>
            <ac:spMk id="16" creationId="{00000000-0000-0000-0000-000000000000}"/>
          </ac:spMkLst>
        </pc:spChg>
        <pc:spChg chg="add mod">
          <ac:chgData name="riddhi bhor" userId="8e3bf534fdcf2a79" providerId="LiveId" clId="{F8F54E39-BB76-4577-93D2-ECA6D762C039}" dt="2022-04-18T08:36:12.714" v="726" actId="12"/>
          <ac:spMkLst>
            <pc:docMk/>
            <pc:sldMk cId="0" sldId="260"/>
            <ac:spMk id="19" creationId="{DCE06C97-6402-4E90-91EC-08D2B16966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23820" y="7665535"/>
            <a:ext cx="12580620" cy="2621915"/>
          </a:xfrm>
          <a:custGeom>
            <a:avLst/>
            <a:gdLst/>
            <a:ahLst/>
            <a:cxnLst/>
            <a:rect l="l" t="t" r="r" b="b"/>
            <a:pathLst>
              <a:path w="12580619" h="2621915">
                <a:moveTo>
                  <a:pt x="8780648" y="1559542"/>
                </a:moveTo>
                <a:lnTo>
                  <a:pt x="12580302" y="1559542"/>
                </a:lnTo>
                <a:lnTo>
                  <a:pt x="12580302" y="1524713"/>
                </a:lnTo>
                <a:lnTo>
                  <a:pt x="8796141" y="1524713"/>
                </a:lnTo>
                <a:lnTo>
                  <a:pt x="8017619" y="781706"/>
                </a:lnTo>
                <a:lnTo>
                  <a:pt x="8796141" y="34828"/>
                </a:lnTo>
                <a:lnTo>
                  <a:pt x="12580302" y="34828"/>
                </a:lnTo>
                <a:lnTo>
                  <a:pt x="12580302" y="0"/>
                </a:lnTo>
                <a:lnTo>
                  <a:pt x="8780648" y="0"/>
                </a:lnTo>
                <a:lnTo>
                  <a:pt x="7986633" y="762356"/>
                </a:lnTo>
                <a:lnTo>
                  <a:pt x="4190852" y="762356"/>
                </a:lnTo>
                <a:lnTo>
                  <a:pt x="4165499" y="797185"/>
                </a:lnTo>
                <a:lnTo>
                  <a:pt x="7986633" y="797185"/>
                </a:lnTo>
                <a:lnTo>
                  <a:pt x="8780648" y="1559542"/>
                </a:lnTo>
                <a:close/>
              </a:path>
              <a:path w="12580619" h="2621915">
                <a:moveTo>
                  <a:pt x="3783556" y="2621463"/>
                </a:moveTo>
                <a:lnTo>
                  <a:pt x="3828904" y="2621463"/>
                </a:lnTo>
                <a:lnTo>
                  <a:pt x="3358104" y="1973614"/>
                </a:lnTo>
                <a:lnTo>
                  <a:pt x="4210218" y="797185"/>
                </a:lnTo>
                <a:lnTo>
                  <a:pt x="4165499" y="797185"/>
                </a:lnTo>
                <a:lnTo>
                  <a:pt x="3323245" y="1954265"/>
                </a:lnTo>
                <a:lnTo>
                  <a:pt x="0" y="1954265"/>
                </a:lnTo>
                <a:lnTo>
                  <a:pt x="0" y="1989093"/>
                </a:lnTo>
                <a:lnTo>
                  <a:pt x="3323245" y="1989093"/>
                </a:lnTo>
                <a:lnTo>
                  <a:pt x="3783556" y="2621463"/>
                </a:lnTo>
                <a:close/>
              </a:path>
              <a:path w="12580619" h="2621915">
                <a:moveTo>
                  <a:pt x="8533132" y="2621463"/>
                </a:moveTo>
                <a:lnTo>
                  <a:pt x="8587683" y="2621463"/>
                </a:lnTo>
                <a:lnTo>
                  <a:pt x="8796141" y="2422514"/>
                </a:lnTo>
                <a:lnTo>
                  <a:pt x="12580302" y="2422514"/>
                </a:lnTo>
                <a:lnTo>
                  <a:pt x="12580302" y="2383816"/>
                </a:lnTo>
                <a:lnTo>
                  <a:pt x="8780648" y="2383816"/>
                </a:lnTo>
                <a:lnTo>
                  <a:pt x="8533132" y="2621463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16403" y="3122090"/>
            <a:ext cx="5671820" cy="7165340"/>
          </a:xfrm>
          <a:custGeom>
            <a:avLst/>
            <a:gdLst/>
            <a:ahLst/>
            <a:cxnLst/>
            <a:rect l="l" t="t" r="r" b="b"/>
            <a:pathLst>
              <a:path w="5671819" h="7165340">
                <a:moveTo>
                  <a:pt x="5671596" y="7164909"/>
                </a:moveTo>
                <a:lnTo>
                  <a:pt x="2524353" y="7164909"/>
                </a:lnTo>
                <a:lnTo>
                  <a:pt x="0" y="4640555"/>
                </a:lnTo>
                <a:lnTo>
                  <a:pt x="4640555" y="0"/>
                </a:lnTo>
                <a:lnTo>
                  <a:pt x="5671596" y="1031041"/>
                </a:lnTo>
                <a:lnTo>
                  <a:pt x="5671596" y="7164909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123860" y="3624071"/>
            <a:ext cx="5164455" cy="6663055"/>
          </a:xfrm>
          <a:custGeom>
            <a:avLst/>
            <a:gdLst/>
            <a:ahLst/>
            <a:cxnLst/>
            <a:rect l="l" t="t" r="r" b="b"/>
            <a:pathLst>
              <a:path w="5164455" h="6663055">
                <a:moveTo>
                  <a:pt x="2527519" y="6662927"/>
                </a:moveTo>
                <a:lnTo>
                  <a:pt x="0" y="4135407"/>
                </a:lnTo>
                <a:lnTo>
                  <a:pt x="4135407" y="0"/>
                </a:lnTo>
                <a:lnTo>
                  <a:pt x="5164137" y="1028729"/>
                </a:lnTo>
                <a:lnTo>
                  <a:pt x="5164137" y="1286678"/>
                </a:lnTo>
                <a:lnTo>
                  <a:pt x="4135407" y="257948"/>
                </a:lnTo>
                <a:lnTo>
                  <a:pt x="260692" y="4132663"/>
                </a:lnTo>
                <a:lnTo>
                  <a:pt x="2790956" y="6662927"/>
                </a:lnTo>
                <a:lnTo>
                  <a:pt x="2527519" y="6662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616403" y="0"/>
            <a:ext cx="5671820" cy="5156200"/>
          </a:xfrm>
          <a:custGeom>
            <a:avLst/>
            <a:gdLst/>
            <a:ahLst/>
            <a:cxnLst/>
            <a:rect l="l" t="t" r="r" b="b"/>
            <a:pathLst>
              <a:path w="5671819" h="5156200">
                <a:moveTo>
                  <a:pt x="5671597" y="3121359"/>
                </a:moveTo>
                <a:lnTo>
                  <a:pt x="3637003" y="5155953"/>
                </a:lnTo>
                <a:lnTo>
                  <a:pt x="0" y="1518950"/>
                </a:lnTo>
                <a:lnTo>
                  <a:pt x="1518950" y="0"/>
                </a:lnTo>
                <a:lnTo>
                  <a:pt x="5671597" y="0"/>
                </a:lnTo>
                <a:lnTo>
                  <a:pt x="5671597" y="3121359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014318" y="0"/>
            <a:ext cx="5274310" cy="4756150"/>
          </a:xfrm>
          <a:custGeom>
            <a:avLst/>
            <a:gdLst/>
            <a:ahLst/>
            <a:cxnLst/>
            <a:rect l="l" t="t" r="r" b="b"/>
            <a:pathLst>
              <a:path w="5274309" h="4756150">
                <a:moveTo>
                  <a:pt x="5273681" y="512640"/>
                </a:moveTo>
                <a:lnTo>
                  <a:pt x="4761041" y="0"/>
                </a:lnTo>
                <a:lnTo>
                  <a:pt x="4963114" y="0"/>
                </a:lnTo>
                <a:lnTo>
                  <a:pt x="5273681" y="310566"/>
                </a:lnTo>
                <a:lnTo>
                  <a:pt x="5273681" y="512640"/>
                </a:lnTo>
                <a:close/>
              </a:path>
              <a:path w="5274309" h="4756150">
                <a:moveTo>
                  <a:pt x="3342815" y="4652586"/>
                </a:moveTo>
                <a:lnTo>
                  <a:pt x="3239629" y="4549399"/>
                </a:lnTo>
                <a:lnTo>
                  <a:pt x="5273681" y="2515347"/>
                </a:lnTo>
                <a:lnTo>
                  <a:pt x="5273681" y="2721720"/>
                </a:lnTo>
                <a:lnTo>
                  <a:pt x="3342815" y="4652586"/>
                </a:lnTo>
                <a:close/>
              </a:path>
              <a:path w="5274309" h="4756150">
                <a:moveTo>
                  <a:pt x="3239629" y="4755772"/>
                </a:moveTo>
                <a:lnTo>
                  <a:pt x="0" y="1516143"/>
                </a:lnTo>
                <a:lnTo>
                  <a:pt x="1516143" y="0"/>
                </a:lnTo>
                <a:lnTo>
                  <a:pt x="1718217" y="0"/>
                </a:lnTo>
                <a:lnTo>
                  <a:pt x="204223" y="1513993"/>
                </a:lnTo>
                <a:lnTo>
                  <a:pt x="3342815" y="4652586"/>
                </a:lnTo>
                <a:lnTo>
                  <a:pt x="3239629" y="4755772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397975" y="0"/>
            <a:ext cx="4890135" cy="7666355"/>
          </a:xfrm>
          <a:custGeom>
            <a:avLst/>
            <a:gdLst/>
            <a:ahLst/>
            <a:cxnLst/>
            <a:rect l="l" t="t" r="r" b="b"/>
            <a:pathLst>
              <a:path w="4890134" h="7666355">
                <a:moveTo>
                  <a:pt x="4890023" y="6742783"/>
                </a:moveTo>
                <a:lnTo>
                  <a:pt x="3967029" y="7665777"/>
                </a:lnTo>
                <a:lnTo>
                  <a:pt x="0" y="3698747"/>
                </a:lnTo>
                <a:lnTo>
                  <a:pt x="3698747" y="0"/>
                </a:lnTo>
                <a:lnTo>
                  <a:pt x="4235312" y="0"/>
                </a:lnTo>
                <a:lnTo>
                  <a:pt x="4890023" y="654711"/>
                </a:lnTo>
                <a:lnTo>
                  <a:pt x="4890023" y="6742783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505994" y="11"/>
            <a:ext cx="4782185" cy="7666355"/>
          </a:xfrm>
          <a:custGeom>
            <a:avLst/>
            <a:gdLst/>
            <a:ahLst/>
            <a:cxnLst/>
            <a:rect l="l" t="t" r="r" b="b"/>
            <a:pathLst>
              <a:path w="4782184" h="7666355">
                <a:moveTo>
                  <a:pt x="4781994" y="546684"/>
                </a:moveTo>
                <a:lnTo>
                  <a:pt x="4235310" y="0"/>
                </a:lnTo>
                <a:lnTo>
                  <a:pt x="3698735" y="0"/>
                </a:lnTo>
                <a:lnTo>
                  <a:pt x="0" y="3698735"/>
                </a:lnTo>
                <a:lnTo>
                  <a:pt x="3967022" y="7665771"/>
                </a:lnTo>
                <a:lnTo>
                  <a:pt x="4781994" y="6850799"/>
                </a:lnTo>
                <a:lnTo>
                  <a:pt x="4781994" y="6419583"/>
                </a:lnTo>
                <a:lnTo>
                  <a:pt x="4781994" y="6194323"/>
                </a:lnTo>
                <a:lnTo>
                  <a:pt x="4781994" y="1198918"/>
                </a:lnTo>
                <a:lnTo>
                  <a:pt x="4781994" y="978369"/>
                </a:lnTo>
                <a:lnTo>
                  <a:pt x="4781994" y="54668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40032"/>
            <a:ext cx="4720590" cy="1036955"/>
          </a:xfrm>
          <a:custGeom>
            <a:avLst/>
            <a:gdLst/>
            <a:ahLst/>
            <a:cxnLst/>
            <a:rect l="l" t="t" r="r" b="b"/>
            <a:pathLst>
              <a:path w="4720590" h="1036955">
                <a:moveTo>
                  <a:pt x="4620402" y="1036413"/>
                </a:moveTo>
                <a:lnTo>
                  <a:pt x="4581535" y="1028536"/>
                </a:lnTo>
                <a:lnTo>
                  <a:pt x="4549757" y="1007071"/>
                </a:lnTo>
                <a:lnTo>
                  <a:pt x="4528311" y="975265"/>
                </a:lnTo>
                <a:lnTo>
                  <a:pt x="4520441" y="936363"/>
                </a:lnTo>
                <a:lnTo>
                  <a:pt x="4522083" y="917844"/>
                </a:lnTo>
                <a:lnTo>
                  <a:pt x="4526849" y="900768"/>
                </a:lnTo>
                <a:lnTo>
                  <a:pt x="4534498" y="885136"/>
                </a:lnTo>
                <a:lnTo>
                  <a:pt x="4544791" y="870946"/>
                </a:lnTo>
                <a:lnTo>
                  <a:pt x="3843781" y="33349"/>
                </a:lnTo>
                <a:lnTo>
                  <a:pt x="0" y="33349"/>
                </a:lnTo>
                <a:lnTo>
                  <a:pt x="0" y="0"/>
                </a:lnTo>
                <a:lnTo>
                  <a:pt x="3857878" y="0"/>
                </a:lnTo>
                <a:lnTo>
                  <a:pt x="4567858" y="850423"/>
                </a:lnTo>
                <a:lnTo>
                  <a:pt x="4666461" y="850423"/>
                </a:lnTo>
                <a:lnTo>
                  <a:pt x="4688805" y="865174"/>
                </a:lnTo>
                <a:lnTo>
                  <a:pt x="4711012" y="896920"/>
                </a:lnTo>
                <a:lnTo>
                  <a:pt x="4720363" y="936363"/>
                </a:lnTo>
                <a:lnTo>
                  <a:pt x="4712494" y="975265"/>
                </a:lnTo>
                <a:lnTo>
                  <a:pt x="4691048" y="1007071"/>
                </a:lnTo>
                <a:lnTo>
                  <a:pt x="4659269" y="1028536"/>
                </a:lnTo>
                <a:lnTo>
                  <a:pt x="4620402" y="1036413"/>
                </a:lnTo>
                <a:close/>
              </a:path>
              <a:path w="4720590" h="1036955">
                <a:moveTo>
                  <a:pt x="4666461" y="850423"/>
                </a:moveTo>
                <a:lnTo>
                  <a:pt x="4567858" y="850423"/>
                </a:lnTo>
                <a:lnTo>
                  <a:pt x="4579092" y="844430"/>
                </a:lnTo>
                <a:lnTo>
                  <a:pt x="4591407" y="840001"/>
                </a:lnTo>
                <a:lnTo>
                  <a:pt x="4604443" y="837255"/>
                </a:lnTo>
                <a:lnTo>
                  <a:pt x="4617839" y="836313"/>
                </a:lnTo>
                <a:lnTo>
                  <a:pt x="4656746" y="844009"/>
                </a:lnTo>
                <a:lnTo>
                  <a:pt x="4666461" y="850423"/>
                </a:lnTo>
                <a:close/>
              </a:path>
            </a:pathLst>
          </a:custGeom>
          <a:solidFill>
            <a:srgbClr val="002629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8034519"/>
            <a:ext cx="2641600" cy="2252980"/>
          </a:xfrm>
          <a:custGeom>
            <a:avLst/>
            <a:gdLst/>
            <a:ahLst/>
            <a:cxnLst/>
            <a:rect l="l" t="t" r="r" b="b"/>
            <a:pathLst>
              <a:path w="2641600" h="2252979">
                <a:moveTo>
                  <a:pt x="2489592" y="2252479"/>
                </a:moveTo>
                <a:lnTo>
                  <a:pt x="2470048" y="2252479"/>
                </a:lnTo>
                <a:lnTo>
                  <a:pt x="2474868" y="2242617"/>
                </a:lnTo>
                <a:lnTo>
                  <a:pt x="2485707" y="2219352"/>
                </a:lnTo>
                <a:lnTo>
                  <a:pt x="2496018" y="2196086"/>
                </a:lnTo>
                <a:lnTo>
                  <a:pt x="2505800" y="2172821"/>
                </a:lnTo>
                <a:lnTo>
                  <a:pt x="2507210" y="2168591"/>
                </a:lnTo>
                <a:lnTo>
                  <a:pt x="2512850" y="2165771"/>
                </a:lnTo>
                <a:lnTo>
                  <a:pt x="2517080" y="2168591"/>
                </a:lnTo>
                <a:lnTo>
                  <a:pt x="2521310" y="2170001"/>
                </a:lnTo>
                <a:lnTo>
                  <a:pt x="2524130" y="2175641"/>
                </a:lnTo>
                <a:lnTo>
                  <a:pt x="2521310" y="2179871"/>
                </a:lnTo>
                <a:lnTo>
                  <a:pt x="2511528" y="2203357"/>
                </a:lnTo>
                <a:lnTo>
                  <a:pt x="2501217" y="2227107"/>
                </a:lnTo>
                <a:lnTo>
                  <a:pt x="2490378" y="2250856"/>
                </a:lnTo>
                <a:lnTo>
                  <a:pt x="2489592" y="2252479"/>
                </a:lnTo>
                <a:close/>
              </a:path>
              <a:path w="2641600" h="2252979">
                <a:moveTo>
                  <a:pt x="2553740" y="2088221"/>
                </a:moveTo>
                <a:lnTo>
                  <a:pt x="2548100" y="2088221"/>
                </a:lnTo>
                <a:lnTo>
                  <a:pt x="2543870" y="2086811"/>
                </a:lnTo>
                <a:lnTo>
                  <a:pt x="2541050" y="2082581"/>
                </a:lnTo>
                <a:lnTo>
                  <a:pt x="2542460" y="2076941"/>
                </a:lnTo>
                <a:lnTo>
                  <a:pt x="2550655" y="2052618"/>
                </a:lnTo>
                <a:lnTo>
                  <a:pt x="2558322" y="2028295"/>
                </a:lnTo>
                <a:lnTo>
                  <a:pt x="2565461" y="2003973"/>
                </a:lnTo>
                <a:lnTo>
                  <a:pt x="2572070" y="1979650"/>
                </a:lnTo>
                <a:lnTo>
                  <a:pt x="2573480" y="1975420"/>
                </a:lnTo>
                <a:lnTo>
                  <a:pt x="2577710" y="1972600"/>
                </a:lnTo>
                <a:lnTo>
                  <a:pt x="2586170" y="1975420"/>
                </a:lnTo>
                <a:lnTo>
                  <a:pt x="2588990" y="1979650"/>
                </a:lnTo>
                <a:lnTo>
                  <a:pt x="2587580" y="1983880"/>
                </a:lnTo>
                <a:lnTo>
                  <a:pt x="2580971" y="2008423"/>
                </a:lnTo>
                <a:lnTo>
                  <a:pt x="2573832" y="2033231"/>
                </a:lnTo>
                <a:lnTo>
                  <a:pt x="2566166" y="2058038"/>
                </a:lnTo>
                <a:lnTo>
                  <a:pt x="2556560" y="2086811"/>
                </a:lnTo>
                <a:lnTo>
                  <a:pt x="2553740" y="2088221"/>
                </a:lnTo>
                <a:close/>
              </a:path>
              <a:path w="2641600" h="2252979">
                <a:moveTo>
                  <a:pt x="2607320" y="1890820"/>
                </a:moveTo>
                <a:lnTo>
                  <a:pt x="2601680" y="1890820"/>
                </a:lnTo>
                <a:lnTo>
                  <a:pt x="2597450" y="1889410"/>
                </a:lnTo>
                <a:lnTo>
                  <a:pt x="2594630" y="1885180"/>
                </a:lnTo>
                <a:lnTo>
                  <a:pt x="2594630" y="1880950"/>
                </a:lnTo>
                <a:lnTo>
                  <a:pt x="2599653" y="1855592"/>
                </a:lnTo>
                <a:lnTo>
                  <a:pt x="2604148" y="1830366"/>
                </a:lnTo>
                <a:lnTo>
                  <a:pt x="2608113" y="1805404"/>
                </a:lnTo>
                <a:lnTo>
                  <a:pt x="2611550" y="1780839"/>
                </a:lnTo>
                <a:lnTo>
                  <a:pt x="2611550" y="1776609"/>
                </a:lnTo>
                <a:lnTo>
                  <a:pt x="2615780" y="1772379"/>
                </a:lnTo>
                <a:lnTo>
                  <a:pt x="2621420" y="1773789"/>
                </a:lnTo>
                <a:lnTo>
                  <a:pt x="2625650" y="1773789"/>
                </a:lnTo>
                <a:lnTo>
                  <a:pt x="2629880" y="1778019"/>
                </a:lnTo>
                <a:lnTo>
                  <a:pt x="2628470" y="1783659"/>
                </a:lnTo>
                <a:lnTo>
                  <a:pt x="2625033" y="1809039"/>
                </a:lnTo>
                <a:lnTo>
                  <a:pt x="2621068" y="1834419"/>
                </a:lnTo>
                <a:lnTo>
                  <a:pt x="2616573" y="1859800"/>
                </a:lnTo>
                <a:lnTo>
                  <a:pt x="2611550" y="1885180"/>
                </a:lnTo>
                <a:lnTo>
                  <a:pt x="2610140" y="1888000"/>
                </a:lnTo>
                <a:lnTo>
                  <a:pt x="2607320" y="1890820"/>
                </a:lnTo>
                <a:close/>
              </a:path>
              <a:path w="2641600" h="2252979">
                <a:moveTo>
                  <a:pt x="2634110" y="1687779"/>
                </a:moveTo>
                <a:lnTo>
                  <a:pt x="2624240" y="1687779"/>
                </a:lnTo>
                <a:lnTo>
                  <a:pt x="2621420" y="1683549"/>
                </a:lnTo>
                <a:lnTo>
                  <a:pt x="2621420" y="1679319"/>
                </a:lnTo>
                <a:lnTo>
                  <a:pt x="2623051" y="1653938"/>
                </a:lnTo>
                <a:lnTo>
                  <a:pt x="2623888" y="1628558"/>
                </a:lnTo>
                <a:lnTo>
                  <a:pt x="2624193" y="1603398"/>
                </a:lnTo>
                <a:lnTo>
                  <a:pt x="2624242" y="1569336"/>
                </a:lnTo>
                <a:lnTo>
                  <a:pt x="2628470" y="1565108"/>
                </a:lnTo>
                <a:lnTo>
                  <a:pt x="2636930" y="1565108"/>
                </a:lnTo>
                <a:lnTo>
                  <a:pt x="2641158" y="1569336"/>
                </a:lnTo>
                <a:lnTo>
                  <a:pt x="2641158" y="1578007"/>
                </a:lnTo>
                <a:lnTo>
                  <a:pt x="2640918" y="1603398"/>
                </a:lnTo>
                <a:lnTo>
                  <a:pt x="2640279" y="1629263"/>
                </a:lnTo>
                <a:lnTo>
                  <a:pt x="2639376" y="1655128"/>
                </a:lnTo>
                <a:lnTo>
                  <a:pt x="2638397" y="1679319"/>
                </a:lnTo>
                <a:lnTo>
                  <a:pt x="2638340" y="1683549"/>
                </a:lnTo>
                <a:lnTo>
                  <a:pt x="2634110" y="1687779"/>
                </a:lnTo>
                <a:close/>
              </a:path>
              <a:path w="2641600" h="2252979">
                <a:moveTo>
                  <a:pt x="2629880" y="1479097"/>
                </a:moveTo>
                <a:lnTo>
                  <a:pt x="2625650" y="1479097"/>
                </a:lnTo>
                <a:lnTo>
                  <a:pt x="2621420" y="1476277"/>
                </a:lnTo>
                <a:lnTo>
                  <a:pt x="2621301" y="1469227"/>
                </a:lnTo>
                <a:lnTo>
                  <a:pt x="2619283" y="1445257"/>
                </a:lnTo>
                <a:lnTo>
                  <a:pt x="2617014" y="1419877"/>
                </a:lnTo>
                <a:lnTo>
                  <a:pt x="2614480" y="1394497"/>
                </a:lnTo>
                <a:lnTo>
                  <a:pt x="2611550" y="1369117"/>
                </a:lnTo>
                <a:lnTo>
                  <a:pt x="2611550" y="1364887"/>
                </a:lnTo>
                <a:lnTo>
                  <a:pt x="2614370" y="1360657"/>
                </a:lnTo>
                <a:lnTo>
                  <a:pt x="2618600" y="1359247"/>
                </a:lnTo>
                <a:lnTo>
                  <a:pt x="2622830" y="1359247"/>
                </a:lnTo>
                <a:lnTo>
                  <a:pt x="2634463" y="1417762"/>
                </a:lnTo>
                <a:lnTo>
                  <a:pt x="2638340" y="1469227"/>
                </a:lnTo>
                <a:lnTo>
                  <a:pt x="2638340" y="1473457"/>
                </a:lnTo>
                <a:lnTo>
                  <a:pt x="2634110" y="1477687"/>
                </a:lnTo>
                <a:lnTo>
                  <a:pt x="2629880" y="1479097"/>
                </a:lnTo>
                <a:close/>
              </a:path>
              <a:path w="2641600" h="2252979">
                <a:moveTo>
                  <a:pt x="2601680" y="1274646"/>
                </a:moveTo>
                <a:lnTo>
                  <a:pt x="2597450" y="1274646"/>
                </a:lnTo>
                <a:lnTo>
                  <a:pt x="2594630" y="1271826"/>
                </a:lnTo>
                <a:lnTo>
                  <a:pt x="2593220" y="1267596"/>
                </a:lnTo>
                <a:lnTo>
                  <a:pt x="2587888" y="1242458"/>
                </a:lnTo>
                <a:lnTo>
                  <a:pt x="2582292" y="1217717"/>
                </a:lnTo>
                <a:lnTo>
                  <a:pt x="2576168" y="1193240"/>
                </a:lnTo>
                <a:lnTo>
                  <a:pt x="2569250" y="1168896"/>
                </a:lnTo>
                <a:lnTo>
                  <a:pt x="2567840" y="1164666"/>
                </a:lnTo>
                <a:lnTo>
                  <a:pt x="2570660" y="1159026"/>
                </a:lnTo>
                <a:lnTo>
                  <a:pt x="2574890" y="1159026"/>
                </a:lnTo>
                <a:lnTo>
                  <a:pt x="2579120" y="1157616"/>
                </a:lnTo>
                <a:lnTo>
                  <a:pt x="2584760" y="1160436"/>
                </a:lnTo>
                <a:lnTo>
                  <a:pt x="2584760" y="1164666"/>
                </a:lnTo>
                <a:lnTo>
                  <a:pt x="2591083" y="1189231"/>
                </a:lnTo>
                <a:lnTo>
                  <a:pt x="2597274" y="1214192"/>
                </a:lnTo>
                <a:lnTo>
                  <a:pt x="2603200" y="1239418"/>
                </a:lnTo>
                <a:lnTo>
                  <a:pt x="2608730" y="1264776"/>
                </a:lnTo>
                <a:lnTo>
                  <a:pt x="2610140" y="1269006"/>
                </a:lnTo>
                <a:lnTo>
                  <a:pt x="2607320" y="1273236"/>
                </a:lnTo>
                <a:lnTo>
                  <a:pt x="2601680" y="1274646"/>
                </a:lnTo>
                <a:close/>
              </a:path>
              <a:path w="2641600" h="2252979">
                <a:moveTo>
                  <a:pt x="2550920" y="1077245"/>
                </a:moveTo>
                <a:lnTo>
                  <a:pt x="2545280" y="1077245"/>
                </a:lnTo>
                <a:lnTo>
                  <a:pt x="2542460" y="1074425"/>
                </a:lnTo>
                <a:lnTo>
                  <a:pt x="2541050" y="1071605"/>
                </a:lnTo>
                <a:lnTo>
                  <a:pt x="2532546" y="1047503"/>
                </a:lnTo>
                <a:lnTo>
                  <a:pt x="2523777" y="1023665"/>
                </a:lnTo>
                <a:lnTo>
                  <a:pt x="2514480" y="999827"/>
                </a:lnTo>
                <a:lnTo>
                  <a:pt x="2504390" y="975725"/>
                </a:lnTo>
                <a:lnTo>
                  <a:pt x="2502980" y="971495"/>
                </a:lnTo>
                <a:lnTo>
                  <a:pt x="2504390" y="965855"/>
                </a:lnTo>
                <a:lnTo>
                  <a:pt x="2512850" y="963035"/>
                </a:lnTo>
                <a:lnTo>
                  <a:pt x="2518490" y="964445"/>
                </a:lnTo>
                <a:lnTo>
                  <a:pt x="2519900" y="968675"/>
                </a:lnTo>
                <a:lnTo>
                  <a:pt x="2529395" y="992182"/>
                </a:lnTo>
                <a:lnTo>
                  <a:pt x="2538758" y="1016086"/>
                </a:lnTo>
                <a:lnTo>
                  <a:pt x="2547857" y="1040255"/>
                </a:lnTo>
                <a:lnTo>
                  <a:pt x="2556560" y="1064555"/>
                </a:lnTo>
                <a:lnTo>
                  <a:pt x="2557970" y="1068785"/>
                </a:lnTo>
                <a:lnTo>
                  <a:pt x="2555150" y="1074425"/>
                </a:lnTo>
                <a:lnTo>
                  <a:pt x="2550920" y="1075835"/>
                </a:lnTo>
                <a:lnTo>
                  <a:pt x="2550920" y="1077245"/>
                </a:lnTo>
                <a:close/>
              </a:path>
              <a:path w="2641600" h="2252979">
                <a:moveTo>
                  <a:pt x="2471959" y="888304"/>
                </a:moveTo>
                <a:lnTo>
                  <a:pt x="2467729" y="888304"/>
                </a:lnTo>
                <a:lnTo>
                  <a:pt x="2464909" y="886894"/>
                </a:lnTo>
                <a:lnTo>
                  <a:pt x="2463499" y="884074"/>
                </a:lnTo>
                <a:lnTo>
                  <a:pt x="2440058" y="838954"/>
                </a:lnTo>
                <a:lnTo>
                  <a:pt x="2428007" y="816262"/>
                </a:lnTo>
                <a:lnTo>
                  <a:pt x="2415559" y="793834"/>
                </a:lnTo>
                <a:lnTo>
                  <a:pt x="2412739" y="789604"/>
                </a:lnTo>
                <a:lnTo>
                  <a:pt x="2414149" y="783964"/>
                </a:lnTo>
                <a:lnTo>
                  <a:pt x="2418379" y="782554"/>
                </a:lnTo>
                <a:lnTo>
                  <a:pt x="2422609" y="779734"/>
                </a:lnTo>
                <a:lnTo>
                  <a:pt x="2428249" y="781144"/>
                </a:lnTo>
                <a:lnTo>
                  <a:pt x="2429659" y="785374"/>
                </a:lnTo>
                <a:lnTo>
                  <a:pt x="2442327" y="807802"/>
                </a:lnTo>
                <a:lnTo>
                  <a:pt x="2454863" y="830494"/>
                </a:lnTo>
                <a:lnTo>
                  <a:pt x="2467135" y="853186"/>
                </a:lnTo>
                <a:lnTo>
                  <a:pt x="2479009" y="875614"/>
                </a:lnTo>
                <a:lnTo>
                  <a:pt x="2480419" y="879844"/>
                </a:lnTo>
                <a:lnTo>
                  <a:pt x="2479009" y="885484"/>
                </a:lnTo>
                <a:lnTo>
                  <a:pt x="2474779" y="886894"/>
                </a:lnTo>
                <a:lnTo>
                  <a:pt x="2471959" y="888304"/>
                </a:lnTo>
                <a:close/>
              </a:path>
              <a:path w="2641600" h="2252979">
                <a:moveTo>
                  <a:pt x="2370439" y="710643"/>
                </a:moveTo>
                <a:lnTo>
                  <a:pt x="2364799" y="710643"/>
                </a:lnTo>
                <a:lnTo>
                  <a:pt x="2361979" y="709233"/>
                </a:lnTo>
                <a:lnTo>
                  <a:pt x="2360569" y="706413"/>
                </a:lnTo>
                <a:lnTo>
                  <a:pt x="2346359" y="685285"/>
                </a:lnTo>
                <a:lnTo>
                  <a:pt x="2331487" y="664289"/>
                </a:lnTo>
                <a:lnTo>
                  <a:pt x="2316352" y="643558"/>
                </a:lnTo>
                <a:lnTo>
                  <a:pt x="2301348" y="623223"/>
                </a:lnTo>
                <a:lnTo>
                  <a:pt x="2298528" y="618993"/>
                </a:lnTo>
                <a:lnTo>
                  <a:pt x="2298528" y="614763"/>
                </a:lnTo>
                <a:lnTo>
                  <a:pt x="2306988" y="609123"/>
                </a:lnTo>
                <a:lnTo>
                  <a:pt x="2311218" y="609123"/>
                </a:lnTo>
                <a:lnTo>
                  <a:pt x="2314039" y="613353"/>
                </a:lnTo>
                <a:lnTo>
                  <a:pt x="2329659" y="633688"/>
                </a:lnTo>
                <a:lnTo>
                  <a:pt x="2344882" y="654419"/>
                </a:lnTo>
                <a:lnTo>
                  <a:pt x="2359842" y="675415"/>
                </a:lnTo>
                <a:lnTo>
                  <a:pt x="2374669" y="696543"/>
                </a:lnTo>
                <a:lnTo>
                  <a:pt x="2377489" y="700773"/>
                </a:lnTo>
                <a:lnTo>
                  <a:pt x="2376079" y="706413"/>
                </a:lnTo>
                <a:lnTo>
                  <a:pt x="2371849" y="707823"/>
                </a:lnTo>
                <a:lnTo>
                  <a:pt x="2370439" y="710643"/>
                </a:lnTo>
                <a:close/>
              </a:path>
              <a:path w="2641600" h="2252979">
                <a:moveTo>
                  <a:pt x="2246358" y="548492"/>
                </a:moveTo>
                <a:lnTo>
                  <a:pt x="2239308" y="548492"/>
                </a:lnTo>
                <a:lnTo>
                  <a:pt x="2237898" y="547082"/>
                </a:lnTo>
                <a:lnTo>
                  <a:pt x="2235078" y="545672"/>
                </a:lnTo>
                <a:lnTo>
                  <a:pt x="2200357" y="507778"/>
                </a:lnTo>
                <a:lnTo>
                  <a:pt x="2164578" y="470942"/>
                </a:lnTo>
                <a:lnTo>
                  <a:pt x="2161758" y="468122"/>
                </a:lnTo>
                <a:lnTo>
                  <a:pt x="2161758" y="462482"/>
                </a:lnTo>
                <a:lnTo>
                  <a:pt x="2164578" y="458252"/>
                </a:lnTo>
                <a:lnTo>
                  <a:pt x="2167398" y="455432"/>
                </a:lnTo>
                <a:lnTo>
                  <a:pt x="2173038" y="455432"/>
                </a:lnTo>
                <a:lnTo>
                  <a:pt x="2213047" y="495088"/>
                </a:lnTo>
                <a:lnTo>
                  <a:pt x="2247768" y="532982"/>
                </a:lnTo>
                <a:lnTo>
                  <a:pt x="2250588" y="535802"/>
                </a:lnTo>
                <a:lnTo>
                  <a:pt x="2250588" y="541442"/>
                </a:lnTo>
                <a:lnTo>
                  <a:pt x="2246358" y="545672"/>
                </a:lnTo>
                <a:lnTo>
                  <a:pt x="2246358" y="548492"/>
                </a:lnTo>
                <a:close/>
              </a:path>
              <a:path w="2641600" h="2252979">
                <a:moveTo>
                  <a:pt x="0" y="438545"/>
                </a:moveTo>
                <a:lnTo>
                  <a:pt x="0" y="413955"/>
                </a:lnTo>
                <a:lnTo>
                  <a:pt x="5173" y="409144"/>
                </a:lnTo>
                <a:lnTo>
                  <a:pt x="24186" y="391981"/>
                </a:lnTo>
                <a:lnTo>
                  <a:pt x="28416" y="389161"/>
                </a:lnTo>
                <a:lnTo>
                  <a:pt x="32646" y="389161"/>
                </a:lnTo>
                <a:lnTo>
                  <a:pt x="39696" y="396211"/>
                </a:lnTo>
                <a:lnTo>
                  <a:pt x="39696" y="401852"/>
                </a:lnTo>
                <a:lnTo>
                  <a:pt x="35466" y="406082"/>
                </a:lnTo>
                <a:lnTo>
                  <a:pt x="16453" y="423244"/>
                </a:lnTo>
                <a:lnTo>
                  <a:pt x="0" y="438545"/>
                </a:lnTo>
                <a:close/>
              </a:path>
              <a:path w="2641600" h="2252979">
                <a:moveTo>
                  <a:pt x="2098307" y="404672"/>
                </a:moveTo>
                <a:lnTo>
                  <a:pt x="2092667" y="404672"/>
                </a:lnTo>
                <a:lnTo>
                  <a:pt x="2091257" y="403262"/>
                </a:lnTo>
                <a:lnTo>
                  <a:pt x="2071980" y="386584"/>
                </a:lnTo>
                <a:lnTo>
                  <a:pt x="2052306" y="370303"/>
                </a:lnTo>
                <a:lnTo>
                  <a:pt x="2032367" y="354286"/>
                </a:lnTo>
                <a:lnTo>
                  <a:pt x="2012297" y="338401"/>
                </a:lnTo>
                <a:lnTo>
                  <a:pt x="2008067" y="335581"/>
                </a:lnTo>
                <a:lnTo>
                  <a:pt x="2008067" y="329941"/>
                </a:lnTo>
                <a:lnTo>
                  <a:pt x="2010887" y="327121"/>
                </a:lnTo>
                <a:lnTo>
                  <a:pt x="2013707" y="322891"/>
                </a:lnTo>
                <a:lnTo>
                  <a:pt x="2019347" y="322891"/>
                </a:lnTo>
                <a:lnTo>
                  <a:pt x="2022167" y="325711"/>
                </a:lnTo>
                <a:lnTo>
                  <a:pt x="2062352" y="357613"/>
                </a:lnTo>
                <a:lnTo>
                  <a:pt x="2082445" y="373894"/>
                </a:lnTo>
                <a:lnTo>
                  <a:pt x="2102537" y="390571"/>
                </a:lnTo>
                <a:lnTo>
                  <a:pt x="2106767" y="393391"/>
                </a:lnTo>
                <a:lnTo>
                  <a:pt x="2106767" y="399032"/>
                </a:lnTo>
                <a:lnTo>
                  <a:pt x="2103947" y="403262"/>
                </a:lnTo>
                <a:lnTo>
                  <a:pt x="2101127" y="403262"/>
                </a:lnTo>
                <a:lnTo>
                  <a:pt x="2098307" y="404672"/>
                </a:lnTo>
                <a:close/>
              </a:path>
              <a:path w="2641600" h="2252979">
                <a:moveTo>
                  <a:pt x="113016" y="342631"/>
                </a:moveTo>
                <a:lnTo>
                  <a:pt x="105966" y="342631"/>
                </a:lnTo>
                <a:lnTo>
                  <a:pt x="103146" y="341221"/>
                </a:lnTo>
                <a:lnTo>
                  <a:pt x="101736" y="339811"/>
                </a:lnTo>
                <a:lnTo>
                  <a:pt x="98916" y="335581"/>
                </a:lnTo>
                <a:lnTo>
                  <a:pt x="98916" y="331351"/>
                </a:lnTo>
                <a:lnTo>
                  <a:pt x="103146" y="328531"/>
                </a:lnTo>
                <a:lnTo>
                  <a:pt x="123481" y="312911"/>
                </a:lnTo>
                <a:lnTo>
                  <a:pt x="144213" y="297687"/>
                </a:lnTo>
                <a:lnTo>
                  <a:pt x="165209" y="282728"/>
                </a:lnTo>
                <a:lnTo>
                  <a:pt x="186337" y="267901"/>
                </a:lnTo>
                <a:lnTo>
                  <a:pt x="190567" y="265081"/>
                </a:lnTo>
                <a:lnTo>
                  <a:pt x="196207" y="266491"/>
                </a:lnTo>
                <a:lnTo>
                  <a:pt x="197617" y="270721"/>
                </a:lnTo>
                <a:lnTo>
                  <a:pt x="200437" y="274951"/>
                </a:lnTo>
                <a:lnTo>
                  <a:pt x="199027" y="280591"/>
                </a:lnTo>
                <a:lnTo>
                  <a:pt x="194797" y="282001"/>
                </a:lnTo>
                <a:lnTo>
                  <a:pt x="173669" y="296211"/>
                </a:lnTo>
                <a:lnTo>
                  <a:pt x="152673" y="311082"/>
                </a:lnTo>
                <a:lnTo>
                  <a:pt x="111606" y="341221"/>
                </a:lnTo>
                <a:lnTo>
                  <a:pt x="113016" y="342631"/>
                </a:lnTo>
                <a:close/>
              </a:path>
              <a:path w="2641600" h="2252979">
                <a:moveTo>
                  <a:pt x="1936156" y="279181"/>
                </a:moveTo>
                <a:lnTo>
                  <a:pt x="1930516" y="279181"/>
                </a:lnTo>
                <a:lnTo>
                  <a:pt x="1929106" y="277771"/>
                </a:lnTo>
                <a:lnTo>
                  <a:pt x="1907714" y="264045"/>
                </a:lnTo>
                <a:lnTo>
                  <a:pt x="1885925" y="250452"/>
                </a:lnTo>
                <a:lnTo>
                  <a:pt x="1863871" y="237123"/>
                </a:lnTo>
                <a:lnTo>
                  <a:pt x="1841686" y="224191"/>
                </a:lnTo>
                <a:lnTo>
                  <a:pt x="1837456" y="221371"/>
                </a:lnTo>
                <a:lnTo>
                  <a:pt x="1836046" y="217141"/>
                </a:lnTo>
                <a:lnTo>
                  <a:pt x="1841686" y="208680"/>
                </a:lnTo>
                <a:lnTo>
                  <a:pt x="1845916" y="207270"/>
                </a:lnTo>
                <a:lnTo>
                  <a:pt x="1850146" y="210090"/>
                </a:lnTo>
                <a:lnTo>
                  <a:pt x="1872332" y="223045"/>
                </a:lnTo>
                <a:lnTo>
                  <a:pt x="1894385" y="236528"/>
                </a:lnTo>
                <a:lnTo>
                  <a:pt x="1916174" y="250540"/>
                </a:lnTo>
                <a:lnTo>
                  <a:pt x="1937566" y="265081"/>
                </a:lnTo>
                <a:lnTo>
                  <a:pt x="1941796" y="267901"/>
                </a:lnTo>
                <a:lnTo>
                  <a:pt x="1943206" y="273541"/>
                </a:lnTo>
                <a:lnTo>
                  <a:pt x="1938976" y="277771"/>
                </a:lnTo>
                <a:lnTo>
                  <a:pt x="1936156" y="279181"/>
                </a:lnTo>
                <a:close/>
              </a:path>
              <a:path w="2641600" h="2252979">
                <a:moveTo>
                  <a:pt x="282217" y="228421"/>
                </a:moveTo>
                <a:lnTo>
                  <a:pt x="276577" y="228421"/>
                </a:lnTo>
                <a:lnTo>
                  <a:pt x="273757" y="227011"/>
                </a:lnTo>
                <a:lnTo>
                  <a:pt x="272347" y="224191"/>
                </a:lnTo>
                <a:lnTo>
                  <a:pt x="269527" y="219961"/>
                </a:lnTo>
                <a:lnTo>
                  <a:pt x="270937" y="214320"/>
                </a:lnTo>
                <a:lnTo>
                  <a:pt x="275167" y="212910"/>
                </a:lnTo>
                <a:lnTo>
                  <a:pt x="297595" y="200242"/>
                </a:lnTo>
                <a:lnTo>
                  <a:pt x="320288" y="187707"/>
                </a:lnTo>
                <a:lnTo>
                  <a:pt x="342980" y="175435"/>
                </a:lnTo>
                <a:lnTo>
                  <a:pt x="365408" y="163560"/>
                </a:lnTo>
                <a:lnTo>
                  <a:pt x="369638" y="162150"/>
                </a:lnTo>
                <a:lnTo>
                  <a:pt x="375278" y="163560"/>
                </a:lnTo>
                <a:lnTo>
                  <a:pt x="378098" y="172020"/>
                </a:lnTo>
                <a:lnTo>
                  <a:pt x="376688" y="177660"/>
                </a:lnTo>
                <a:lnTo>
                  <a:pt x="372458" y="179070"/>
                </a:lnTo>
                <a:lnTo>
                  <a:pt x="349435" y="190725"/>
                </a:lnTo>
                <a:lnTo>
                  <a:pt x="326809" y="202512"/>
                </a:lnTo>
                <a:lnTo>
                  <a:pt x="304447" y="214563"/>
                </a:lnTo>
                <a:lnTo>
                  <a:pt x="282217" y="227011"/>
                </a:lnTo>
                <a:lnTo>
                  <a:pt x="282217" y="228421"/>
                </a:lnTo>
                <a:close/>
              </a:path>
              <a:path w="2641600" h="2252979">
                <a:moveTo>
                  <a:pt x="1758495" y="177660"/>
                </a:moveTo>
                <a:lnTo>
                  <a:pt x="1752855" y="177660"/>
                </a:lnTo>
                <a:lnTo>
                  <a:pt x="1751445" y="176250"/>
                </a:lnTo>
                <a:lnTo>
                  <a:pt x="1728180" y="164882"/>
                </a:lnTo>
                <a:lnTo>
                  <a:pt x="1704915" y="154043"/>
                </a:lnTo>
                <a:lnTo>
                  <a:pt x="1681650" y="143732"/>
                </a:lnTo>
                <a:lnTo>
                  <a:pt x="1658385" y="133950"/>
                </a:lnTo>
                <a:lnTo>
                  <a:pt x="1654155" y="132540"/>
                </a:lnTo>
                <a:lnTo>
                  <a:pt x="1651335" y="126900"/>
                </a:lnTo>
                <a:lnTo>
                  <a:pt x="1654155" y="122670"/>
                </a:lnTo>
                <a:lnTo>
                  <a:pt x="1655565" y="118440"/>
                </a:lnTo>
                <a:lnTo>
                  <a:pt x="1661205" y="115620"/>
                </a:lnTo>
                <a:lnTo>
                  <a:pt x="1665435" y="118440"/>
                </a:lnTo>
                <a:lnTo>
                  <a:pt x="1688920" y="128222"/>
                </a:lnTo>
                <a:lnTo>
                  <a:pt x="1712670" y="138533"/>
                </a:lnTo>
                <a:lnTo>
                  <a:pt x="1736420" y="149372"/>
                </a:lnTo>
                <a:lnTo>
                  <a:pt x="1759905" y="160740"/>
                </a:lnTo>
                <a:lnTo>
                  <a:pt x="1764135" y="162150"/>
                </a:lnTo>
                <a:lnTo>
                  <a:pt x="1765545" y="167790"/>
                </a:lnTo>
                <a:lnTo>
                  <a:pt x="1764135" y="172020"/>
                </a:lnTo>
                <a:lnTo>
                  <a:pt x="1762725" y="174840"/>
                </a:lnTo>
                <a:lnTo>
                  <a:pt x="1758495" y="177660"/>
                </a:lnTo>
                <a:close/>
              </a:path>
              <a:path w="2641600" h="2252979">
                <a:moveTo>
                  <a:pt x="464108" y="136770"/>
                </a:moveTo>
                <a:lnTo>
                  <a:pt x="459878" y="136770"/>
                </a:lnTo>
                <a:lnTo>
                  <a:pt x="455648" y="135360"/>
                </a:lnTo>
                <a:lnTo>
                  <a:pt x="452828" y="126900"/>
                </a:lnTo>
                <a:lnTo>
                  <a:pt x="454238" y="121260"/>
                </a:lnTo>
                <a:lnTo>
                  <a:pt x="458468" y="119850"/>
                </a:lnTo>
                <a:lnTo>
                  <a:pt x="481976" y="110354"/>
                </a:lnTo>
                <a:lnTo>
                  <a:pt x="505880" y="100991"/>
                </a:lnTo>
                <a:lnTo>
                  <a:pt x="530048" y="91892"/>
                </a:lnTo>
                <a:lnTo>
                  <a:pt x="554349" y="83190"/>
                </a:lnTo>
                <a:lnTo>
                  <a:pt x="558579" y="81780"/>
                </a:lnTo>
                <a:lnTo>
                  <a:pt x="564219" y="84600"/>
                </a:lnTo>
                <a:lnTo>
                  <a:pt x="567039" y="93060"/>
                </a:lnTo>
                <a:lnTo>
                  <a:pt x="564219" y="98700"/>
                </a:lnTo>
                <a:lnTo>
                  <a:pt x="559989" y="100110"/>
                </a:lnTo>
                <a:lnTo>
                  <a:pt x="535887" y="108614"/>
                </a:lnTo>
                <a:lnTo>
                  <a:pt x="512049" y="117382"/>
                </a:lnTo>
                <a:lnTo>
                  <a:pt x="488211" y="126680"/>
                </a:lnTo>
                <a:lnTo>
                  <a:pt x="464108" y="136770"/>
                </a:lnTo>
                <a:close/>
              </a:path>
              <a:path w="2641600" h="2252979">
                <a:moveTo>
                  <a:pt x="1569554" y="98700"/>
                </a:moveTo>
                <a:lnTo>
                  <a:pt x="1563914" y="98700"/>
                </a:lnTo>
                <a:lnTo>
                  <a:pt x="1539592" y="90504"/>
                </a:lnTo>
                <a:lnTo>
                  <a:pt x="1515269" y="82837"/>
                </a:lnTo>
                <a:lnTo>
                  <a:pt x="1490946" y="75699"/>
                </a:lnTo>
                <a:lnTo>
                  <a:pt x="1466624" y="69090"/>
                </a:lnTo>
                <a:lnTo>
                  <a:pt x="1462394" y="67680"/>
                </a:lnTo>
                <a:lnTo>
                  <a:pt x="1459574" y="63450"/>
                </a:lnTo>
                <a:lnTo>
                  <a:pt x="1462394" y="54990"/>
                </a:lnTo>
                <a:lnTo>
                  <a:pt x="1466624" y="52170"/>
                </a:lnTo>
                <a:lnTo>
                  <a:pt x="1470854" y="53580"/>
                </a:lnTo>
                <a:lnTo>
                  <a:pt x="1495397" y="60189"/>
                </a:lnTo>
                <a:lnTo>
                  <a:pt x="1520204" y="67327"/>
                </a:lnTo>
                <a:lnTo>
                  <a:pt x="1545011" y="74994"/>
                </a:lnTo>
                <a:lnTo>
                  <a:pt x="1573784" y="84600"/>
                </a:lnTo>
                <a:lnTo>
                  <a:pt x="1576604" y="88830"/>
                </a:lnTo>
                <a:lnTo>
                  <a:pt x="1575194" y="94470"/>
                </a:lnTo>
                <a:lnTo>
                  <a:pt x="1572374" y="97290"/>
                </a:lnTo>
                <a:lnTo>
                  <a:pt x="1569554" y="98700"/>
                </a:lnTo>
                <a:close/>
              </a:path>
              <a:path w="2641600" h="2252979">
                <a:moveTo>
                  <a:pt x="657279" y="71910"/>
                </a:moveTo>
                <a:lnTo>
                  <a:pt x="658689" y="70500"/>
                </a:lnTo>
                <a:lnTo>
                  <a:pt x="651639" y="70500"/>
                </a:lnTo>
                <a:lnTo>
                  <a:pt x="648819" y="67680"/>
                </a:lnTo>
                <a:lnTo>
                  <a:pt x="647409" y="64860"/>
                </a:lnTo>
                <a:lnTo>
                  <a:pt x="645999" y="60630"/>
                </a:lnTo>
                <a:lnTo>
                  <a:pt x="648819" y="54990"/>
                </a:lnTo>
                <a:lnTo>
                  <a:pt x="653049" y="54990"/>
                </a:lnTo>
                <a:lnTo>
                  <a:pt x="702576" y="42476"/>
                </a:lnTo>
                <a:lnTo>
                  <a:pt x="727802" y="36549"/>
                </a:lnTo>
                <a:lnTo>
                  <a:pt x="753160" y="31019"/>
                </a:lnTo>
                <a:lnTo>
                  <a:pt x="757390" y="29609"/>
                </a:lnTo>
                <a:lnTo>
                  <a:pt x="761620" y="32429"/>
                </a:lnTo>
                <a:lnTo>
                  <a:pt x="763030" y="38070"/>
                </a:lnTo>
                <a:lnTo>
                  <a:pt x="764440" y="42300"/>
                </a:lnTo>
                <a:lnTo>
                  <a:pt x="761620" y="46530"/>
                </a:lnTo>
                <a:lnTo>
                  <a:pt x="755980" y="47940"/>
                </a:lnTo>
                <a:lnTo>
                  <a:pt x="730842" y="53271"/>
                </a:lnTo>
                <a:lnTo>
                  <a:pt x="706101" y="58867"/>
                </a:lnTo>
                <a:lnTo>
                  <a:pt x="681624" y="64992"/>
                </a:lnTo>
                <a:lnTo>
                  <a:pt x="657279" y="71910"/>
                </a:lnTo>
                <a:close/>
              </a:path>
              <a:path w="2641600" h="2252979">
                <a:moveTo>
                  <a:pt x="1372153" y="46530"/>
                </a:moveTo>
                <a:lnTo>
                  <a:pt x="1366513" y="46530"/>
                </a:lnTo>
                <a:lnTo>
                  <a:pt x="1341155" y="41705"/>
                </a:lnTo>
                <a:lnTo>
                  <a:pt x="1266403" y="29609"/>
                </a:lnTo>
                <a:lnTo>
                  <a:pt x="1262173" y="29609"/>
                </a:lnTo>
                <a:lnTo>
                  <a:pt x="1257943" y="25379"/>
                </a:lnTo>
                <a:lnTo>
                  <a:pt x="1259265" y="20092"/>
                </a:lnTo>
                <a:lnTo>
                  <a:pt x="1259353" y="15509"/>
                </a:lnTo>
                <a:lnTo>
                  <a:pt x="1263583" y="11279"/>
                </a:lnTo>
                <a:lnTo>
                  <a:pt x="1269223" y="12689"/>
                </a:lnTo>
                <a:lnTo>
                  <a:pt x="1294603" y="16126"/>
                </a:lnTo>
                <a:lnTo>
                  <a:pt x="1345363" y="24586"/>
                </a:lnTo>
                <a:lnTo>
                  <a:pt x="1377793" y="35250"/>
                </a:lnTo>
                <a:lnTo>
                  <a:pt x="1377793" y="39480"/>
                </a:lnTo>
                <a:lnTo>
                  <a:pt x="1374973" y="43710"/>
                </a:lnTo>
                <a:lnTo>
                  <a:pt x="1372153" y="46530"/>
                </a:lnTo>
                <a:close/>
              </a:path>
              <a:path w="2641600" h="2252979">
                <a:moveTo>
                  <a:pt x="857500" y="31019"/>
                </a:moveTo>
                <a:lnTo>
                  <a:pt x="853270" y="31019"/>
                </a:lnTo>
                <a:lnTo>
                  <a:pt x="849040" y="28199"/>
                </a:lnTo>
                <a:lnTo>
                  <a:pt x="849040" y="19739"/>
                </a:lnTo>
                <a:lnTo>
                  <a:pt x="851860" y="15509"/>
                </a:lnTo>
                <a:lnTo>
                  <a:pt x="907556" y="8107"/>
                </a:lnTo>
                <a:lnTo>
                  <a:pt x="959021" y="4229"/>
                </a:lnTo>
                <a:lnTo>
                  <a:pt x="963251" y="4229"/>
                </a:lnTo>
                <a:lnTo>
                  <a:pt x="967481" y="7049"/>
                </a:lnTo>
                <a:lnTo>
                  <a:pt x="967481" y="16919"/>
                </a:lnTo>
                <a:lnTo>
                  <a:pt x="964661" y="21149"/>
                </a:lnTo>
                <a:lnTo>
                  <a:pt x="959021" y="21149"/>
                </a:lnTo>
                <a:lnTo>
                  <a:pt x="934434" y="22692"/>
                </a:lnTo>
                <a:lnTo>
                  <a:pt x="909318" y="25027"/>
                </a:lnTo>
                <a:lnTo>
                  <a:pt x="857500" y="31019"/>
                </a:lnTo>
                <a:close/>
              </a:path>
              <a:path w="2641600" h="2252979">
                <a:moveTo>
                  <a:pt x="1169112" y="19739"/>
                </a:moveTo>
                <a:lnTo>
                  <a:pt x="1164882" y="19739"/>
                </a:lnTo>
                <a:lnTo>
                  <a:pt x="1114827" y="17801"/>
                </a:lnTo>
                <a:lnTo>
                  <a:pt x="1089931" y="17162"/>
                </a:lnTo>
                <a:lnTo>
                  <a:pt x="1064772" y="16919"/>
                </a:lnTo>
                <a:lnTo>
                  <a:pt x="1057722" y="16919"/>
                </a:lnTo>
                <a:lnTo>
                  <a:pt x="1053492" y="12689"/>
                </a:lnTo>
                <a:lnTo>
                  <a:pt x="1053492" y="4229"/>
                </a:lnTo>
                <a:lnTo>
                  <a:pt x="1057721" y="0"/>
                </a:lnTo>
                <a:lnTo>
                  <a:pt x="1064791" y="0"/>
                </a:lnTo>
                <a:lnTo>
                  <a:pt x="1090130" y="242"/>
                </a:lnTo>
                <a:lnTo>
                  <a:pt x="1115356" y="881"/>
                </a:lnTo>
                <a:lnTo>
                  <a:pt x="1164882" y="2819"/>
                </a:lnTo>
                <a:lnTo>
                  <a:pt x="1169112" y="2819"/>
                </a:lnTo>
                <a:lnTo>
                  <a:pt x="1173342" y="7049"/>
                </a:lnTo>
                <a:lnTo>
                  <a:pt x="1173342" y="16919"/>
                </a:lnTo>
                <a:lnTo>
                  <a:pt x="1169112" y="19739"/>
                </a:lnTo>
                <a:close/>
              </a:path>
            </a:pathLst>
          </a:custGeom>
          <a:solidFill>
            <a:srgbClr val="FF1616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6006" y="2878383"/>
            <a:ext cx="15735986" cy="224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08757"/>
            <a:ext cx="4411345" cy="2578735"/>
          </a:xfrm>
          <a:custGeom>
            <a:avLst/>
            <a:gdLst/>
            <a:ahLst/>
            <a:cxnLst/>
            <a:rect l="l" t="t" r="r" b="b"/>
            <a:pathLst>
              <a:path w="4411345" h="2578734">
                <a:moveTo>
                  <a:pt x="0" y="2578241"/>
                </a:moveTo>
                <a:lnTo>
                  <a:pt x="0" y="1833048"/>
                </a:lnTo>
                <a:lnTo>
                  <a:pt x="1833048" y="0"/>
                </a:lnTo>
                <a:lnTo>
                  <a:pt x="4411290" y="2578241"/>
                </a:lnTo>
                <a:lnTo>
                  <a:pt x="0" y="257824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054407"/>
            <a:ext cx="4065904" cy="2232660"/>
          </a:xfrm>
          <a:custGeom>
            <a:avLst/>
            <a:gdLst/>
            <a:ahLst/>
            <a:cxnLst/>
            <a:rect l="l" t="t" r="r" b="b"/>
            <a:pathLst>
              <a:path w="4065904" h="2232659">
                <a:moveTo>
                  <a:pt x="0" y="1833104"/>
                </a:moveTo>
                <a:lnTo>
                  <a:pt x="1833104" y="0"/>
                </a:lnTo>
                <a:lnTo>
                  <a:pt x="4065696" y="2232591"/>
                </a:lnTo>
                <a:lnTo>
                  <a:pt x="3888829" y="2232591"/>
                </a:lnTo>
                <a:lnTo>
                  <a:pt x="1834986" y="178748"/>
                </a:lnTo>
                <a:lnTo>
                  <a:pt x="0" y="2013734"/>
                </a:lnTo>
                <a:lnTo>
                  <a:pt x="0" y="183310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465628"/>
            <a:ext cx="1821814" cy="1821814"/>
          </a:xfrm>
          <a:custGeom>
            <a:avLst/>
            <a:gdLst/>
            <a:ahLst/>
            <a:cxnLst/>
            <a:rect l="l" t="t" r="r" b="b"/>
            <a:pathLst>
              <a:path w="1821814" h="1821815">
                <a:moveTo>
                  <a:pt x="0" y="1821370"/>
                </a:moveTo>
                <a:lnTo>
                  <a:pt x="0" y="0"/>
                </a:lnTo>
                <a:lnTo>
                  <a:pt x="1821370" y="1821370"/>
                </a:lnTo>
                <a:lnTo>
                  <a:pt x="0" y="1821370"/>
                </a:lnTo>
                <a:close/>
              </a:path>
            </a:pathLst>
          </a:custGeom>
          <a:solidFill>
            <a:srgbClr val="FF1616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560117"/>
            <a:ext cx="1727200" cy="1727200"/>
          </a:xfrm>
          <a:custGeom>
            <a:avLst/>
            <a:gdLst/>
            <a:ahLst/>
            <a:cxnLst/>
            <a:rect l="l" t="t" r="r" b="b"/>
            <a:pathLst>
              <a:path w="1727200" h="1727200">
                <a:moveTo>
                  <a:pt x="1726869" y="1726882"/>
                </a:moveTo>
                <a:lnTo>
                  <a:pt x="0" y="0"/>
                </a:lnTo>
                <a:lnTo>
                  <a:pt x="0" y="376745"/>
                </a:lnTo>
                <a:lnTo>
                  <a:pt x="0" y="569582"/>
                </a:lnTo>
                <a:lnTo>
                  <a:pt x="0" y="1726882"/>
                </a:lnTo>
                <a:lnTo>
                  <a:pt x="1157300" y="1726882"/>
                </a:lnTo>
                <a:lnTo>
                  <a:pt x="1350137" y="1726882"/>
                </a:lnTo>
                <a:lnTo>
                  <a:pt x="1726869" y="1726882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0026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0026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291113" y="11"/>
            <a:ext cx="996950" cy="10287000"/>
          </a:xfrm>
          <a:custGeom>
            <a:avLst/>
            <a:gdLst/>
            <a:ahLst/>
            <a:cxnLst/>
            <a:rect l="l" t="t" r="r" b="b"/>
            <a:pathLst>
              <a:path w="996950" h="10287000">
                <a:moveTo>
                  <a:pt x="996873" y="6783768"/>
                </a:moveTo>
                <a:lnTo>
                  <a:pt x="965720" y="6761137"/>
                </a:lnTo>
                <a:lnTo>
                  <a:pt x="965720" y="5150980"/>
                </a:lnTo>
                <a:lnTo>
                  <a:pt x="948817" y="5150980"/>
                </a:lnTo>
                <a:lnTo>
                  <a:pt x="948817" y="6761137"/>
                </a:lnTo>
                <a:lnTo>
                  <a:pt x="387045" y="7169213"/>
                </a:lnTo>
                <a:lnTo>
                  <a:pt x="370128" y="7181494"/>
                </a:lnTo>
                <a:lnTo>
                  <a:pt x="370128" y="9020607"/>
                </a:lnTo>
                <a:lnTo>
                  <a:pt x="0" y="9405315"/>
                </a:lnTo>
                <a:lnTo>
                  <a:pt x="0" y="10286987"/>
                </a:lnTo>
                <a:lnTo>
                  <a:pt x="16916" y="10286987"/>
                </a:lnTo>
                <a:lnTo>
                  <a:pt x="16916" y="9412821"/>
                </a:lnTo>
                <a:lnTo>
                  <a:pt x="377647" y="9035618"/>
                </a:lnTo>
                <a:lnTo>
                  <a:pt x="738390" y="9412821"/>
                </a:lnTo>
                <a:lnTo>
                  <a:pt x="738390" y="10286987"/>
                </a:lnTo>
                <a:lnTo>
                  <a:pt x="757174" y="10286987"/>
                </a:lnTo>
                <a:lnTo>
                  <a:pt x="757174" y="9405315"/>
                </a:lnTo>
                <a:lnTo>
                  <a:pt x="387045" y="9020607"/>
                </a:lnTo>
                <a:lnTo>
                  <a:pt x="387045" y="7190880"/>
                </a:lnTo>
                <a:lnTo>
                  <a:pt x="956322" y="6778028"/>
                </a:lnTo>
                <a:lnTo>
                  <a:pt x="996873" y="6807340"/>
                </a:lnTo>
                <a:lnTo>
                  <a:pt x="996873" y="6783768"/>
                </a:lnTo>
                <a:close/>
              </a:path>
              <a:path w="996950" h="10287000">
                <a:moveTo>
                  <a:pt x="996873" y="3483025"/>
                </a:moveTo>
                <a:lnTo>
                  <a:pt x="961186" y="3508921"/>
                </a:lnTo>
                <a:lnTo>
                  <a:pt x="390017" y="3096056"/>
                </a:lnTo>
                <a:lnTo>
                  <a:pt x="390017" y="1266342"/>
                </a:lnTo>
                <a:lnTo>
                  <a:pt x="760145" y="881621"/>
                </a:lnTo>
                <a:lnTo>
                  <a:pt x="760145" y="0"/>
                </a:lnTo>
                <a:lnTo>
                  <a:pt x="743242" y="0"/>
                </a:lnTo>
                <a:lnTo>
                  <a:pt x="743242" y="874115"/>
                </a:lnTo>
                <a:lnTo>
                  <a:pt x="382498" y="1251318"/>
                </a:lnTo>
                <a:lnTo>
                  <a:pt x="19888" y="874115"/>
                </a:lnTo>
                <a:lnTo>
                  <a:pt x="19888" y="0"/>
                </a:lnTo>
                <a:lnTo>
                  <a:pt x="2984" y="0"/>
                </a:lnTo>
                <a:lnTo>
                  <a:pt x="2984" y="881621"/>
                </a:lnTo>
                <a:lnTo>
                  <a:pt x="373113" y="1266342"/>
                </a:lnTo>
                <a:lnTo>
                  <a:pt x="373113" y="3105442"/>
                </a:lnTo>
                <a:lnTo>
                  <a:pt x="390017" y="3117723"/>
                </a:lnTo>
                <a:lnTo>
                  <a:pt x="951788" y="3525812"/>
                </a:lnTo>
                <a:lnTo>
                  <a:pt x="951788" y="5135969"/>
                </a:lnTo>
                <a:lnTo>
                  <a:pt x="968692" y="5135969"/>
                </a:lnTo>
                <a:lnTo>
                  <a:pt x="968692" y="3525812"/>
                </a:lnTo>
                <a:lnTo>
                  <a:pt x="996873" y="3505339"/>
                </a:lnTo>
                <a:lnTo>
                  <a:pt x="996873" y="348302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0026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0255" y="3836584"/>
            <a:ext cx="9967488" cy="126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0026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6313" y="3547306"/>
            <a:ext cx="13915373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006" y="2878383"/>
            <a:ext cx="10340975" cy="224536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6750" b="1" spc="-130" dirty="0">
                <a:solidFill>
                  <a:srgbClr val="FF1616"/>
                </a:solidFill>
                <a:latin typeface="Arial"/>
                <a:cs typeface="Arial"/>
              </a:rPr>
              <a:t>NETFLIX</a:t>
            </a:r>
            <a:r>
              <a:rPr sz="6750" b="1" spc="-59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6750" b="1" spc="155" dirty="0">
                <a:solidFill>
                  <a:srgbClr val="FF1616"/>
                </a:solidFill>
                <a:latin typeface="Arial"/>
                <a:cs typeface="Arial"/>
              </a:rPr>
              <a:t>MOVIE</a:t>
            </a:r>
            <a:endParaRPr sz="6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5750" b="1" spc="50" dirty="0">
                <a:solidFill>
                  <a:srgbClr val="002629"/>
                </a:solidFill>
                <a:latin typeface="Arial"/>
                <a:cs typeface="Arial"/>
              </a:rPr>
              <a:t>RECOMMENDATION</a:t>
            </a:r>
            <a:r>
              <a:rPr sz="5750" b="1" spc="-56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5750" b="1" spc="-80" dirty="0">
                <a:solidFill>
                  <a:srgbClr val="002629"/>
                </a:solidFill>
                <a:latin typeface="Arial"/>
                <a:cs typeface="Arial"/>
              </a:rPr>
              <a:t>SYSTEM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5922521"/>
            <a:ext cx="398399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60" dirty="0">
                <a:latin typeface="Noto Sans"/>
                <a:cs typeface="Noto Sans"/>
              </a:rPr>
              <a:t>Siddhi </a:t>
            </a:r>
            <a:r>
              <a:rPr sz="2500" spc="-65" dirty="0">
                <a:latin typeface="Noto Sans"/>
                <a:cs typeface="Noto Sans"/>
              </a:rPr>
              <a:t>Bhor </a:t>
            </a:r>
            <a:r>
              <a:rPr sz="2500" dirty="0">
                <a:latin typeface="Noto Sans"/>
                <a:cs typeface="Noto Sans"/>
              </a:rPr>
              <a:t>- </a:t>
            </a:r>
            <a:r>
              <a:rPr sz="2500" spc="-15" dirty="0">
                <a:latin typeface="Noto Sans"/>
                <a:cs typeface="Noto Sans"/>
              </a:rPr>
              <a:t>19101B2010  </a:t>
            </a:r>
            <a:r>
              <a:rPr sz="2500" spc="-85" dirty="0">
                <a:latin typeface="Noto Sans"/>
                <a:cs typeface="Noto Sans"/>
              </a:rPr>
              <a:t>Purva </a:t>
            </a:r>
            <a:r>
              <a:rPr sz="2500" spc="-70" dirty="0">
                <a:latin typeface="Noto Sans"/>
                <a:cs typeface="Noto Sans"/>
              </a:rPr>
              <a:t>Lokare </a:t>
            </a:r>
            <a:r>
              <a:rPr sz="2500" dirty="0">
                <a:latin typeface="Noto Sans"/>
                <a:cs typeface="Noto Sans"/>
              </a:rPr>
              <a:t>-</a:t>
            </a:r>
            <a:r>
              <a:rPr sz="2500" spc="110" dirty="0">
                <a:latin typeface="Noto Sans"/>
                <a:cs typeface="Noto Sans"/>
              </a:rPr>
              <a:t> </a:t>
            </a:r>
            <a:r>
              <a:rPr sz="2500" spc="-15" dirty="0">
                <a:latin typeface="Noto Sans"/>
                <a:cs typeface="Noto Sans"/>
              </a:rPr>
              <a:t>19101B2007</a:t>
            </a:r>
            <a:endParaRPr sz="25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08757"/>
            <a:ext cx="4411345" cy="2578735"/>
            <a:chOff x="0" y="7708757"/>
            <a:chExt cx="4411345" cy="2578735"/>
          </a:xfrm>
        </p:grpSpPr>
        <p:sp>
          <p:nvSpPr>
            <p:cNvPr id="3" name="object 3"/>
            <p:cNvSpPr/>
            <p:nvPr/>
          </p:nvSpPr>
          <p:spPr>
            <a:xfrm>
              <a:off x="0" y="7708757"/>
              <a:ext cx="4411345" cy="2578735"/>
            </a:xfrm>
            <a:custGeom>
              <a:avLst/>
              <a:gdLst/>
              <a:ahLst/>
              <a:cxnLst/>
              <a:rect l="l" t="t" r="r" b="b"/>
              <a:pathLst>
                <a:path w="4411345" h="2578734">
                  <a:moveTo>
                    <a:pt x="0" y="2578241"/>
                  </a:moveTo>
                  <a:lnTo>
                    <a:pt x="0" y="1833048"/>
                  </a:lnTo>
                  <a:lnTo>
                    <a:pt x="1833048" y="0"/>
                  </a:lnTo>
                  <a:lnTo>
                    <a:pt x="4411290" y="2578241"/>
                  </a:lnTo>
                  <a:lnTo>
                    <a:pt x="0" y="2578241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054407"/>
              <a:ext cx="4065904" cy="2232660"/>
            </a:xfrm>
            <a:custGeom>
              <a:avLst/>
              <a:gdLst/>
              <a:ahLst/>
              <a:cxnLst/>
              <a:rect l="l" t="t" r="r" b="b"/>
              <a:pathLst>
                <a:path w="4065904" h="2232659">
                  <a:moveTo>
                    <a:pt x="0" y="1833104"/>
                  </a:moveTo>
                  <a:lnTo>
                    <a:pt x="1833104" y="0"/>
                  </a:lnTo>
                  <a:lnTo>
                    <a:pt x="4065696" y="2232591"/>
                  </a:lnTo>
                  <a:lnTo>
                    <a:pt x="3888829" y="2232591"/>
                  </a:lnTo>
                  <a:lnTo>
                    <a:pt x="1834986" y="178748"/>
                  </a:lnTo>
                  <a:lnTo>
                    <a:pt x="0" y="2013734"/>
                  </a:lnTo>
                  <a:lnTo>
                    <a:pt x="0" y="1833104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465626"/>
              <a:ext cx="1821814" cy="1821814"/>
            </a:xfrm>
            <a:custGeom>
              <a:avLst/>
              <a:gdLst/>
              <a:ahLst/>
              <a:cxnLst/>
              <a:rect l="l" t="t" r="r" b="b"/>
              <a:pathLst>
                <a:path w="1821814" h="1821815">
                  <a:moveTo>
                    <a:pt x="0" y="1821372"/>
                  </a:moveTo>
                  <a:lnTo>
                    <a:pt x="0" y="0"/>
                  </a:lnTo>
                  <a:lnTo>
                    <a:pt x="1821372" y="1821372"/>
                  </a:lnTo>
                  <a:lnTo>
                    <a:pt x="0" y="1821372"/>
                  </a:lnTo>
                  <a:close/>
                </a:path>
              </a:pathLst>
            </a:custGeom>
            <a:solidFill>
              <a:srgbClr val="FF1616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60117"/>
              <a:ext cx="1727200" cy="1727200"/>
            </a:xfrm>
            <a:custGeom>
              <a:avLst/>
              <a:gdLst/>
              <a:ahLst/>
              <a:cxnLst/>
              <a:rect l="l" t="t" r="r" b="b"/>
              <a:pathLst>
                <a:path w="1727200" h="1727200">
                  <a:moveTo>
                    <a:pt x="1726869" y="1726882"/>
                  </a:moveTo>
                  <a:lnTo>
                    <a:pt x="0" y="0"/>
                  </a:lnTo>
                  <a:lnTo>
                    <a:pt x="0" y="376745"/>
                  </a:lnTo>
                  <a:lnTo>
                    <a:pt x="0" y="569582"/>
                  </a:lnTo>
                  <a:lnTo>
                    <a:pt x="0" y="1726882"/>
                  </a:lnTo>
                  <a:lnTo>
                    <a:pt x="1157300" y="1726882"/>
                  </a:lnTo>
                  <a:lnTo>
                    <a:pt x="1350137" y="1726882"/>
                  </a:lnTo>
                  <a:lnTo>
                    <a:pt x="1726869" y="1726882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251872" y="9090963"/>
            <a:ext cx="7036434" cy="1196340"/>
          </a:xfrm>
          <a:custGeom>
            <a:avLst/>
            <a:gdLst/>
            <a:ahLst/>
            <a:cxnLst/>
            <a:rect l="l" t="t" r="r" b="b"/>
            <a:pathLst>
              <a:path w="7036434" h="1196340">
                <a:moveTo>
                  <a:pt x="5321166" y="945517"/>
                </a:moveTo>
                <a:lnTo>
                  <a:pt x="7036128" y="945517"/>
                </a:lnTo>
                <a:lnTo>
                  <a:pt x="7036128" y="924401"/>
                </a:lnTo>
                <a:lnTo>
                  <a:pt x="5330555" y="924401"/>
                </a:lnTo>
                <a:lnTo>
                  <a:pt x="4858762" y="473931"/>
                </a:lnTo>
                <a:lnTo>
                  <a:pt x="5330555" y="21115"/>
                </a:lnTo>
                <a:lnTo>
                  <a:pt x="7036128" y="21115"/>
                </a:lnTo>
                <a:lnTo>
                  <a:pt x="7036128" y="0"/>
                </a:lnTo>
                <a:lnTo>
                  <a:pt x="5321166" y="0"/>
                </a:lnTo>
                <a:lnTo>
                  <a:pt x="4839984" y="462200"/>
                </a:lnTo>
                <a:lnTo>
                  <a:pt x="2539700" y="462200"/>
                </a:lnTo>
                <a:lnTo>
                  <a:pt x="2524337" y="483316"/>
                </a:lnTo>
                <a:lnTo>
                  <a:pt x="4839984" y="483316"/>
                </a:lnTo>
                <a:lnTo>
                  <a:pt x="5321166" y="945517"/>
                </a:lnTo>
                <a:close/>
              </a:path>
              <a:path w="7036434" h="1196340">
                <a:moveTo>
                  <a:pt x="0" y="1196036"/>
                </a:moveTo>
                <a:lnTo>
                  <a:pt x="2035426" y="1196036"/>
                </a:lnTo>
                <a:lnTo>
                  <a:pt x="2551437" y="483316"/>
                </a:lnTo>
                <a:lnTo>
                  <a:pt x="2524337" y="483316"/>
                </a:lnTo>
                <a:lnTo>
                  <a:pt x="2013921" y="1184829"/>
                </a:lnTo>
                <a:lnTo>
                  <a:pt x="0" y="1184829"/>
                </a:lnTo>
                <a:lnTo>
                  <a:pt x="0" y="1196036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98499" y="6"/>
            <a:ext cx="2289810" cy="2941955"/>
          </a:xfrm>
          <a:custGeom>
            <a:avLst/>
            <a:gdLst/>
            <a:ahLst/>
            <a:cxnLst/>
            <a:rect l="l" t="t" r="r" b="b"/>
            <a:pathLst>
              <a:path w="2289809" h="2941955">
                <a:moveTo>
                  <a:pt x="1582029" y="2941374"/>
                </a:moveTo>
                <a:lnTo>
                  <a:pt x="1576338" y="2941374"/>
                </a:lnTo>
                <a:lnTo>
                  <a:pt x="1551008" y="2941132"/>
                </a:lnTo>
                <a:lnTo>
                  <a:pt x="1525628" y="2940493"/>
                </a:lnTo>
                <a:lnTo>
                  <a:pt x="1474868" y="2938555"/>
                </a:lnTo>
                <a:lnTo>
                  <a:pt x="1470638" y="2938555"/>
                </a:lnTo>
                <a:lnTo>
                  <a:pt x="1466408" y="2934325"/>
                </a:lnTo>
                <a:lnTo>
                  <a:pt x="1466408" y="2925865"/>
                </a:lnTo>
                <a:lnTo>
                  <a:pt x="1470638" y="2921635"/>
                </a:lnTo>
                <a:lnTo>
                  <a:pt x="1474868" y="2921635"/>
                </a:lnTo>
                <a:lnTo>
                  <a:pt x="1500248" y="2923265"/>
                </a:lnTo>
                <a:lnTo>
                  <a:pt x="1525628" y="2924102"/>
                </a:lnTo>
                <a:lnTo>
                  <a:pt x="1551008" y="2924411"/>
                </a:lnTo>
                <a:lnTo>
                  <a:pt x="1582028" y="2924455"/>
                </a:lnTo>
                <a:lnTo>
                  <a:pt x="1586258" y="2928685"/>
                </a:lnTo>
                <a:lnTo>
                  <a:pt x="1586258" y="2937145"/>
                </a:lnTo>
                <a:lnTo>
                  <a:pt x="1582029" y="2941374"/>
                </a:lnTo>
                <a:close/>
              </a:path>
              <a:path w="2289809" h="2941955">
                <a:moveTo>
                  <a:pt x="1680729" y="2938555"/>
                </a:moveTo>
                <a:lnTo>
                  <a:pt x="1676499" y="2938555"/>
                </a:lnTo>
                <a:lnTo>
                  <a:pt x="1672269" y="2935735"/>
                </a:lnTo>
                <a:lnTo>
                  <a:pt x="1672269" y="2925865"/>
                </a:lnTo>
                <a:lnTo>
                  <a:pt x="1675089" y="2921635"/>
                </a:lnTo>
                <a:lnTo>
                  <a:pt x="1680729" y="2921635"/>
                </a:lnTo>
                <a:lnTo>
                  <a:pt x="1731489" y="2917228"/>
                </a:lnTo>
                <a:lnTo>
                  <a:pt x="1756869" y="2914695"/>
                </a:lnTo>
                <a:lnTo>
                  <a:pt x="1782249" y="2911765"/>
                </a:lnTo>
                <a:lnTo>
                  <a:pt x="1786479" y="2911765"/>
                </a:lnTo>
                <a:lnTo>
                  <a:pt x="1790709" y="2914585"/>
                </a:lnTo>
                <a:lnTo>
                  <a:pt x="1792119" y="2918815"/>
                </a:lnTo>
                <a:lnTo>
                  <a:pt x="1792119" y="2923045"/>
                </a:lnTo>
                <a:lnTo>
                  <a:pt x="1789299" y="2927275"/>
                </a:lnTo>
                <a:lnTo>
                  <a:pt x="1785069" y="2928685"/>
                </a:lnTo>
                <a:lnTo>
                  <a:pt x="1758654" y="2931615"/>
                </a:lnTo>
                <a:lnTo>
                  <a:pt x="1680729" y="2938555"/>
                </a:lnTo>
                <a:close/>
              </a:path>
              <a:path w="2289809" h="2941955">
                <a:moveTo>
                  <a:pt x="1377577" y="2928685"/>
                </a:moveTo>
                <a:lnTo>
                  <a:pt x="1373347" y="2928685"/>
                </a:lnTo>
                <a:lnTo>
                  <a:pt x="1347152" y="2925248"/>
                </a:lnTo>
                <a:lnTo>
                  <a:pt x="1295819" y="2916788"/>
                </a:lnTo>
                <a:lnTo>
                  <a:pt x="1263366" y="2906125"/>
                </a:lnTo>
                <a:lnTo>
                  <a:pt x="1263366" y="2901895"/>
                </a:lnTo>
                <a:lnTo>
                  <a:pt x="1264776" y="2897664"/>
                </a:lnTo>
                <a:lnTo>
                  <a:pt x="1269006" y="2894844"/>
                </a:lnTo>
                <a:lnTo>
                  <a:pt x="1273237" y="2894844"/>
                </a:lnTo>
                <a:lnTo>
                  <a:pt x="1298595" y="2899868"/>
                </a:lnTo>
                <a:lnTo>
                  <a:pt x="1323821" y="2904362"/>
                </a:lnTo>
                <a:lnTo>
                  <a:pt x="1348782" y="2908328"/>
                </a:lnTo>
                <a:lnTo>
                  <a:pt x="1373347" y="2911765"/>
                </a:lnTo>
                <a:lnTo>
                  <a:pt x="1377577" y="2911765"/>
                </a:lnTo>
                <a:lnTo>
                  <a:pt x="1381807" y="2915995"/>
                </a:lnTo>
                <a:lnTo>
                  <a:pt x="1380397" y="2921635"/>
                </a:lnTo>
                <a:lnTo>
                  <a:pt x="1381807" y="2925865"/>
                </a:lnTo>
                <a:lnTo>
                  <a:pt x="1377577" y="2928685"/>
                </a:lnTo>
                <a:close/>
              </a:path>
              <a:path w="2289809" h="2941955">
                <a:moveTo>
                  <a:pt x="1885180" y="2911765"/>
                </a:moveTo>
                <a:lnTo>
                  <a:pt x="1879540" y="2911765"/>
                </a:lnTo>
                <a:lnTo>
                  <a:pt x="1876720" y="2908945"/>
                </a:lnTo>
                <a:lnTo>
                  <a:pt x="1873900" y="2900485"/>
                </a:lnTo>
                <a:lnTo>
                  <a:pt x="1876720" y="2896254"/>
                </a:lnTo>
                <a:lnTo>
                  <a:pt x="1882360" y="2894844"/>
                </a:lnTo>
                <a:lnTo>
                  <a:pt x="1932239" y="2884093"/>
                </a:lnTo>
                <a:lnTo>
                  <a:pt x="1956716" y="2878387"/>
                </a:lnTo>
                <a:lnTo>
                  <a:pt x="1981060" y="2872284"/>
                </a:lnTo>
                <a:lnTo>
                  <a:pt x="1985290" y="2870874"/>
                </a:lnTo>
                <a:lnTo>
                  <a:pt x="1990930" y="2873694"/>
                </a:lnTo>
                <a:lnTo>
                  <a:pt x="1990930" y="2877924"/>
                </a:lnTo>
                <a:lnTo>
                  <a:pt x="1992340" y="2882154"/>
                </a:lnTo>
                <a:lnTo>
                  <a:pt x="1989520" y="2887794"/>
                </a:lnTo>
                <a:lnTo>
                  <a:pt x="1985290" y="2887794"/>
                </a:lnTo>
                <a:lnTo>
                  <a:pt x="1935764" y="2900308"/>
                </a:lnTo>
                <a:lnTo>
                  <a:pt x="1910538" y="2906235"/>
                </a:lnTo>
                <a:lnTo>
                  <a:pt x="1885180" y="2911765"/>
                </a:lnTo>
                <a:close/>
              </a:path>
              <a:path w="2289809" h="2941955">
                <a:moveTo>
                  <a:pt x="1175946" y="2889204"/>
                </a:moveTo>
                <a:lnTo>
                  <a:pt x="1168896" y="2889204"/>
                </a:lnTo>
                <a:lnTo>
                  <a:pt x="1144353" y="2882595"/>
                </a:lnTo>
                <a:lnTo>
                  <a:pt x="1119546" y="2875457"/>
                </a:lnTo>
                <a:lnTo>
                  <a:pt x="1094738" y="2867790"/>
                </a:lnTo>
                <a:lnTo>
                  <a:pt x="1065965" y="2858184"/>
                </a:lnTo>
                <a:lnTo>
                  <a:pt x="1063145" y="2853954"/>
                </a:lnTo>
                <a:lnTo>
                  <a:pt x="1064555" y="2848314"/>
                </a:lnTo>
                <a:lnTo>
                  <a:pt x="1065965" y="2844084"/>
                </a:lnTo>
                <a:lnTo>
                  <a:pt x="1070195" y="2841264"/>
                </a:lnTo>
                <a:lnTo>
                  <a:pt x="1075835" y="2842674"/>
                </a:lnTo>
                <a:lnTo>
                  <a:pt x="1100158" y="2850870"/>
                </a:lnTo>
                <a:lnTo>
                  <a:pt x="1124481" y="2858537"/>
                </a:lnTo>
                <a:lnTo>
                  <a:pt x="1148803" y="2865675"/>
                </a:lnTo>
                <a:lnTo>
                  <a:pt x="1173126" y="2872284"/>
                </a:lnTo>
                <a:lnTo>
                  <a:pt x="1177356" y="2873694"/>
                </a:lnTo>
                <a:lnTo>
                  <a:pt x="1180176" y="2877924"/>
                </a:lnTo>
                <a:lnTo>
                  <a:pt x="1178766" y="2882154"/>
                </a:lnTo>
                <a:lnTo>
                  <a:pt x="1178766" y="2886384"/>
                </a:lnTo>
                <a:lnTo>
                  <a:pt x="1175946" y="2889204"/>
                </a:lnTo>
                <a:close/>
              </a:path>
              <a:path w="2289809" h="2941955">
                <a:moveTo>
                  <a:pt x="2085401" y="2858184"/>
                </a:moveTo>
                <a:lnTo>
                  <a:pt x="2076941" y="2858184"/>
                </a:lnTo>
                <a:lnTo>
                  <a:pt x="2074121" y="2855364"/>
                </a:lnTo>
                <a:lnTo>
                  <a:pt x="2072711" y="2852544"/>
                </a:lnTo>
                <a:lnTo>
                  <a:pt x="2071301" y="2848314"/>
                </a:lnTo>
                <a:lnTo>
                  <a:pt x="2074121" y="2842674"/>
                </a:lnTo>
                <a:lnTo>
                  <a:pt x="2078351" y="2841264"/>
                </a:lnTo>
                <a:lnTo>
                  <a:pt x="2126291" y="2824168"/>
                </a:lnTo>
                <a:lnTo>
                  <a:pt x="2150129" y="2815289"/>
                </a:lnTo>
                <a:lnTo>
                  <a:pt x="2174231" y="2806014"/>
                </a:lnTo>
                <a:lnTo>
                  <a:pt x="2178461" y="2804604"/>
                </a:lnTo>
                <a:lnTo>
                  <a:pt x="2184102" y="2806014"/>
                </a:lnTo>
                <a:lnTo>
                  <a:pt x="2186922" y="2814474"/>
                </a:lnTo>
                <a:lnTo>
                  <a:pt x="2185512" y="2820114"/>
                </a:lnTo>
                <a:lnTo>
                  <a:pt x="2181282" y="2821524"/>
                </a:lnTo>
                <a:lnTo>
                  <a:pt x="2157774" y="2831020"/>
                </a:lnTo>
                <a:lnTo>
                  <a:pt x="2133870" y="2840383"/>
                </a:lnTo>
                <a:lnTo>
                  <a:pt x="2109702" y="2849482"/>
                </a:lnTo>
                <a:lnTo>
                  <a:pt x="2085401" y="2858184"/>
                </a:lnTo>
                <a:close/>
              </a:path>
              <a:path w="2289809" h="2941955">
                <a:moveTo>
                  <a:pt x="981365" y="2822934"/>
                </a:moveTo>
                <a:lnTo>
                  <a:pt x="975725" y="2822934"/>
                </a:lnTo>
                <a:lnTo>
                  <a:pt x="952239" y="2813152"/>
                </a:lnTo>
                <a:lnTo>
                  <a:pt x="928490" y="2802841"/>
                </a:lnTo>
                <a:lnTo>
                  <a:pt x="904740" y="2792002"/>
                </a:lnTo>
                <a:lnTo>
                  <a:pt x="881254" y="2780634"/>
                </a:lnTo>
                <a:lnTo>
                  <a:pt x="877024" y="2779224"/>
                </a:lnTo>
                <a:lnTo>
                  <a:pt x="875614" y="2773584"/>
                </a:lnTo>
                <a:lnTo>
                  <a:pt x="878434" y="2765124"/>
                </a:lnTo>
                <a:lnTo>
                  <a:pt x="884074" y="2763714"/>
                </a:lnTo>
                <a:lnTo>
                  <a:pt x="888304" y="2765124"/>
                </a:lnTo>
                <a:lnTo>
                  <a:pt x="911570" y="2776492"/>
                </a:lnTo>
                <a:lnTo>
                  <a:pt x="934835" y="2787331"/>
                </a:lnTo>
                <a:lnTo>
                  <a:pt x="958100" y="2797642"/>
                </a:lnTo>
                <a:lnTo>
                  <a:pt x="981365" y="2807424"/>
                </a:lnTo>
                <a:lnTo>
                  <a:pt x="985595" y="2808834"/>
                </a:lnTo>
                <a:lnTo>
                  <a:pt x="988415" y="2814474"/>
                </a:lnTo>
                <a:lnTo>
                  <a:pt x="985595" y="2818704"/>
                </a:lnTo>
                <a:lnTo>
                  <a:pt x="984185" y="2821524"/>
                </a:lnTo>
                <a:lnTo>
                  <a:pt x="981365" y="2822934"/>
                </a:lnTo>
                <a:close/>
              </a:path>
              <a:path w="2289809" h="2941955">
                <a:moveTo>
                  <a:pt x="2277162" y="2779224"/>
                </a:moveTo>
                <a:lnTo>
                  <a:pt x="2268702" y="2779224"/>
                </a:lnTo>
                <a:lnTo>
                  <a:pt x="2265882" y="2777814"/>
                </a:lnTo>
                <a:lnTo>
                  <a:pt x="2264472" y="2774994"/>
                </a:lnTo>
                <a:lnTo>
                  <a:pt x="2263062" y="2770764"/>
                </a:lnTo>
                <a:lnTo>
                  <a:pt x="2264472" y="2765124"/>
                </a:lnTo>
                <a:lnTo>
                  <a:pt x="2268702" y="2763714"/>
                </a:lnTo>
                <a:lnTo>
                  <a:pt x="2289498" y="2752907"/>
                </a:lnTo>
                <a:lnTo>
                  <a:pt x="2289498" y="2772692"/>
                </a:lnTo>
                <a:lnTo>
                  <a:pt x="2277162" y="2779224"/>
                </a:lnTo>
                <a:close/>
              </a:path>
              <a:path w="2289809" h="2941955">
                <a:moveTo>
                  <a:pt x="796654" y="2732694"/>
                </a:moveTo>
                <a:lnTo>
                  <a:pt x="791014" y="2732694"/>
                </a:lnTo>
                <a:lnTo>
                  <a:pt x="789604" y="2731284"/>
                </a:lnTo>
                <a:lnTo>
                  <a:pt x="767418" y="2718329"/>
                </a:lnTo>
                <a:lnTo>
                  <a:pt x="745365" y="2704846"/>
                </a:lnTo>
                <a:lnTo>
                  <a:pt x="723576" y="2690834"/>
                </a:lnTo>
                <a:lnTo>
                  <a:pt x="702183" y="2676293"/>
                </a:lnTo>
                <a:lnTo>
                  <a:pt x="697953" y="2673473"/>
                </a:lnTo>
                <a:lnTo>
                  <a:pt x="696543" y="2667833"/>
                </a:lnTo>
                <a:lnTo>
                  <a:pt x="699363" y="2665013"/>
                </a:lnTo>
                <a:lnTo>
                  <a:pt x="702183" y="2660783"/>
                </a:lnTo>
                <a:lnTo>
                  <a:pt x="707823" y="2659373"/>
                </a:lnTo>
                <a:lnTo>
                  <a:pt x="710643" y="2662193"/>
                </a:lnTo>
                <a:lnTo>
                  <a:pt x="732014" y="2675919"/>
                </a:lnTo>
                <a:lnTo>
                  <a:pt x="753649" y="2689512"/>
                </a:lnTo>
                <a:lnTo>
                  <a:pt x="775283" y="2702841"/>
                </a:lnTo>
                <a:lnTo>
                  <a:pt x="796654" y="2715773"/>
                </a:lnTo>
                <a:lnTo>
                  <a:pt x="800884" y="2718594"/>
                </a:lnTo>
                <a:lnTo>
                  <a:pt x="802294" y="2722824"/>
                </a:lnTo>
                <a:lnTo>
                  <a:pt x="799474" y="2727054"/>
                </a:lnTo>
                <a:lnTo>
                  <a:pt x="799474" y="2731284"/>
                </a:lnTo>
                <a:lnTo>
                  <a:pt x="796654" y="2732694"/>
                </a:lnTo>
                <a:close/>
              </a:path>
              <a:path w="2289809" h="2941955">
                <a:moveTo>
                  <a:pt x="626043" y="2618483"/>
                </a:moveTo>
                <a:lnTo>
                  <a:pt x="618993" y="2618483"/>
                </a:lnTo>
                <a:lnTo>
                  <a:pt x="617583" y="2617073"/>
                </a:lnTo>
                <a:lnTo>
                  <a:pt x="577398" y="2585172"/>
                </a:lnTo>
                <a:lnTo>
                  <a:pt x="557305" y="2568890"/>
                </a:lnTo>
                <a:lnTo>
                  <a:pt x="537212" y="2552213"/>
                </a:lnTo>
                <a:lnTo>
                  <a:pt x="532982" y="2549393"/>
                </a:lnTo>
                <a:lnTo>
                  <a:pt x="532982" y="2543753"/>
                </a:lnTo>
                <a:lnTo>
                  <a:pt x="538622" y="2535292"/>
                </a:lnTo>
                <a:lnTo>
                  <a:pt x="544262" y="2535292"/>
                </a:lnTo>
                <a:lnTo>
                  <a:pt x="548493" y="2538113"/>
                </a:lnTo>
                <a:lnTo>
                  <a:pt x="567770" y="2554790"/>
                </a:lnTo>
                <a:lnTo>
                  <a:pt x="587444" y="2571071"/>
                </a:lnTo>
                <a:lnTo>
                  <a:pt x="607382" y="2587088"/>
                </a:lnTo>
                <a:lnTo>
                  <a:pt x="627453" y="2602973"/>
                </a:lnTo>
                <a:lnTo>
                  <a:pt x="631683" y="2605793"/>
                </a:lnTo>
                <a:lnTo>
                  <a:pt x="631683" y="2611433"/>
                </a:lnTo>
                <a:lnTo>
                  <a:pt x="628863" y="2614253"/>
                </a:lnTo>
                <a:lnTo>
                  <a:pt x="628863" y="2617073"/>
                </a:lnTo>
                <a:lnTo>
                  <a:pt x="626043" y="2618483"/>
                </a:lnTo>
                <a:close/>
              </a:path>
              <a:path w="2289809" h="2941955">
                <a:moveTo>
                  <a:pt x="470942" y="2483122"/>
                </a:moveTo>
                <a:lnTo>
                  <a:pt x="466712" y="2483122"/>
                </a:lnTo>
                <a:lnTo>
                  <a:pt x="463892" y="2480302"/>
                </a:lnTo>
                <a:lnTo>
                  <a:pt x="428113" y="2443466"/>
                </a:lnTo>
                <a:lnTo>
                  <a:pt x="393392" y="2405572"/>
                </a:lnTo>
                <a:lnTo>
                  <a:pt x="390572" y="2401342"/>
                </a:lnTo>
                <a:lnTo>
                  <a:pt x="390572" y="2397112"/>
                </a:lnTo>
                <a:lnTo>
                  <a:pt x="394802" y="2392882"/>
                </a:lnTo>
                <a:lnTo>
                  <a:pt x="399032" y="2390062"/>
                </a:lnTo>
                <a:lnTo>
                  <a:pt x="403262" y="2390062"/>
                </a:lnTo>
                <a:lnTo>
                  <a:pt x="407492" y="2394292"/>
                </a:lnTo>
                <a:lnTo>
                  <a:pt x="424654" y="2413305"/>
                </a:lnTo>
                <a:lnTo>
                  <a:pt x="442213" y="2432186"/>
                </a:lnTo>
                <a:lnTo>
                  <a:pt x="460037" y="2450802"/>
                </a:lnTo>
                <a:lnTo>
                  <a:pt x="477992" y="2469022"/>
                </a:lnTo>
                <a:lnTo>
                  <a:pt x="480812" y="2471842"/>
                </a:lnTo>
                <a:lnTo>
                  <a:pt x="480812" y="2477482"/>
                </a:lnTo>
                <a:lnTo>
                  <a:pt x="477992" y="2481712"/>
                </a:lnTo>
                <a:lnTo>
                  <a:pt x="473762" y="2481712"/>
                </a:lnTo>
                <a:lnTo>
                  <a:pt x="470942" y="2483122"/>
                </a:lnTo>
                <a:close/>
              </a:path>
              <a:path w="2289809" h="2941955">
                <a:moveTo>
                  <a:pt x="335581" y="2329431"/>
                </a:moveTo>
                <a:lnTo>
                  <a:pt x="331351" y="2329431"/>
                </a:lnTo>
                <a:lnTo>
                  <a:pt x="328531" y="2328021"/>
                </a:lnTo>
                <a:lnTo>
                  <a:pt x="296277" y="2285545"/>
                </a:lnTo>
                <a:lnTo>
                  <a:pt x="266491" y="2243421"/>
                </a:lnTo>
                <a:lnTo>
                  <a:pt x="263671" y="2239191"/>
                </a:lnTo>
                <a:lnTo>
                  <a:pt x="265081" y="2233551"/>
                </a:lnTo>
                <a:lnTo>
                  <a:pt x="269311" y="2232141"/>
                </a:lnTo>
                <a:lnTo>
                  <a:pt x="273541" y="2229321"/>
                </a:lnTo>
                <a:lnTo>
                  <a:pt x="279181" y="2230731"/>
                </a:lnTo>
                <a:lnTo>
                  <a:pt x="280591" y="2234961"/>
                </a:lnTo>
                <a:lnTo>
                  <a:pt x="294801" y="2256089"/>
                </a:lnTo>
                <a:lnTo>
                  <a:pt x="309672" y="2277085"/>
                </a:lnTo>
                <a:lnTo>
                  <a:pt x="324808" y="2297816"/>
                </a:lnTo>
                <a:lnTo>
                  <a:pt x="339811" y="2318151"/>
                </a:lnTo>
                <a:lnTo>
                  <a:pt x="342631" y="2322381"/>
                </a:lnTo>
                <a:lnTo>
                  <a:pt x="342631" y="2326611"/>
                </a:lnTo>
                <a:lnTo>
                  <a:pt x="340516" y="2328021"/>
                </a:lnTo>
                <a:lnTo>
                  <a:pt x="336991" y="2328021"/>
                </a:lnTo>
                <a:lnTo>
                  <a:pt x="335581" y="2329431"/>
                </a:lnTo>
                <a:close/>
              </a:path>
              <a:path w="2289809" h="2941955">
                <a:moveTo>
                  <a:pt x="338401" y="2329431"/>
                </a:moveTo>
                <a:lnTo>
                  <a:pt x="336991" y="2328021"/>
                </a:lnTo>
                <a:lnTo>
                  <a:pt x="340516" y="2328021"/>
                </a:lnTo>
                <a:lnTo>
                  <a:pt x="338401" y="2329431"/>
                </a:lnTo>
                <a:close/>
              </a:path>
              <a:path w="2289809" h="2941955">
                <a:moveTo>
                  <a:pt x="224191" y="2158820"/>
                </a:moveTo>
                <a:lnTo>
                  <a:pt x="217141" y="2158820"/>
                </a:lnTo>
                <a:lnTo>
                  <a:pt x="214321" y="2157410"/>
                </a:lnTo>
                <a:lnTo>
                  <a:pt x="212911" y="2154590"/>
                </a:lnTo>
                <a:lnTo>
                  <a:pt x="200243" y="2132162"/>
                </a:lnTo>
                <a:lnTo>
                  <a:pt x="187707" y="2109470"/>
                </a:lnTo>
                <a:lnTo>
                  <a:pt x="175435" y="2086778"/>
                </a:lnTo>
                <a:lnTo>
                  <a:pt x="163560" y="2064350"/>
                </a:lnTo>
                <a:lnTo>
                  <a:pt x="162150" y="2060120"/>
                </a:lnTo>
                <a:lnTo>
                  <a:pt x="163560" y="2054480"/>
                </a:lnTo>
                <a:lnTo>
                  <a:pt x="172020" y="2051660"/>
                </a:lnTo>
                <a:lnTo>
                  <a:pt x="177660" y="2053070"/>
                </a:lnTo>
                <a:lnTo>
                  <a:pt x="179070" y="2057300"/>
                </a:lnTo>
                <a:lnTo>
                  <a:pt x="202512" y="2102420"/>
                </a:lnTo>
                <a:lnTo>
                  <a:pt x="214563" y="2125112"/>
                </a:lnTo>
                <a:lnTo>
                  <a:pt x="227011" y="2147540"/>
                </a:lnTo>
                <a:lnTo>
                  <a:pt x="229831" y="2151770"/>
                </a:lnTo>
                <a:lnTo>
                  <a:pt x="228421" y="2157410"/>
                </a:lnTo>
                <a:lnTo>
                  <a:pt x="224191" y="2158820"/>
                </a:lnTo>
                <a:close/>
              </a:path>
              <a:path w="2289809" h="2941955">
                <a:moveTo>
                  <a:pt x="132540" y="1975519"/>
                </a:moveTo>
                <a:lnTo>
                  <a:pt x="125490" y="1975519"/>
                </a:lnTo>
                <a:lnTo>
                  <a:pt x="121260" y="1974109"/>
                </a:lnTo>
                <a:lnTo>
                  <a:pt x="119850" y="1969879"/>
                </a:lnTo>
                <a:lnTo>
                  <a:pt x="110355" y="1946372"/>
                </a:lnTo>
                <a:lnTo>
                  <a:pt x="100991" y="1922468"/>
                </a:lnTo>
                <a:lnTo>
                  <a:pt x="91892" y="1898299"/>
                </a:lnTo>
                <a:lnTo>
                  <a:pt x="83190" y="1873999"/>
                </a:lnTo>
                <a:lnTo>
                  <a:pt x="81780" y="1869769"/>
                </a:lnTo>
                <a:lnTo>
                  <a:pt x="84600" y="1864129"/>
                </a:lnTo>
                <a:lnTo>
                  <a:pt x="93060" y="1861309"/>
                </a:lnTo>
                <a:lnTo>
                  <a:pt x="98700" y="1864129"/>
                </a:lnTo>
                <a:lnTo>
                  <a:pt x="100110" y="1868359"/>
                </a:lnTo>
                <a:lnTo>
                  <a:pt x="108614" y="1892461"/>
                </a:lnTo>
                <a:lnTo>
                  <a:pt x="117383" y="1916299"/>
                </a:lnTo>
                <a:lnTo>
                  <a:pt x="126680" y="1940137"/>
                </a:lnTo>
                <a:lnTo>
                  <a:pt x="136770" y="1964239"/>
                </a:lnTo>
                <a:lnTo>
                  <a:pt x="138180" y="1968469"/>
                </a:lnTo>
                <a:lnTo>
                  <a:pt x="136770" y="1974109"/>
                </a:lnTo>
                <a:lnTo>
                  <a:pt x="132540" y="1975519"/>
                </a:lnTo>
                <a:close/>
              </a:path>
              <a:path w="2289809" h="2941955">
                <a:moveTo>
                  <a:pt x="67680" y="1780938"/>
                </a:moveTo>
                <a:lnTo>
                  <a:pt x="57810" y="1780938"/>
                </a:lnTo>
                <a:lnTo>
                  <a:pt x="54990" y="1778118"/>
                </a:lnTo>
                <a:lnTo>
                  <a:pt x="41066" y="1725772"/>
                </a:lnTo>
                <a:lnTo>
                  <a:pt x="29610" y="1675188"/>
                </a:lnTo>
                <a:lnTo>
                  <a:pt x="28200" y="1670958"/>
                </a:lnTo>
                <a:lnTo>
                  <a:pt x="31020" y="1666728"/>
                </a:lnTo>
                <a:lnTo>
                  <a:pt x="36660" y="1665318"/>
                </a:lnTo>
                <a:lnTo>
                  <a:pt x="40890" y="1663908"/>
                </a:lnTo>
                <a:lnTo>
                  <a:pt x="45120" y="1666728"/>
                </a:lnTo>
                <a:lnTo>
                  <a:pt x="46530" y="1672368"/>
                </a:lnTo>
                <a:lnTo>
                  <a:pt x="51839" y="1697506"/>
                </a:lnTo>
                <a:lnTo>
                  <a:pt x="57281" y="1722247"/>
                </a:lnTo>
                <a:lnTo>
                  <a:pt x="62987" y="1746724"/>
                </a:lnTo>
                <a:lnTo>
                  <a:pt x="69090" y="1771068"/>
                </a:lnTo>
                <a:lnTo>
                  <a:pt x="70500" y="1775298"/>
                </a:lnTo>
                <a:lnTo>
                  <a:pt x="67680" y="1780938"/>
                </a:lnTo>
                <a:close/>
              </a:path>
              <a:path w="2289809" h="2941955">
                <a:moveTo>
                  <a:pt x="22560" y="1580717"/>
                </a:moveTo>
                <a:lnTo>
                  <a:pt x="18330" y="1580717"/>
                </a:lnTo>
                <a:lnTo>
                  <a:pt x="14100" y="1577897"/>
                </a:lnTo>
                <a:lnTo>
                  <a:pt x="14100" y="1573667"/>
                </a:lnTo>
                <a:lnTo>
                  <a:pt x="10971" y="1548067"/>
                </a:lnTo>
                <a:lnTo>
                  <a:pt x="8107" y="1522202"/>
                </a:lnTo>
                <a:lnTo>
                  <a:pt x="5758" y="1496117"/>
                </a:lnTo>
                <a:lnTo>
                  <a:pt x="4230" y="1470737"/>
                </a:lnTo>
                <a:lnTo>
                  <a:pt x="4230" y="1466507"/>
                </a:lnTo>
                <a:lnTo>
                  <a:pt x="7050" y="1462277"/>
                </a:lnTo>
                <a:lnTo>
                  <a:pt x="16920" y="1462277"/>
                </a:lnTo>
                <a:lnTo>
                  <a:pt x="21150" y="1465097"/>
                </a:lnTo>
                <a:lnTo>
                  <a:pt x="21150" y="1470737"/>
                </a:lnTo>
                <a:lnTo>
                  <a:pt x="23306" y="1496337"/>
                </a:lnTo>
                <a:lnTo>
                  <a:pt x="25626" y="1522202"/>
                </a:lnTo>
                <a:lnTo>
                  <a:pt x="28089" y="1546877"/>
                </a:lnTo>
                <a:lnTo>
                  <a:pt x="31020" y="1572257"/>
                </a:lnTo>
                <a:lnTo>
                  <a:pt x="31020" y="1575077"/>
                </a:lnTo>
                <a:lnTo>
                  <a:pt x="28200" y="1579307"/>
                </a:lnTo>
                <a:lnTo>
                  <a:pt x="22560" y="1580717"/>
                </a:lnTo>
                <a:close/>
              </a:path>
              <a:path w="2289809" h="2941955">
                <a:moveTo>
                  <a:pt x="14100" y="1376266"/>
                </a:moveTo>
                <a:lnTo>
                  <a:pt x="4230" y="1376266"/>
                </a:lnTo>
                <a:lnTo>
                  <a:pt x="0" y="1372036"/>
                </a:lnTo>
                <a:lnTo>
                  <a:pt x="925" y="1314402"/>
                </a:lnTo>
                <a:lnTo>
                  <a:pt x="2820" y="1264876"/>
                </a:lnTo>
                <a:lnTo>
                  <a:pt x="2820" y="1260645"/>
                </a:lnTo>
                <a:lnTo>
                  <a:pt x="7050" y="1256415"/>
                </a:lnTo>
                <a:lnTo>
                  <a:pt x="15510" y="1256415"/>
                </a:lnTo>
                <a:lnTo>
                  <a:pt x="19740" y="1260645"/>
                </a:lnTo>
                <a:lnTo>
                  <a:pt x="19740" y="1264876"/>
                </a:lnTo>
                <a:lnTo>
                  <a:pt x="18675" y="1290256"/>
                </a:lnTo>
                <a:lnTo>
                  <a:pt x="17801" y="1314402"/>
                </a:lnTo>
                <a:lnTo>
                  <a:pt x="17162" y="1339628"/>
                </a:lnTo>
                <a:lnTo>
                  <a:pt x="16920" y="1364986"/>
                </a:lnTo>
                <a:lnTo>
                  <a:pt x="16920" y="1372036"/>
                </a:lnTo>
                <a:lnTo>
                  <a:pt x="14100" y="1376266"/>
                </a:lnTo>
                <a:close/>
              </a:path>
              <a:path w="2289809" h="2941955">
                <a:moveTo>
                  <a:pt x="26790" y="1171815"/>
                </a:moveTo>
                <a:lnTo>
                  <a:pt x="16920" y="1171815"/>
                </a:lnTo>
                <a:lnTo>
                  <a:pt x="14100" y="1167585"/>
                </a:lnTo>
                <a:lnTo>
                  <a:pt x="14100" y="1161945"/>
                </a:lnTo>
                <a:lnTo>
                  <a:pt x="17536" y="1136565"/>
                </a:lnTo>
                <a:lnTo>
                  <a:pt x="25997" y="1085805"/>
                </a:lnTo>
                <a:lnTo>
                  <a:pt x="36660" y="1053374"/>
                </a:lnTo>
                <a:lnTo>
                  <a:pt x="40890" y="1053374"/>
                </a:lnTo>
                <a:lnTo>
                  <a:pt x="45120" y="1054784"/>
                </a:lnTo>
                <a:lnTo>
                  <a:pt x="47940" y="1059014"/>
                </a:lnTo>
                <a:lnTo>
                  <a:pt x="47940" y="1063244"/>
                </a:lnTo>
                <a:lnTo>
                  <a:pt x="42917" y="1088603"/>
                </a:lnTo>
                <a:lnTo>
                  <a:pt x="38422" y="1113828"/>
                </a:lnTo>
                <a:lnTo>
                  <a:pt x="34457" y="1138790"/>
                </a:lnTo>
                <a:lnTo>
                  <a:pt x="31020" y="1163355"/>
                </a:lnTo>
                <a:lnTo>
                  <a:pt x="29610" y="1167585"/>
                </a:lnTo>
                <a:lnTo>
                  <a:pt x="26790" y="1171815"/>
                </a:lnTo>
                <a:close/>
              </a:path>
              <a:path w="2289809" h="2941955">
                <a:moveTo>
                  <a:pt x="64860" y="970184"/>
                </a:moveTo>
                <a:lnTo>
                  <a:pt x="59220" y="970184"/>
                </a:lnTo>
                <a:lnTo>
                  <a:pt x="54990" y="968774"/>
                </a:lnTo>
                <a:lnTo>
                  <a:pt x="52170" y="964544"/>
                </a:lnTo>
                <a:lnTo>
                  <a:pt x="53580" y="958904"/>
                </a:lnTo>
                <a:lnTo>
                  <a:pt x="67327" y="909554"/>
                </a:lnTo>
                <a:lnTo>
                  <a:pt x="84600" y="855973"/>
                </a:lnTo>
                <a:lnTo>
                  <a:pt x="88830" y="853153"/>
                </a:lnTo>
                <a:lnTo>
                  <a:pt x="94470" y="855973"/>
                </a:lnTo>
                <a:lnTo>
                  <a:pt x="98700" y="857383"/>
                </a:lnTo>
                <a:lnTo>
                  <a:pt x="101520" y="861613"/>
                </a:lnTo>
                <a:lnTo>
                  <a:pt x="100110" y="867253"/>
                </a:lnTo>
                <a:lnTo>
                  <a:pt x="91914" y="891576"/>
                </a:lnTo>
                <a:lnTo>
                  <a:pt x="84247" y="915899"/>
                </a:lnTo>
                <a:lnTo>
                  <a:pt x="77109" y="940221"/>
                </a:lnTo>
                <a:lnTo>
                  <a:pt x="70500" y="964544"/>
                </a:lnTo>
                <a:lnTo>
                  <a:pt x="69090" y="967364"/>
                </a:lnTo>
                <a:lnTo>
                  <a:pt x="64860" y="970184"/>
                </a:lnTo>
                <a:close/>
              </a:path>
              <a:path w="2289809" h="2941955">
                <a:moveTo>
                  <a:pt x="131130" y="775603"/>
                </a:moveTo>
                <a:lnTo>
                  <a:pt x="124080" y="775603"/>
                </a:lnTo>
                <a:lnTo>
                  <a:pt x="119850" y="774193"/>
                </a:lnTo>
                <a:lnTo>
                  <a:pt x="117030" y="768553"/>
                </a:lnTo>
                <a:lnTo>
                  <a:pt x="119850" y="764323"/>
                </a:lnTo>
                <a:lnTo>
                  <a:pt x="129632" y="740837"/>
                </a:lnTo>
                <a:lnTo>
                  <a:pt x="139943" y="717087"/>
                </a:lnTo>
                <a:lnTo>
                  <a:pt x="150782" y="693338"/>
                </a:lnTo>
                <a:lnTo>
                  <a:pt x="162150" y="669852"/>
                </a:lnTo>
                <a:lnTo>
                  <a:pt x="163560" y="665622"/>
                </a:lnTo>
                <a:lnTo>
                  <a:pt x="169200" y="664212"/>
                </a:lnTo>
                <a:lnTo>
                  <a:pt x="177660" y="667032"/>
                </a:lnTo>
                <a:lnTo>
                  <a:pt x="179070" y="672672"/>
                </a:lnTo>
                <a:lnTo>
                  <a:pt x="177660" y="676902"/>
                </a:lnTo>
                <a:lnTo>
                  <a:pt x="166292" y="700167"/>
                </a:lnTo>
                <a:lnTo>
                  <a:pt x="155453" y="723433"/>
                </a:lnTo>
                <a:lnTo>
                  <a:pt x="145142" y="746698"/>
                </a:lnTo>
                <a:lnTo>
                  <a:pt x="135360" y="769963"/>
                </a:lnTo>
                <a:lnTo>
                  <a:pt x="133950" y="774193"/>
                </a:lnTo>
                <a:lnTo>
                  <a:pt x="131130" y="775603"/>
                </a:lnTo>
                <a:close/>
              </a:path>
              <a:path w="2289809" h="2941955">
                <a:moveTo>
                  <a:pt x="221371" y="590892"/>
                </a:moveTo>
                <a:lnTo>
                  <a:pt x="214321" y="590892"/>
                </a:lnTo>
                <a:lnTo>
                  <a:pt x="212911" y="589482"/>
                </a:lnTo>
                <a:lnTo>
                  <a:pt x="208681" y="586662"/>
                </a:lnTo>
                <a:lnTo>
                  <a:pt x="207271" y="582432"/>
                </a:lnTo>
                <a:lnTo>
                  <a:pt x="210091" y="578202"/>
                </a:lnTo>
                <a:lnTo>
                  <a:pt x="223045" y="556016"/>
                </a:lnTo>
                <a:lnTo>
                  <a:pt x="236528" y="533963"/>
                </a:lnTo>
                <a:lnTo>
                  <a:pt x="250540" y="512174"/>
                </a:lnTo>
                <a:lnTo>
                  <a:pt x="265081" y="490781"/>
                </a:lnTo>
                <a:lnTo>
                  <a:pt x="267901" y="486551"/>
                </a:lnTo>
                <a:lnTo>
                  <a:pt x="273541" y="485141"/>
                </a:lnTo>
                <a:lnTo>
                  <a:pt x="276361" y="487961"/>
                </a:lnTo>
                <a:lnTo>
                  <a:pt x="280591" y="490781"/>
                </a:lnTo>
                <a:lnTo>
                  <a:pt x="282001" y="496421"/>
                </a:lnTo>
                <a:lnTo>
                  <a:pt x="279181" y="499241"/>
                </a:lnTo>
                <a:lnTo>
                  <a:pt x="265455" y="520634"/>
                </a:lnTo>
                <a:lnTo>
                  <a:pt x="251862" y="542423"/>
                </a:lnTo>
                <a:lnTo>
                  <a:pt x="238533" y="564476"/>
                </a:lnTo>
                <a:lnTo>
                  <a:pt x="225601" y="586662"/>
                </a:lnTo>
                <a:lnTo>
                  <a:pt x="224191" y="589482"/>
                </a:lnTo>
                <a:lnTo>
                  <a:pt x="221371" y="590892"/>
                </a:lnTo>
                <a:close/>
              </a:path>
              <a:path w="2289809" h="2941955">
                <a:moveTo>
                  <a:pt x="336991" y="420281"/>
                </a:moveTo>
                <a:lnTo>
                  <a:pt x="327121" y="420281"/>
                </a:lnTo>
                <a:lnTo>
                  <a:pt x="325711" y="418871"/>
                </a:lnTo>
                <a:lnTo>
                  <a:pt x="321481" y="416051"/>
                </a:lnTo>
                <a:lnTo>
                  <a:pt x="321481" y="410411"/>
                </a:lnTo>
                <a:lnTo>
                  <a:pt x="324301" y="407591"/>
                </a:lnTo>
                <a:lnTo>
                  <a:pt x="340186" y="387498"/>
                </a:lnTo>
                <a:lnTo>
                  <a:pt x="356203" y="367406"/>
                </a:lnTo>
                <a:lnTo>
                  <a:pt x="372484" y="347313"/>
                </a:lnTo>
                <a:lnTo>
                  <a:pt x="389162" y="327220"/>
                </a:lnTo>
                <a:lnTo>
                  <a:pt x="391982" y="322990"/>
                </a:lnTo>
                <a:lnTo>
                  <a:pt x="397622" y="322990"/>
                </a:lnTo>
                <a:lnTo>
                  <a:pt x="406082" y="328630"/>
                </a:lnTo>
                <a:lnTo>
                  <a:pt x="406082" y="334270"/>
                </a:lnTo>
                <a:lnTo>
                  <a:pt x="403262" y="338500"/>
                </a:lnTo>
                <a:lnTo>
                  <a:pt x="386584" y="357778"/>
                </a:lnTo>
                <a:lnTo>
                  <a:pt x="370303" y="377452"/>
                </a:lnTo>
                <a:lnTo>
                  <a:pt x="354286" y="397390"/>
                </a:lnTo>
                <a:lnTo>
                  <a:pt x="338401" y="417461"/>
                </a:lnTo>
                <a:lnTo>
                  <a:pt x="336991" y="420281"/>
                </a:lnTo>
                <a:close/>
              </a:path>
              <a:path w="2289809" h="2941955">
                <a:moveTo>
                  <a:pt x="469532" y="266590"/>
                </a:moveTo>
                <a:lnTo>
                  <a:pt x="463892" y="266590"/>
                </a:lnTo>
                <a:lnTo>
                  <a:pt x="458252" y="260950"/>
                </a:lnTo>
                <a:lnTo>
                  <a:pt x="458252" y="255310"/>
                </a:lnTo>
                <a:lnTo>
                  <a:pt x="461072" y="251080"/>
                </a:lnTo>
                <a:lnTo>
                  <a:pt x="497908" y="215301"/>
                </a:lnTo>
                <a:lnTo>
                  <a:pt x="535802" y="180580"/>
                </a:lnTo>
                <a:lnTo>
                  <a:pt x="540032" y="177760"/>
                </a:lnTo>
                <a:lnTo>
                  <a:pt x="544262" y="177760"/>
                </a:lnTo>
                <a:lnTo>
                  <a:pt x="551313" y="184810"/>
                </a:lnTo>
                <a:lnTo>
                  <a:pt x="551313" y="190450"/>
                </a:lnTo>
                <a:lnTo>
                  <a:pt x="547083" y="194680"/>
                </a:lnTo>
                <a:lnTo>
                  <a:pt x="528069" y="211842"/>
                </a:lnTo>
                <a:lnTo>
                  <a:pt x="509189" y="229401"/>
                </a:lnTo>
                <a:lnTo>
                  <a:pt x="490572" y="247224"/>
                </a:lnTo>
                <a:lnTo>
                  <a:pt x="472352" y="265180"/>
                </a:lnTo>
                <a:lnTo>
                  <a:pt x="470942" y="265180"/>
                </a:lnTo>
                <a:lnTo>
                  <a:pt x="469532" y="266590"/>
                </a:lnTo>
                <a:close/>
              </a:path>
              <a:path w="2289809" h="2941955">
                <a:moveTo>
                  <a:pt x="624633" y="131229"/>
                </a:moveTo>
                <a:lnTo>
                  <a:pt x="617583" y="131229"/>
                </a:lnTo>
                <a:lnTo>
                  <a:pt x="614763" y="129819"/>
                </a:lnTo>
                <a:lnTo>
                  <a:pt x="613353" y="128409"/>
                </a:lnTo>
                <a:lnTo>
                  <a:pt x="610533" y="124179"/>
                </a:lnTo>
                <a:lnTo>
                  <a:pt x="610533" y="119949"/>
                </a:lnTo>
                <a:lnTo>
                  <a:pt x="614763" y="117129"/>
                </a:lnTo>
                <a:lnTo>
                  <a:pt x="635098" y="101509"/>
                </a:lnTo>
                <a:lnTo>
                  <a:pt x="655829" y="86285"/>
                </a:lnTo>
                <a:lnTo>
                  <a:pt x="676825" y="71326"/>
                </a:lnTo>
                <a:lnTo>
                  <a:pt x="697953" y="56499"/>
                </a:lnTo>
                <a:lnTo>
                  <a:pt x="702183" y="53679"/>
                </a:lnTo>
                <a:lnTo>
                  <a:pt x="707823" y="55089"/>
                </a:lnTo>
                <a:lnTo>
                  <a:pt x="709233" y="59319"/>
                </a:lnTo>
                <a:lnTo>
                  <a:pt x="712053" y="63549"/>
                </a:lnTo>
                <a:lnTo>
                  <a:pt x="710643" y="69189"/>
                </a:lnTo>
                <a:lnTo>
                  <a:pt x="706413" y="70599"/>
                </a:lnTo>
                <a:lnTo>
                  <a:pt x="685285" y="84809"/>
                </a:lnTo>
                <a:lnTo>
                  <a:pt x="664289" y="99680"/>
                </a:lnTo>
                <a:lnTo>
                  <a:pt x="623223" y="129819"/>
                </a:lnTo>
                <a:lnTo>
                  <a:pt x="624633" y="131229"/>
                </a:lnTo>
                <a:close/>
              </a:path>
              <a:path w="2289809" h="2941955">
                <a:moveTo>
                  <a:pt x="793834" y="17019"/>
                </a:moveTo>
                <a:lnTo>
                  <a:pt x="788194" y="17019"/>
                </a:lnTo>
                <a:lnTo>
                  <a:pt x="785374" y="15609"/>
                </a:lnTo>
                <a:lnTo>
                  <a:pt x="783964" y="12789"/>
                </a:lnTo>
                <a:lnTo>
                  <a:pt x="781144" y="8559"/>
                </a:lnTo>
                <a:lnTo>
                  <a:pt x="782554" y="2919"/>
                </a:lnTo>
                <a:lnTo>
                  <a:pt x="786784" y="1509"/>
                </a:lnTo>
                <a:lnTo>
                  <a:pt x="789456" y="0"/>
                </a:lnTo>
                <a:lnTo>
                  <a:pt x="821930" y="0"/>
                </a:lnTo>
                <a:lnTo>
                  <a:pt x="816064" y="3161"/>
                </a:lnTo>
                <a:lnTo>
                  <a:pt x="793834" y="15609"/>
                </a:lnTo>
                <a:lnTo>
                  <a:pt x="793834" y="17019"/>
                </a:lnTo>
                <a:close/>
              </a:path>
            </a:pathLst>
          </a:custGeom>
          <a:solidFill>
            <a:srgbClr val="FF1616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1574130"/>
            <a:ext cx="8681465" cy="768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1340" y="546713"/>
            <a:ext cx="46469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5" dirty="0">
                <a:solidFill>
                  <a:srgbClr val="FF1616"/>
                </a:solidFill>
                <a:latin typeface="Noto Sans"/>
                <a:cs typeface="Noto Sans"/>
              </a:rPr>
              <a:t>UI</a:t>
            </a:r>
            <a:r>
              <a:rPr sz="5200" spc="-75" dirty="0">
                <a:solidFill>
                  <a:srgbClr val="FF1616"/>
                </a:solidFill>
                <a:latin typeface="Noto Sans"/>
                <a:cs typeface="Noto Sans"/>
              </a:rPr>
              <a:t> </a:t>
            </a:r>
            <a:r>
              <a:rPr sz="5200" spc="-65" dirty="0">
                <a:solidFill>
                  <a:srgbClr val="FF1616"/>
                </a:solidFill>
                <a:latin typeface="Noto Sans"/>
                <a:cs typeface="Noto Sans"/>
              </a:rPr>
              <a:t>Integration</a:t>
            </a:r>
            <a:endParaRPr sz="5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73247"/>
            <a:ext cx="1927860" cy="4514215"/>
          </a:xfrm>
          <a:custGeom>
            <a:avLst/>
            <a:gdLst/>
            <a:ahLst/>
            <a:cxnLst/>
            <a:rect l="l" t="t" r="r" b="b"/>
            <a:pathLst>
              <a:path w="1927860" h="4514215">
                <a:moveTo>
                  <a:pt x="0" y="4513752"/>
                </a:moveTo>
                <a:lnTo>
                  <a:pt x="0" y="194862"/>
                </a:lnTo>
                <a:lnTo>
                  <a:pt x="660340" y="0"/>
                </a:lnTo>
                <a:lnTo>
                  <a:pt x="1927389" y="4293703"/>
                </a:lnTo>
                <a:lnTo>
                  <a:pt x="1181700" y="4513752"/>
                </a:lnTo>
                <a:lnTo>
                  <a:pt x="0" y="45137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03779" y="0"/>
            <a:ext cx="2684780" cy="3100070"/>
          </a:xfrm>
          <a:custGeom>
            <a:avLst/>
            <a:gdLst/>
            <a:ahLst/>
            <a:cxnLst/>
            <a:rect l="l" t="t" r="r" b="b"/>
            <a:pathLst>
              <a:path w="2684780" h="3100070">
                <a:moveTo>
                  <a:pt x="2684220" y="3099552"/>
                </a:moveTo>
                <a:lnTo>
                  <a:pt x="0" y="2513538"/>
                </a:lnTo>
                <a:lnTo>
                  <a:pt x="548751" y="0"/>
                </a:lnTo>
                <a:lnTo>
                  <a:pt x="2684220" y="0"/>
                </a:lnTo>
                <a:lnTo>
                  <a:pt x="2684220" y="30995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6654" y="7083781"/>
            <a:ext cx="8486140" cy="3203575"/>
          </a:xfrm>
          <a:custGeom>
            <a:avLst/>
            <a:gdLst/>
            <a:ahLst/>
            <a:cxnLst/>
            <a:rect l="l" t="t" r="r" b="b"/>
            <a:pathLst>
              <a:path w="8486140" h="3203575">
                <a:moveTo>
                  <a:pt x="8485668" y="3203218"/>
                </a:moveTo>
                <a:lnTo>
                  <a:pt x="222529" y="3203218"/>
                </a:lnTo>
                <a:lnTo>
                  <a:pt x="0" y="740647"/>
                </a:lnTo>
                <a:lnTo>
                  <a:pt x="8196210" y="0"/>
                </a:lnTo>
                <a:lnTo>
                  <a:pt x="8485668" y="3203218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75011"/>
            <a:ext cx="1625600" cy="4212590"/>
          </a:xfrm>
          <a:custGeom>
            <a:avLst/>
            <a:gdLst/>
            <a:ahLst/>
            <a:cxnLst/>
            <a:rect l="l" t="t" r="r" b="b"/>
            <a:pathLst>
              <a:path w="1625600" h="4212590">
                <a:moveTo>
                  <a:pt x="0" y="146345"/>
                </a:moveTo>
                <a:lnTo>
                  <a:pt x="495925" y="0"/>
                </a:lnTo>
                <a:lnTo>
                  <a:pt x="1625486" y="3827787"/>
                </a:lnTo>
                <a:lnTo>
                  <a:pt x="323532" y="4211987"/>
                </a:lnTo>
                <a:lnTo>
                  <a:pt x="0" y="4211987"/>
                </a:lnTo>
                <a:lnTo>
                  <a:pt x="0" y="4177684"/>
                </a:lnTo>
                <a:lnTo>
                  <a:pt x="1470877" y="3743635"/>
                </a:lnTo>
                <a:lnTo>
                  <a:pt x="412523" y="157148"/>
                </a:lnTo>
                <a:lnTo>
                  <a:pt x="0" y="278882"/>
                </a:lnTo>
                <a:lnTo>
                  <a:pt x="0" y="146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5053" y="0"/>
            <a:ext cx="2423160" cy="2876550"/>
          </a:xfrm>
          <a:custGeom>
            <a:avLst/>
            <a:gdLst/>
            <a:ahLst/>
            <a:cxnLst/>
            <a:rect l="l" t="t" r="r" b="b"/>
            <a:pathLst>
              <a:path w="2423159" h="2876550">
                <a:moveTo>
                  <a:pt x="2422947" y="2876405"/>
                </a:moveTo>
                <a:lnTo>
                  <a:pt x="0" y="2347432"/>
                </a:lnTo>
                <a:lnTo>
                  <a:pt x="512486" y="0"/>
                </a:lnTo>
                <a:lnTo>
                  <a:pt x="627725" y="0"/>
                </a:lnTo>
                <a:lnTo>
                  <a:pt x="134521" y="2259109"/>
                </a:lnTo>
                <a:lnTo>
                  <a:pt x="2422947" y="2758714"/>
                </a:lnTo>
                <a:lnTo>
                  <a:pt x="2422947" y="2876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7458" y="7569006"/>
            <a:ext cx="7559675" cy="2718435"/>
          </a:xfrm>
          <a:custGeom>
            <a:avLst/>
            <a:gdLst/>
            <a:ahLst/>
            <a:cxnLst/>
            <a:rect l="l" t="t" r="r" b="b"/>
            <a:pathLst>
              <a:path w="7559675" h="2718434">
                <a:moveTo>
                  <a:pt x="185886" y="2717992"/>
                </a:moveTo>
                <a:lnTo>
                  <a:pt x="0" y="660925"/>
                </a:lnTo>
                <a:lnTo>
                  <a:pt x="7313968" y="0"/>
                </a:lnTo>
                <a:lnTo>
                  <a:pt x="7559579" y="2717992"/>
                </a:lnTo>
                <a:lnTo>
                  <a:pt x="7329610" y="2717992"/>
                </a:lnTo>
                <a:lnTo>
                  <a:pt x="7106474" y="248719"/>
                </a:lnTo>
                <a:lnTo>
                  <a:pt x="253572" y="867981"/>
                </a:lnTo>
                <a:lnTo>
                  <a:pt x="420748" y="2717992"/>
                </a:lnTo>
                <a:lnTo>
                  <a:pt x="185886" y="2717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7759" y="7808457"/>
            <a:ext cx="4093845" cy="2479040"/>
          </a:xfrm>
          <a:custGeom>
            <a:avLst/>
            <a:gdLst/>
            <a:ahLst/>
            <a:cxnLst/>
            <a:rect l="l" t="t" r="r" b="b"/>
            <a:pathLst>
              <a:path w="4093845" h="2479040">
                <a:moveTo>
                  <a:pt x="438649" y="2478541"/>
                </a:moveTo>
                <a:lnTo>
                  <a:pt x="0" y="992073"/>
                </a:lnTo>
                <a:lnTo>
                  <a:pt x="3361876" y="0"/>
                </a:lnTo>
                <a:lnTo>
                  <a:pt x="4093281" y="2478541"/>
                </a:lnTo>
                <a:lnTo>
                  <a:pt x="438649" y="247854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40922" y="0"/>
            <a:ext cx="1909445" cy="398145"/>
          </a:xfrm>
          <a:custGeom>
            <a:avLst/>
            <a:gdLst/>
            <a:ahLst/>
            <a:cxnLst/>
            <a:rect l="l" t="t" r="r" b="b"/>
            <a:pathLst>
              <a:path w="1909444" h="398145">
                <a:moveTo>
                  <a:pt x="1909107" y="0"/>
                </a:moveTo>
                <a:lnTo>
                  <a:pt x="1822253" y="397832"/>
                </a:lnTo>
                <a:lnTo>
                  <a:pt x="0" y="0"/>
                </a:lnTo>
                <a:lnTo>
                  <a:pt x="1909107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5980"/>
            <a:ext cx="3642360" cy="2721610"/>
          </a:xfrm>
          <a:custGeom>
            <a:avLst/>
            <a:gdLst/>
            <a:ahLst/>
            <a:cxnLst/>
            <a:rect l="l" t="t" r="r" b="b"/>
            <a:pathLst>
              <a:path w="3642360" h="2721609">
                <a:moveTo>
                  <a:pt x="0" y="2721018"/>
                </a:moveTo>
                <a:lnTo>
                  <a:pt x="0" y="837876"/>
                </a:lnTo>
                <a:lnTo>
                  <a:pt x="2839355" y="0"/>
                </a:lnTo>
                <a:lnTo>
                  <a:pt x="3642311" y="2721018"/>
                </a:lnTo>
                <a:lnTo>
                  <a:pt x="0" y="272101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56417" y="0"/>
            <a:ext cx="3571240" cy="882650"/>
          </a:xfrm>
          <a:custGeom>
            <a:avLst/>
            <a:gdLst/>
            <a:ahLst/>
            <a:cxnLst/>
            <a:rect l="l" t="t" r="r" b="b"/>
            <a:pathLst>
              <a:path w="3571240" h="882650">
                <a:moveTo>
                  <a:pt x="3570625" y="0"/>
                </a:moveTo>
                <a:lnTo>
                  <a:pt x="3378008" y="882274"/>
                </a:lnTo>
                <a:lnTo>
                  <a:pt x="0" y="144791"/>
                </a:lnTo>
                <a:lnTo>
                  <a:pt x="31610" y="0"/>
                </a:lnTo>
                <a:lnTo>
                  <a:pt x="3570625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93487" y="4042819"/>
            <a:ext cx="5494655" cy="6244590"/>
          </a:xfrm>
          <a:custGeom>
            <a:avLst/>
            <a:gdLst/>
            <a:ahLst/>
            <a:cxnLst/>
            <a:rect l="l" t="t" r="r" b="b"/>
            <a:pathLst>
              <a:path w="5494655" h="6244590">
                <a:moveTo>
                  <a:pt x="5494512" y="6244180"/>
                </a:moveTo>
                <a:lnTo>
                  <a:pt x="519385" y="6244180"/>
                </a:lnTo>
                <a:lnTo>
                  <a:pt x="0" y="496508"/>
                </a:lnTo>
                <a:lnTo>
                  <a:pt x="5494512" y="0"/>
                </a:lnTo>
                <a:lnTo>
                  <a:pt x="5494512" y="624418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630667"/>
            <a:ext cx="3588385" cy="2656840"/>
          </a:xfrm>
          <a:custGeom>
            <a:avLst/>
            <a:gdLst/>
            <a:ahLst/>
            <a:cxnLst/>
            <a:rect l="l" t="t" r="r" b="b"/>
            <a:pathLst>
              <a:path w="3588385" h="2656840">
                <a:moveTo>
                  <a:pt x="0" y="2656331"/>
                </a:moveTo>
                <a:lnTo>
                  <a:pt x="0" y="827485"/>
                </a:lnTo>
                <a:lnTo>
                  <a:pt x="2804141" y="0"/>
                </a:lnTo>
                <a:lnTo>
                  <a:pt x="3588008" y="2656331"/>
                </a:lnTo>
                <a:lnTo>
                  <a:pt x="0" y="2656331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12483" y="0"/>
            <a:ext cx="3562985" cy="846455"/>
          </a:xfrm>
          <a:custGeom>
            <a:avLst/>
            <a:gdLst/>
            <a:ahLst/>
            <a:cxnLst/>
            <a:rect l="l" t="t" r="r" b="b"/>
            <a:pathLst>
              <a:path w="3562984" h="846455">
                <a:moveTo>
                  <a:pt x="3562775" y="0"/>
                </a:moveTo>
                <a:lnTo>
                  <a:pt x="3378008" y="846317"/>
                </a:lnTo>
                <a:lnTo>
                  <a:pt x="0" y="108834"/>
                </a:lnTo>
                <a:lnTo>
                  <a:pt x="23760" y="0"/>
                </a:lnTo>
                <a:lnTo>
                  <a:pt x="3562775" y="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7490" y="4138991"/>
            <a:ext cx="5390515" cy="6148070"/>
          </a:xfrm>
          <a:custGeom>
            <a:avLst/>
            <a:gdLst/>
            <a:ahLst/>
            <a:cxnLst/>
            <a:rect l="l" t="t" r="r" b="b"/>
            <a:pathLst>
              <a:path w="5390515" h="6148070">
                <a:moveTo>
                  <a:pt x="5390509" y="6148008"/>
                </a:moveTo>
                <a:lnTo>
                  <a:pt x="511544" y="6148008"/>
                </a:lnTo>
                <a:lnTo>
                  <a:pt x="0" y="487110"/>
                </a:lnTo>
                <a:lnTo>
                  <a:pt x="5390509" y="0"/>
                </a:lnTo>
                <a:lnTo>
                  <a:pt x="5390509" y="6148008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888264"/>
            <a:ext cx="3371850" cy="2399030"/>
          </a:xfrm>
          <a:custGeom>
            <a:avLst/>
            <a:gdLst/>
            <a:ahLst/>
            <a:cxnLst/>
            <a:rect l="l" t="t" r="r" b="b"/>
            <a:pathLst>
              <a:path w="3371850" h="2399029">
                <a:moveTo>
                  <a:pt x="0" y="786030"/>
                </a:moveTo>
                <a:lnTo>
                  <a:pt x="2663651" y="0"/>
                </a:lnTo>
                <a:lnTo>
                  <a:pt x="3371505" y="2398735"/>
                </a:lnTo>
                <a:lnTo>
                  <a:pt x="3260623" y="2398735"/>
                </a:lnTo>
                <a:lnTo>
                  <a:pt x="2592391" y="134270"/>
                </a:lnTo>
                <a:lnTo>
                  <a:pt x="0" y="899271"/>
                </a:lnTo>
                <a:lnTo>
                  <a:pt x="0" y="7860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78533" y="0"/>
            <a:ext cx="3009265" cy="627380"/>
          </a:xfrm>
          <a:custGeom>
            <a:avLst/>
            <a:gdLst/>
            <a:ahLst/>
            <a:cxnLst/>
            <a:rect l="l" t="t" r="r" b="b"/>
            <a:pathLst>
              <a:path w="3009265" h="627380">
                <a:moveTo>
                  <a:pt x="2871839" y="626975"/>
                </a:moveTo>
                <a:lnTo>
                  <a:pt x="0" y="0"/>
                </a:lnTo>
                <a:lnTo>
                  <a:pt x="460849" y="0"/>
                </a:lnTo>
                <a:lnTo>
                  <a:pt x="2796770" y="509974"/>
                </a:lnTo>
                <a:lnTo>
                  <a:pt x="2908107" y="0"/>
                </a:lnTo>
                <a:lnTo>
                  <a:pt x="3008719" y="0"/>
                </a:lnTo>
                <a:lnTo>
                  <a:pt x="2871839" y="626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15013" y="4522570"/>
            <a:ext cx="4973320" cy="5764530"/>
          </a:xfrm>
          <a:custGeom>
            <a:avLst/>
            <a:gdLst/>
            <a:ahLst/>
            <a:cxnLst/>
            <a:rect l="l" t="t" r="r" b="b"/>
            <a:pathLst>
              <a:path w="4973319" h="5764530">
                <a:moveTo>
                  <a:pt x="480291" y="5764428"/>
                </a:moveTo>
                <a:lnTo>
                  <a:pt x="0" y="449381"/>
                </a:lnTo>
                <a:lnTo>
                  <a:pt x="4972989" y="0"/>
                </a:lnTo>
                <a:lnTo>
                  <a:pt x="4972989" y="196264"/>
                </a:lnTo>
                <a:lnTo>
                  <a:pt x="216408" y="626090"/>
                </a:lnTo>
                <a:lnTo>
                  <a:pt x="680731" y="5764428"/>
                </a:lnTo>
                <a:lnTo>
                  <a:pt x="480291" y="5764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160255" y="3836584"/>
            <a:ext cx="5705475" cy="126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80" dirty="0"/>
              <a:t>Thank</a:t>
            </a:r>
            <a:r>
              <a:rPr spc="-785" dirty="0"/>
              <a:t> </a:t>
            </a:r>
            <a:r>
              <a:rPr spc="360" dirty="0">
                <a:solidFill>
                  <a:srgbClr val="FF1616"/>
                </a:solidFill>
              </a:rPr>
              <a:t>You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7907655" cy="1251585"/>
          </a:xfrm>
          <a:custGeom>
            <a:avLst/>
            <a:gdLst/>
            <a:ahLst/>
            <a:cxnLst/>
            <a:rect l="l" t="t" r="r" b="b"/>
            <a:pathLst>
              <a:path w="7907654" h="1251585">
                <a:moveTo>
                  <a:pt x="2341146" y="260861"/>
                </a:moveTo>
                <a:lnTo>
                  <a:pt x="0" y="260861"/>
                </a:lnTo>
                <a:lnTo>
                  <a:pt x="0" y="282987"/>
                </a:lnTo>
                <a:lnTo>
                  <a:pt x="2331324" y="282987"/>
                </a:lnTo>
                <a:lnTo>
                  <a:pt x="2824856" y="754993"/>
                </a:lnTo>
                <a:lnTo>
                  <a:pt x="2331324" y="1229458"/>
                </a:lnTo>
                <a:lnTo>
                  <a:pt x="0" y="1229458"/>
                </a:lnTo>
                <a:lnTo>
                  <a:pt x="0" y="1251583"/>
                </a:lnTo>
                <a:lnTo>
                  <a:pt x="2341146" y="1251583"/>
                </a:lnTo>
                <a:lnTo>
                  <a:pt x="2844499" y="767285"/>
                </a:lnTo>
                <a:lnTo>
                  <a:pt x="5250772" y="767285"/>
                </a:lnTo>
                <a:lnTo>
                  <a:pt x="5266843" y="745160"/>
                </a:lnTo>
                <a:lnTo>
                  <a:pt x="2844499" y="745160"/>
                </a:lnTo>
                <a:lnTo>
                  <a:pt x="2341146" y="260861"/>
                </a:lnTo>
                <a:close/>
              </a:path>
              <a:path w="7907654" h="1251585">
                <a:moveTo>
                  <a:pt x="7907493" y="0"/>
                </a:moveTo>
                <a:lnTo>
                  <a:pt x="5777100" y="0"/>
                </a:lnTo>
                <a:lnTo>
                  <a:pt x="5238495" y="745160"/>
                </a:lnTo>
                <a:lnTo>
                  <a:pt x="5266843" y="745160"/>
                </a:lnTo>
                <a:lnTo>
                  <a:pt x="5800777" y="10108"/>
                </a:lnTo>
                <a:lnTo>
                  <a:pt x="7907493" y="10108"/>
                </a:lnTo>
                <a:lnTo>
                  <a:pt x="7907493" y="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4654" y="0"/>
            <a:ext cx="3657600" cy="1828800"/>
          </a:xfrm>
          <a:custGeom>
            <a:avLst/>
            <a:gdLst/>
            <a:ahLst/>
            <a:cxnLst/>
            <a:rect l="l" t="t" r="r" b="b"/>
            <a:pathLst>
              <a:path w="3657600" h="1828800">
                <a:moveTo>
                  <a:pt x="1835347" y="1828751"/>
                </a:moveTo>
                <a:lnTo>
                  <a:pt x="1828451" y="1828751"/>
                </a:lnTo>
                <a:lnTo>
                  <a:pt x="1799356" y="1828473"/>
                </a:lnTo>
                <a:lnTo>
                  <a:pt x="1769912" y="1827732"/>
                </a:lnTo>
                <a:lnTo>
                  <a:pt x="1711024" y="1825482"/>
                </a:lnTo>
                <a:lnTo>
                  <a:pt x="1706117" y="1825482"/>
                </a:lnTo>
                <a:lnTo>
                  <a:pt x="1701209" y="1820575"/>
                </a:lnTo>
                <a:lnTo>
                  <a:pt x="1701209" y="1810760"/>
                </a:lnTo>
                <a:lnTo>
                  <a:pt x="1706117" y="1805853"/>
                </a:lnTo>
                <a:lnTo>
                  <a:pt x="1711024" y="1805853"/>
                </a:lnTo>
                <a:lnTo>
                  <a:pt x="1740468" y="1807744"/>
                </a:lnTo>
                <a:lnTo>
                  <a:pt x="1769912" y="1808716"/>
                </a:lnTo>
                <a:lnTo>
                  <a:pt x="1799356" y="1809073"/>
                </a:lnTo>
                <a:lnTo>
                  <a:pt x="1835343" y="1809125"/>
                </a:lnTo>
                <a:lnTo>
                  <a:pt x="1840251" y="1814032"/>
                </a:lnTo>
                <a:lnTo>
                  <a:pt x="1840251" y="1823847"/>
                </a:lnTo>
                <a:lnTo>
                  <a:pt x="1835347" y="1828751"/>
                </a:lnTo>
                <a:close/>
              </a:path>
              <a:path w="3657600" h="1828800">
                <a:moveTo>
                  <a:pt x="1949848" y="1825482"/>
                </a:moveTo>
                <a:lnTo>
                  <a:pt x="1944941" y="1825482"/>
                </a:lnTo>
                <a:lnTo>
                  <a:pt x="1940033" y="1822211"/>
                </a:lnTo>
                <a:lnTo>
                  <a:pt x="1940033" y="1810760"/>
                </a:lnTo>
                <a:lnTo>
                  <a:pt x="1943305" y="1805853"/>
                </a:lnTo>
                <a:lnTo>
                  <a:pt x="1949848" y="1805853"/>
                </a:lnTo>
                <a:lnTo>
                  <a:pt x="2008736" y="1800741"/>
                </a:lnTo>
                <a:lnTo>
                  <a:pt x="2038180" y="1797802"/>
                </a:lnTo>
                <a:lnTo>
                  <a:pt x="2067624" y="1794403"/>
                </a:lnTo>
                <a:lnTo>
                  <a:pt x="2072531" y="1794403"/>
                </a:lnTo>
                <a:lnTo>
                  <a:pt x="2077439" y="1797674"/>
                </a:lnTo>
                <a:lnTo>
                  <a:pt x="2079074" y="1802581"/>
                </a:lnTo>
                <a:lnTo>
                  <a:pt x="2079074" y="1807489"/>
                </a:lnTo>
                <a:lnTo>
                  <a:pt x="2075803" y="1812396"/>
                </a:lnTo>
                <a:lnTo>
                  <a:pt x="2070896" y="1814032"/>
                </a:lnTo>
                <a:lnTo>
                  <a:pt x="2040250" y="1817431"/>
                </a:lnTo>
                <a:lnTo>
                  <a:pt x="1949848" y="1825482"/>
                </a:lnTo>
                <a:close/>
              </a:path>
              <a:path w="3657600" h="1828800">
                <a:moveTo>
                  <a:pt x="1598155" y="1814032"/>
                </a:moveTo>
                <a:lnTo>
                  <a:pt x="1593248" y="1814032"/>
                </a:lnTo>
                <a:lnTo>
                  <a:pt x="1562858" y="1810045"/>
                </a:lnTo>
                <a:lnTo>
                  <a:pt x="1503306" y="1800230"/>
                </a:lnTo>
                <a:lnTo>
                  <a:pt x="1465657" y="1787859"/>
                </a:lnTo>
                <a:lnTo>
                  <a:pt x="1465657" y="1782952"/>
                </a:lnTo>
                <a:lnTo>
                  <a:pt x="1467293" y="1778045"/>
                </a:lnTo>
                <a:lnTo>
                  <a:pt x="1472200" y="1774773"/>
                </a:lnTo>
                <a:lnTo>
                  <a:pt x="1477108" y="1774773"/>
                </a:lnTo>
                <a:lnTo>
                  <a:pt x="1506526" y="1780601"/>
                </a:lnTo>
                <a:lnTo>
                  <a:pt x="1535791" y="1785815"/>
                </a:lnTo>
                <a:lnTo>
                  <a:pt x="1564750" y="1790415"/>
                </a:lnTo>
                <a:lnTo>
                  <a:pt x="1593248" y="1794403"/>
                </a:lnTo>
                <a:lnTo>
                  <a:pt x="1598155" y="1794403"/>
                </a:lnTo>
                <a:lnTo>
                  <a:pt x="1603063" y="1799310"/>
                </a:lnTo>
                <a:lnTo>
                  <a:pt x="1601427" y="1805853"/>
                </a:lnTo>
                <a:lnTo>
                  <a:pt x="1603063" y="1810760"/>
                </a:lnTo>
                <a:lnTo>
                  <a:pt x="1598155" y="1814032"/>
                </a:lnTo>
                <a:close/>
              </a:path>
              <a:path w="3657600" h="1828800">
                <a:moveTo>
                  <a:pt x="2187036" y="1794403"/>
                </a:moveTo>
                <a:lnTo>
                  <a:pt x="2180493" y="1794403"/>
                </a:lnTo>
                <a:lnTo>
                  <a:pt x="2177221" y="1791131"/>
                </a:lnTo>
                <a:lnTo>
                  <a:pt x="2173950" y="1781316"/>
                </a:lnTo>
                <a:lnTo>
                  <a:pt x="2177221" y="1776409"/>
                </a:lnTo>
                <a:lnTo>
                  <a:pt x="2183764" y="1774773"/>
                </a:lnTo>
                <a:lnTo>
                  <a:pt x="2241630" y="1762300"/>
                </a:lnTo>
                <a:lnTo>
                  <a:pt x="2270026" y="1755681"/>
                </a:lnTo>
                <a:lnTo>
                  <a:pt x="2298269" y="1748601"/>
                </a:lnTo>
                <a:lnTo>
                  <a:pt x="2303176" y="1746965"/>
                </a:lnTo>
                <a:lnTo>
                  <a:pt x="2309719" y="1750236"/>
                </a:lnTo>
                <a:lnTo>
                  <a:pt x="2309719" y="1755144"/>
                </a:lnTo>
                <a:lnTo>
                  <a:pt x="2311355" y="1760051"/>
                </a:lnTo>
                <a:lnTo>
                  <a:pt x="2308084" y="1766594"/>
                </a:lnTo>
                <a:lnTo>
                  <a:pt x="2303176" y="1766594"/>
                </a:lnTo>
                <a:lnTo>
                  <a:pt x="2245720" y="1781112"/>
                </a:lnTo>
                <a:lnTo>
                  <a:pt x="2216454" y="1787987"/>
                </a:lnTo>
                <a:lnTo>
                  <a:pt x="2187036" y="1794403"/>
                </a:lnTo>
                <a:close/>
              </a:path>
              <a:path w="3657600" h="1828800">
                <a:moveTo>
                  <a:pt x="1364239" y="1768230"/>
                </a:moveTo>
                <a:lnTo>
                  <a:pt x="1356060" y="1768230"/>
                </a:lnTo>
                <a:lnTo>
                  <a:pt x="1327587" y="1760562"/>
                </a:lnTo>
                <a:lnTo>
                  <a:pt x="1298808" y="1752281"/>
                </a:lnTo>
                <a:lnTo>
                  <a:pt x="1270028" y="1743387"/>
                </a:lnTo>
                <a:lnTo>
                  <a:pt x="1236648" y="1732243"/>
                </a:lnTo>
                <a:lnTo>
                  <a:pt x="1233377" y="1727336"/>
                </a:lnTo>
                <a:lnTo>
                  <a:pt x="1235012" y="1720792"/>
                </a:lnTo>
                <a:lnTo>
                  <a:pt x="1236648" y="1715885"/>
                </a:lnTo>
                <a:lnTo>
                  <a:pt x="1241555" y="1712614"/>
                </a:lnTo>
                <a:lnTo>
                  <a:pt x="1248099" y="1714249"/>
                </a:lnTo>
                <a:lnTo>
                  <a:pt x="1276316" y="1723757"/>
                </a:lnTo>
                <a:lnTo>
                  <a:pt x="1304533" y="1732652"/>
                </a:lnTo>
                <a:lnTo>
                  <a:pt x="1332750" y="1740933"/>
                </a:lnTo>
                <a:lnTo>
                  <a:pt x="1360967" y="1748601"/>
                </a:lnTo>
                <a:lnTo>
                  <a:pt x="1365875" y="1750236"/>
                </a:lnTo>
                <a:lnTo>
                  <a:pt x="1369146" y="1755144"/>
                </a:lnTo>
                <a:lnTo>
                  <a:pt x="1367510" y="1760051"/>
                </a:lnTo>
                <a:lnTo>
                  <a:pt x="1367510" y="1764959"/>
                </a:lnTo>
                <a:lnTo>
                  <a:pt x="1364239" y="1768230"/>
                </a:lnTo>
                <a:close/>
              </a:path>
              <a:path w="3657600" h="1828800">
                <a:moveTo>
                  <a:pt x="2419317" y="1732243"/>
                </a:moveTo>
                <a:lnTo>
                  <a:pt x="2409502" y="1732243"/>
                </a:lnTo>
                <a:lnTo>
                  <a:pt x="2406230" y="1728971"/>
                </a:lnTo>
                <a:lnTo>
                  <a:pt x="2404595" y="1725700"/>
                </a:lnTo>
                <a:lnTo>
                  <a:pt x="2402959" y="1720792"/>
                </a:lnTo>
                <a:lnTo>
                  <a:pt x="2406230" y="1714249"/>
                </a:lnTo>
                <a:lnTo>
                  <a:pt x="2411138" y="1712614"/>
                </a:lnTo>
                <a:lnTo>
                  <a:pt x="2466754" y="1692780"/>
                </a:lnTo>
                <a:lnTo>
                  <a:pt x="2494409" y="1682479"/>
                </a:lnTo>
                <a:lnTo>
                  <a:pt x="2522371" y="1671719"/>
                </a:lnTo>
                <a:lnTo>
                  <a:pt x="2527278" y="1670083"/>
                </a:lnTo>
                <a:lnTo>
                  <a:pt x="2533821" y="1671719"/>
                </a:lnTo>
                <a:lnTo>
                  <a:pt x="2537093" y="1681534"/>
                </a:lnTo>
                <a:lnTo>
                  <a:pt x="2535457" y="1688077"/>
                </a:lnTo>
                <a:lnTo>
                  <a:pt x="2530550" y="1689713"/>
                </a:lnTo>
                <a:lnTo>
                  <a:pt x="2503278" y="1700729"/>
                </a:lnTo>
                <a:lnTo>
                  <a:pt x="2475547" y="1711591"/>
                </a:lnTo>
                <a:lnTo>
                  <a:pt x="2447508" y="1722147"/>
                </a:lnTo>
                <a:lnTo>
                  <a:pt x="2419317" y="1732243"/>
                </a:lnTo>
                <a:close/>
              </a:path>
              <a:path w="3657600" h="1828800">
                <a:moveTo>
                  <a:pt x="1138501" y="1691348"/>
                </a:moveTo>
                <a:lnTo>
                  <a:pt x="1131958" y="1691348"/>
                </a:lnTo>
                <a:lnTo>
                  <a:pt x="1104712" y="1680000"/>
                </a:lnTo>
                <a:lnTo>
                  <a:pt x="1077160" y="1668039"/>
                </a:lnTo>
                <a:lnTo>
                  <a:pt x="1049607" y="1655464"/>
                </a:lnTo>
                <a:lnTo>
                  <a:pt x="1022361" y="1642275"/>
                </a:lnTo>
                <a:lnTo>
                  <a:pt x="1017454" y="1640639"/>
                </a:lnTo>
                <a:lnTo>
                  <a:pt x="1015818" y="1634096"/>
                </a:lnTo>
                <a:lnTo>
                  <a:pt x="1019089" y="1624281"/>
                </a:lnTo>
                <a:lnTo>
                  <a:pt x="1025633" y="1622646"/>
                </a:lnTo>
                <a:lnTo>
                  <a:pt x="1030540" y="1624281"/>
                </a:lnTo>
                <a:lnTo>
                  <a:pt x="1057530" y="1637470"/>
                </a:lnTo>
                <a:lnTo>
                  <a:pt x="1084521" y="1650045"/>
                </a:lnTo>
                <a:lnTo>
                  <a:pt x="1111511" y="1662007"/>
                </a:lnTo>
                <a:lnTo>
                  <a:pt x="1138501" y="1673355"/>
                </a:lnTo>
                <a:lnTo>
                  <a:pt x="1143409" y="1674991"/>
                </a:lnTo>
                <a:lnTo>
                  <a:pt x="1146680" y="1681534"/>
                </a:lnTo>
                <a:lnTo>
                  <a:pt x="1143409" y="1686441"/>
                </a:lnTo>
                <a:lnTo>
                  <a:pt x="1141773" y="1689713"/>
                </a:lnTo>
                <a:lnTo>
                  <a:pt x="1138501" y="1691348"/>
                </a:lnTo>
                <a:close/>
              </a:path>
              <a:path w="3657600" h="1828800">
                <a:moveTo>
                  <a:pt x="2641783" y="1640639"/>
                </a:moveTo>
                <a:lnTo>
                  <a:pt x="2631968" y="1640639"/>
                </a:lnTo>
                <a:lnTo>
                  <a:pt x="2628696" y="1639003"/>
                </a:lnTo>
                <a:lnTo>
                  <a:pt x="2627061" y="1635732"/>
                </a:lnTo>
                <a:lnTo>
                  <a:pt x="2625425" y="1630825"/>
                </a:lnTo>
                <a:lnTo>
                  <a:pt x="2627061" y="1624281"/>
                </a:lnTo>
                <a:lnTo>
                  <a:pt x="2631968" y="1622646"/>
                </a:lnTo>
                <a:lnTo>
                  <a:pt x="2684313" y="1595451"/>
                </a:lnTo>
                <a:lnTo>
                  <a:pt x="2710639" y="1581470"/>
                </a:lnTo>
                <a:lnTo>
                  <a:pt x="2736658" y="1567029"/>
                </a:lnTo>
                <a:lnTo>
                  <a:pt x="2741565" y="1563758"/>
                </a:lnTo>
                <a:lnTo>
                  <a:pt x="2748108" y="1565393"/>
                </a:lnTo>
                <a:lnTo>
                  <a:pt x="2749744" y="1570301"/>
                </a:lnTo>
                <a:lnTo>
                  <a:pt x="2753016" y="1575208"/>
                </a:lnTo>
                <a:lnTo>
                  <a:pt x="2751380" y="1581751"/>
                </a:lnTo>
                <a:lnTo>
                  <a:pt x="2746472" y="1583387"/>
                </a:lnTo>
                <a:lnTo>
                  <a:pt x="2720453" y="1598083"/>
                </a:lnTo>
                <a:lnTo>
                  <a:pt x="2694128" y="1612627"/>
                </a:lnTo>
                <a:lnTo>
                  <a:pt x="2667802" y="1626863"/>
                </a:lnTo>
                <a:lnTo>
                  <a:pt x="2641783" y="1640639"/>
                </a:lnTo>
                <a:close/>
              </a:path>
              <a:path w="3657600" h="1828800">
                <a:moveTo>
                  <a:pt x="924214" y="1586659"/>
                </a:moveTo>
                <a:lnTo>
                  <a:pt x="917671" y="1586659"/>
                </a:lnTo>
                <a:lnTo>
                  <a:pt x="916035" y="1585023"/>
                </a:lnTo>
                <a:lnTo>
                  <a:pt x="890297" y="1569994"/>
                </a:lnTo>
                <a:lnTo>
                  <a:pt x="864713" y="1554352"/>
                </a:lnTo>
                <a:lnTo>
                  <a:pt x="839435" y="1538096"/>
                </a:lnTo>
                <a:lnTo>
                  <a:pt x="814617" y="1521227"/>
                </a:lnTo>
                <a:lnTo>
                  <a:pt x="809710" y="1517956"/>
                </a:lnTo>
                <a:lnTo>
                  <a:pt x="808074" y="1511413"/>
                </a:lnTo>
                <a:lnTo>
                  <a:pt x="811345" y="1508141"/>
                </a:lnTo>
                <a:lnTo>
                  <a:pt x="814617" y="1503234"/>
                </a:lnTo>
                <a:lnTo>
                  <a:pt x="821160" y="1501598"/>
                </a:lnTo>
                <a:lnTo>
                  <a:pt x="824432" y="1504870"/>
                </a:lnTo>
                <a:lnTo>
                  <a:pt x="849224" y="1520793"/>
                </a:lnTo>
                <a:lnTo>
                  <a:pt x="874323" y="1536563"/>
                </a:lnTo>
                <a:lnTo>
                  <a:pt x="899422" y="1552026"/>
                </a:lnTo>
                <a:lnTo>
                  <a:pt x="924214" y="1567029"/>
                </a:lnTo>
                <a:lnTo>
                  <a:pt x="929122" y="1570301"/>
                </a:lnTo>
                <a:lnTo>
                  <a:pt x="930757" y="1575208"/>
                </a:lnTo>
                <a:lnTo>
                  <a:pt x="927486" y="1580115"/>
                </a:lnTo>
                <a:lnTo>
                  <a:pt x="927486" y="1585023"/>
                </a:lnTo>
                <a:lnTo>
                  <a:pt x="924214" y="1586659"/>
                </a:lnTo>
                <a:close/>
              </a:path>
              <a:path w="3657600" h="1828800">
                <a:moveTo>
                  <a:pt x="2841348" y="1522863"/>
                </a:moveTo>
                <a:lnTo>
                  <a:pt x="2836440" y="1522863"/>
                </a:lnTo>
                <a:lnTo>
                  <a:pt x="2833169" y="1521227"/>
                </a:lnTo>
                <a:lnTo>
                  <a:pt x="2831533" y="1517956"/>
                </a:lnTo>
                <a:lnTo>
                  <a:pt x="2828261" y="1513048"/>
                </a:lnTo>
                <a:lnTo>
                  <a:pt x="2829897" y="1506505"/>
                </a:lnTo>
                <a:lnTo>
                  <a:pt x="2834805" y="1504870"/>
                </a:lnTo>
                <a:lnTo>
                  <a:pt x="2859316" y="1488384"/>
                </a:lnTo>
                <a:lnTo>
                  <a:pt x="2883673" y="1471132"/>
                </a:lnTo>
                <a:lnTo>
                  <a:pt x="2931316" y="1436167"/>
                </a:lnTo>
                <a:lnTo>
                  <a:pt x="2936223" y="1432895"/>
                </a:lnTo>
                <a:lnTo>
                  <a:pt x="2941130" y="1432895"/>
                </a:lnTo>
                <a:lnTo>
                  <a:pt x="2947673" y="1442710"/>
                </a:lnTo>
                <a:lnTo>
                  <a:pt x="2947673" y="1447617"/>
                </a:lnTo>
                <a:lnTo>
                  <a:pt x="2942766" y="1450889"/>
                </a:lnTo>
                <a:lnTo>
                  <a:pt x="2919175" y="1469010"/>
                </a:lnTo>
                <a:lnTo>
                  <a:pt x="2895124" y="1486672"/>
                </a:lnTo>
                <a:lnTo>
                  <a:pt x="2870766" y="1504026"/>
                </a:lnTo>
                <a:lnTo>
                  <a:pt x="2846255" y="1521227"/>
                </a:lnTo>
                <a:lnTo>
                  <a:pt x="2844619" y="1521227"/>
                </a:lnTo>
                <a:lnTo>
                  <a:pt x="2841348" y="1522863"/>
                </a:lnTo>
                <a:close/>
              </a:path>
              <a:path w="3657600" h="1828800">
                <a:moveTo>
                  <a:pt x="726285" y="1454160"/>
                </a:moveTo>
                <a:lnTo>
                  <a:pt x="718106" y="1454160"/>
                </a:lnTo>
                <a:lnTo>
                  <a:pt x="716470" y="1452525"/>
                </a:lnTo>
                <a:lnTo>
                  <a:pt x="669851" y="1415515"/>
                </a:lnTo>
                <a:lnTo>
                  <a:pt x="646541" y="1396627"/>
                </a:lnTo>
                <a:lnTo>
                  <a:pt x="623231" y="1377279"/>
                </a:lnTo>
                <a:lnTo>
                  <a:pt x="618323" y="1374007"/>
                </a:lnTo>
                <a:lnTo>
                  <a:pt x="618323" y="1367464"/>
                </a:lnTo>
                <a:lnTo>
                  <a:pt x="624867" y="1357649"/>
                </a:lnTo>
                <a:lnTo>
                  <a:pt x="631410" y="1357649"/>
                </a:lnTo>
                <a:lnTo>
                  <a:pt x="636317" y="1360921"/>
                </a:lnTo>
                <a:lnTo>
                  <a:pt x="658681" y="1380269"/>
                </a:lnTo>
                <a:lnTo>
                  <a:pt x="681505" y="1399157"/>
                </a:lnTo>
                <a:lnTo>
                  <a:pt x="704636" y="1417739"/>
                </a:lnTo>
                <a:lnTo>
                  <a:pt x="727921" y="1436167"/>
                </a:lnTo>
                <a:lnTo>
                  <a:pt x="732828" y="1439438"/>
                </a:lnTo>
                <a:lnTo>
                  <a:pt x="732828" y="1445982"/>
                </a:lnTo>
                <a:lnTo>
                  <a:pt x="729556" y="1449253"/>
                </a:lnTo>
                <a:lnTo>
                  <a:pt x="729556" y="1452525"/>
                </a:lnTo>
                <a:lnTo>
                  <a:pt x="726285" y="1454160"/>
                </a:lnTo>
                <a:close/>
              </a:path>
              <a:path w="3657600" h="1828800">
                <a:moveTo>
                  <a:pt x="3032734" y="1377279"/>
                </a:moveTo>
                <a:lnTo>
                  <a:pt x="3026191" y="1377279"/>
                </a:lnTo>
                <a:lnTo>
                  <a:pt x="3024555" y="1375643"/>
                </a:lnTo>
                <a:lnTo>
                  <a:pt x="3021283" y="1374007"/>
                </a:lnTo>
                <a:lnTo>
                  <a:pt x="3018012" y="1369100"/>
                </a:lnTo>
                <a:lnTo>
                  <a:pt x="3018012" y="1364193"/>
                </a:lnTo>
                <a:lnTo>
                  <a:pt x="3022919" y="1359285"/>
                </a:lnTo>
                <a:lnTo>
                  <a:pt x="3044977" y="1339630"/>
                </a:lnTo>
                <a:lnTo>
                  <a:pt x="3066881" y="1319822"/>
                </a:lnTo>
                <a:lnTo>
                  <a:pt x="3088478" y="1299707"/>
                </a:lnTo>
                <a:lnTo>
                  <a:pt x="3109616" y="1279132"/>
                </a:lnTo>
                <a:lnTo>
                  <a:pt x="3112887" y="1275860"/>
                </a:lnTo>
                <a:lnTo>
                  <a:pt x="3119430" y="1275860"/>
                </a:lnTo>
                <a:lnTo>
                  <a:pt x="3124338" y="1279132"/>
                </a:lnTo>
                <a:lnTo>
                  <a:pt x="3127609" y="1282404"/>
                </a:lnTo>
                <a:lnTo>
                  <a:pt x="3127609" y="1288947"/>
                </a:lnTo>
                <a:lnTo>
                  <a:pt x="3081603" y="1335362"/>
                </a:lnTo>
                <a:lnTo>
                  <a:pt x="3037641" y="1375643"/>
                </a:lnTo>
                <a:lnTo>
                  <a:pt x="3032734" y="1377279"/>
                </a:lnTo>
                <a:close/>
              </a:path>
              <a:path w="3657600" h="1828800">
                <a:moveTo>
                  <a:pt x="546349" y="1297126"/>
                </a:moveTo>
                <a:lnTo>
                  <a:pt x="541442" y="1297126"/>
                </a:lnTo>
                <a:lnTo>
                  <a:pt x="538170" y="1293854"/>
                </a:lnTo>
                <a:lnTo>
                  <a:pt x="496662" y="1251119"/>
                </a:lnTo>
                <a:lnTo>
                  <a:pt x="456381" y="1207158"/>
                </a:lnTo>
                <a:lnTo>
                  <a:pt x="453110" y="1202250"/>
                </a:lnTo>
                <a:lnTo>
                  <a:pt x="453110" y="1197343"/>
                </a:lnTo>
                <a:lnTo>
                  <a:pt x="458017" y="1192436"/>
                </a:lnTo>
                <a:lnTo>
                  <a:pt x="462924" y="1189164"/>
                </a:lnTo>
                <a:lnTo>
                  <a:pt x="467832" y="1189164"/>
                </a:lnTo>
                <a:lnTo>
                  <a:pt x="472739" y="1194071"/>
                </a:lnTo>
                <a:lnTo>
                  <a:pt x="492650" y="1216129"/>
                </a:lnTo>
                <a:lnTo>
                  <a:pt x="513020" y="1238033"/>
                </a:lnTo>
                <a:lnTo>
                  <a:pt x="533697" y="1259630"/>
                </a:lnTo>
                <a:lnTo>
                  <a:pt x="554528" y="1280768"/>
                </a:lnTo>
                <a:lnTo>
                  <a:pt x="557800" y="1284039"/>
                </a:lnTo>
                <a:lnTo>
                  <a:pt x="557800" y="1290582"/>
                </a:lnTo>
                <a:lnTo>
                  <a:pt x="554528" y="1295490"/>
                </a:lnTo>
                <a:lnTo>
                  <a:pt x="549621" y="1295490"/>
                </a:lnTo>
                <a:lnTo>
                  <a:pt x="546349" y="1297126"/>
                </a:lnTo>
                <a:close/>
              </a:path>
              <a:path w="3657600" h="1828800">
                <a:moveTo>
                  <a:pt x="3202855" y="1208794"/>
                </a:moveTo>
                <a:lnTo>
                  <a:pt x="3191404" y="1208794"/>
                </a:lnTo>
                <a:lnTo>
                  <a:pt x="3189769" y="1207158"/>
                </a:lnTo>
                <a:lnTo>
                  <a:pt x="3184861" y="1203886"/>
                </a:lnTo>
                <a:lnTo>
                  <a:pt x="3184861" y="1197343"/>
                </a:lnTo>
                <a:lnTo>
                  <a:pt x="3188133" y="1192436"/>
                </a:lnTo>
                <a:lnTo>
                  <a:pt x="3207481" y="1170072"/>
                </a:lnTo>
                <a:lnTo>
                  <a:pt x="3226369" y="1147247"/>
                </a:lnTo>
                <a:lnTo>
                  <a:pt x="3244951" y="1124116"/>
                </a:lnTo>
                <a:lnTo>
                  <a:pt x="3263379" y="1100832"/>
                </a:lnTo>
                <a:lnTo>
                  <a:pt x="3266650" y="1095925"/>
                </a:lnTo>
                <a:lnTo>
                  <a:pt x="3273193" y="1095925"/>
                </a:lnTo>
                <a:lnTo>
                  <a:pt x="3276465" y="1099196"/>
                </a:lnTo>
                <a:lnTo>
                  <a:pt x="3281372" y="1102468"/>
                </a:lnTo>
                <a:lnTo>
                  <a:pt x="3281372" y="1109011"/>
                </a:lnTo>
                <a:lnTo>
                  <a:pt x="3278101" y="1112283"/>
                </a:lnTo>
                <a:lnTo>
                  <a:pt x="3259673" y="1135592"/>
                </a:lnTo>
                <a:lnTo>
                  <a:pt x="3241091" y="1158902"/>
                </a:lnTo>
                <a:lnTo>
                  <a:pt x="3222203" y="1182212"/>
                </a:lnTo>
                <a:lnTo>
                  <a:pt x="3202855" y="1205522"/>
                </a:lnTo>
                <a:lnTo>
                  <a:pt x="3202855" y="1208794"/>
                </a:lnTo>
                <a:close/>
              </a:path>
              <a:path w="3657600" h="1828800">
                <a:moveTo>
                  <a:pt x="389314" y="1118826"/>
                </a:moveTo>
                <a:lnTo>
                  <a:pt x="384407" y="1118826"/>
                </a:lnTo>
                <a:lnTo>
                  <a:pt x="381135" y="1117190"/>
                </a:lnTo>
                <a:lnTo>
                  <a:pt x="343717" y="1067912"/>
                </a:lnTo>
                <a:lnTo>
                  <a:pt x="309161" y="1019043"/>
                </a:lnTo>
                <a:lnTo>
                  <a:pt x="305890" y="1014136"/>
                </a:lnTo>
                <a:lnTo>
                  <a:pt x="307525" y="1007593"/>
                </a:lnTo>
                <a:lnTo>
                  <a:pt x="312433" y="1005957"/>
                </a:lnTo>
                <a:lnTo>
                  <a:pt x="317340" y="1002685"/>
                </a:lnTo>
                <a:lnTo>
                  <a:pt x="323883" y="1004321"/>
                </a:lnTo>
                <a:lnTo>
                  <a:pt x="325519" y="1009228"/>
                </a:lnTo>
                <a:lnTo>
                  <a:pt x="342005" y="1033740"/>
                </a:lnTo>
                <a:lnTo>
                  <a:pt x="359257" y="1058097"/>
                </a:lnTo>
                <a:lnTo>
                  <a:pt x="376816" y="1082148"/>
                </a:lnTo>
                <a:lnTo>
                  <a:pt x="394222" y="1105739"/>
                </a:lnTo>
                <a:lnTo>
                  <a:pt x="397493" y="1110647"/>
                </a:lnTo>
                <a:lnTo>
                  <a:pt x="397493" y="1115554"/>
                </a:lnTo>
                <a:lnTo>
                  <a:pt x="395040" y="1117190"/>
                </a:lnTo>
                <a:lnTo>
                  <a:pt x="390950" y="1117190"/>
                </a:lnTo>
                <a:lnTo>
                  <a:pt x="389314" y="1118826"/>
                </a:lnTo>
                <a:close/>
              </a:path>
              <a:path w="3657600" h="1828800">
                <a:moveTo>
                  <a:pt x="392586" y="1118826"/>
                </a:moveTo>
                <a:lnTo>
                  <a:pt x="390950" y="1117190"/>
                </a:lnTo>
                <a:lnTo>
                  <a:pt x="395040" y="1117190"/>
                </a:lnTo>
                <a:lnTo>
                  <a:pt x="392586" y="1118826"/>
                </a:lnTo>
                <a:close/>
              </a:path>
              <a:path w="3657600" h="1828800">
                <a:moveTo>
                  <a:pt x="3345168" y="1020679"/>
                </a:moveTo>
                <a:lnTo>
                  <a:pt x="3338625" y="1020679"/>
                </a:lnTo>
                <a:lnTo>
                  <a:pt x="3336989" y="1019043"/>
                </a:lnTo>
                <a:lnTo>
                  <a:pt x="3332082" y="1015772"/>
                </a:lnTo>
                <a:lnTo>
                  <a:pt x="3330446" y="1009228"/>
                </a:lnTo>
                <a:lnTo>
                  <a:pt x="3333717" y="1005957"/>
                </a:lnTo>
                <a:lnTo>
                  <a:pt x="3349641" y="981165"/>
                </a:lnTo>
                <a:lnTo>
                  <a:pt x="3365411" y="956066"/>
                </a:lnTo>
                <a:lnTo>
                  <a:pt x="3380874" y="930967"/>
                </a:lnTo>
                <a:lnTo>
                  <a:pt x="3395877" y="906174"/>
                </a:lnTo>
                <a:lnTo>
                  <a:pt x="3399148" y="901267"/>
                </a:lnTo>
                <a:lnTo>
                  <a:pt x="3404056" y="899631"/>
                </a:lnTo>
                <a:lnTo>
                  <a:pt x="3413870" y="906174"/>
                </a:lnTo>
                <a:lnTo>
                  <a:pt x="3415506" y="911082"/>
                </a:lnTo>
                <a:lnTo>
                  <a:pt x="3412235" y="915989"/>
                </a:lnTo>
                <a:lnTo>
                  <a:pt x="3397206" y="941727"/>
                </a:lnTo>
                <a:lnTo>
                  <a:pt x="3381564" y="967312"/>
                </a:lnTo>
                <a:lnTo>
                  <a:pt x="3365308" y="992589"/>
                </a:lnTo>
                <a:lnTo>
                  <a:pt x="3348439" y="1017407"/>
                </a:lnTo>
                <a:lnTo>
                  <a:pt x="3348439" y="1019043"/>
                </a:lnTo>
                <a:lnTo>
                  <a:pt x="3345168" y="1020679"/>
                </a:lnTo>
                <a:close/>
              </a:path>
              <a:path w="3657600" h="1828800">
                <a:moveTo>
                  <a:pt x="260088" y="920896"/>
                </a:moveTo>
                <a:lnTo>
                  <a:pt x="251909" y="920896"/>
                </a:lnTo>
                <a:lnTo>
                  <a:pt x="248637" y="919261"/>
                </a:lnTo>
                <a:lnTo>
                  <a:pt x="247002" y="915989"/>
                </a:lnTo>
                <a:lnTo>
                  <a:pt x="232305" y="889970"/>
                </a:lnTo>
                <a:lnTo>
                  <a:pt x="217762" y="863644"/>
                </a:lnTo>
                <a:lnTo>
                  <a:pt x="203526" y="837318"/>
                </a:lnTo>
                <a:lnTo>
                  <a:pt x="189749" y="811299"/>
                </a:lnTo>
                <a:lnTo>
                  <a:pt x="188113" y="806392"/>
                </a:lnTo>
                <a:lnTo>
                  <a:pt x="189749" y="799849"/>
                </a:lnTo>
                <a:lnTo>
                  <a:pt x="199564" y="796577"/>
                </a:lnTo>
                <a:lnTo>
                  <a:pt x="206107" y="798213"/>
                </a:lnTo>
                <a:lnTo>
                  <a:pt x="207743" y="803120"/>
                </a:lnTo>
                <a:lnTo>
                  <a:pt x="234938" y="855465"/>
                </a:lnTo>
                <a:lnTo>
                  <a:pt x="248918" y="881791"/>
                </a:lnTo>
                <a:lnTo>
                  <a:pt x="263359" y="907810"/>
                </a:lnTo>
                <a:lnTo>
                  <a:pt x="266631" y="912717"/>
                </a:lnTo>
                <a:lnTo>
                  <a:pt x="264995" y="919261"/>
                </a:lnTo>
                <a:lnTo>
                  <a:pt x="260088" y="920896"/>
                </a:lnTo>
                <a:close/>
              </a:path>
              <a:path w="3657600" h="1828800">
                <a:moveTo>
                  <a:pt x="3464580" y="814571"/>
                </a:moveTo>
                <a:lnTo>
                  <a:pt x="3458037" y="814571"/>
                </a:lnTo>
                <a:lnTo>
                  <a:pt x="3456401" y="812935"/>
                </a:lnTo>
                <a:lnTo>
                  <a:pt x="3451493" y="811299"/>
                </a:lnTo>
                <a:lnTo>
                  <a:pt x="3449858" y="804756"/>
                </a:lnTo>
                <a:lnTo>
                  <a:pt x="3451493" y="799849"/>
                </a:lnTo>
                <a:lnTo>
                  <a:pt x="3464682" y="772858"/>
                </a:lnTo>
                <a:lnTo>
                  <a:pt x="3477257" y="745868"/>
                </a:lnTo>
                <a:lnTo>
                  <a:pt x="3489219" y="718878"/>
                </a:lnTo>
                <a:lnTo>
                  <a:pt x="3500567" y="691887"/>
                </a:lnTo>
                <a:lnTo>
                  <a:pt x="3502203" y="686980"/>
                </a:lnTo>
                <a:lnTo>
                  <a:pt x="3508746" y="683708"/>
                </a:lnTo>
                <a:lnTo>
                  <a:pt x="3513653" y="686980"/>
                </a:lnTo>
                <a:lnTo>
                  <a:pt x="3518560" y="688616"/>
                </a:lnTo>
                <a:lnTo>
                  <a:pt x="3521832" y="695159"/>
                </a:lnTo>
                <a:lnTo>
                  <a:pt x="3518560" y="700066"/>
                </a:lnTo>
                <a:lnTo>
                  <a:pt x="3507212" y="727312"/>
                </a:lnTo>
                <a:lnTo>
                  <a:pt x="3495251" y="754865"/>
                </a:lnTo>
                <a:lnTo>
                  <a:pt x="3482675" y="782417"/>
                </a:lnTo>
                <a:lnTo>
                  <a:pt x="3469487" y="809663"/>
                </a:lnTo>
                <a:lnTo>
                  <a:pt x="3467851" y="812935"/>
                </a:lnTo>
                <a:lnTo>
                  <a:pt x="3464580" y="814571"/>
                </a:lnTo>
                <a:close/>
              </a:path>
              <a:path w="3657600" h="1828800">
                <a:moveTo>
                  <a:pt x="153762" y="708245"/>
                </a:moveTo>
                <a:lnTo>
                  <a:pt x="145583" y="708245"/>
                </a:lnTo>
                <a:lnTo>
                  <a:pt x="140676" y="706609"/>
                </a:lnTo>
                <a:lnTo>
                  <a:pt x="139040" y="701702"/>
                </a:lnTo>
                <a:lnTo>
                  <a:pt x="128024" y="674430"/>
                </a:lnTo>
                <a:lnTo>
                  <a:pt x="117162" y="646699"/>
                </a:lnTo>
                <a:lnTo>
                  <a:pt x="106606" y="618661"/>
                </a:lnTo>
                <a:lnTo>
                  <a:pt x="96510" y="590469"/>
                </a:lnTo>
                <a:lnTo>
                  <a:pt x="94874" y="585562"/>
                </a:lnTo>
                <a:lnTo>
                  <a:pt x="98146" y="579018"/>
                </a:lnTo>
                <a:lnTo>
                  <a:pt x="107960" y="575747"/>
                </a:lnTo>
                <a:lnTo>
                  <a:pt x="114503" y="579018"/>
                </a:lnTo>
                <a:lnTo>
                  <a:pt x="116139" y="583926"/>
                </a:lnTo>
                <a:lnTo>
                  <a:pt x="126005" y="611887"/>
                </a:lnTo>
                <a:lnTo>
                  <a:pt x="136177" y="639542"/>
                </a:lnTo>
                <a:lnTo>
                  <a:pt x="146963" y="667197"/>
                </a:lnTo>
                <a:lnTo>
                  <a:pt x="158669" y="695159"/>
                </a:lnTo>
                <a:lnTo>
                  <a:pt x="160305" y="700066"/>
                </a:lnTo>
                <a:lnTo>
                  <a:pt x="158669" y="706609"/>
                </a:lnTo>
                <a:lnTo>
                  <a:pt x="153762" y="708245"/>
                </a:lnTo>
                <a:close/>
              </a:path>
              <a:path w="3657600" h="1828800">
                <a:moveTo>
                  <a:pt x="3556183" y="593740"/>
                </a:moveTo>
                <a:lnTo>
                  <a:pt x="3549640" y="593740"/>
                </a:lnTo>
                <a:lnTo>
                  <a:pt x="3544733" y="592105"/>
                </a:lnTo>
                <a:lnTo>
                  <a:pt x="3541461" y="587197"/>
                </a:lnTo>
                <a:lnTo>
                  <a:pt x="3543097" y="580654"/>
                </a:lnTo>
                <a:lnTo>
                  <a:pt x="3552605" y="552437"/>
                </a:lnTo>
                <a:lnTo>
                  <a:pt x="3561500" y="524220"/>
                </a:lnTo>
                <a:lnTo>
                  <a:pt x="3569781" y="496003"/>
                </a:lnTo>
                <a:lnTo>
                  <a:pt x="3577448" y="467785"/>
                </a:lnTo>
                <a:lnTo>
                  <a:pt x="3579084" y="462878"/>
                </a:lnTo>
                <a:lnTo>
                  <a:pt x="3583992" y="459607"/>
                </a:lnTo>
                <a:lnTo>
                  <a:pt x="3593806" y="462878"/>
                </a:lnTo>
                <a:lnTo>
                  <a:pt x="3597078" y="467785"/>
                </a:lnTo>
                <a:lnTo>
                  <a:pt x="3595442" y="472693"/>
                </a:lnTo>
                <a:lnTo>
                  <a:pt x="3587774" y="501166"/>
                </a:lnTo>
                <a:lnTo>
                  <a:pt x="3579493" y="529945"/>
                </a:lnTo>
                <a:lnTo>
                  <a:pt x="3570599" y="558725"/>
                </a:lnTo>
                <a:lnTo>
                  <a:pt x="3559455" y="592105"/>
                </a:lnTo>
                <a:lnTo>
                  <a:pt x="3556183" y="593740"/>
                </a:lnTo>
                <a:close/>
              </a:path>
              <a:path w="3657600" h="1828800">
                <a:moveTo>
                  <a:pt x="78516" y="482507"/>
                </a:moveTo>
                <a:lnTo>
                  <a:pt x="67066" y="482507"/>
                </a:lnTo>
                <a:lnTo>
                  <a:pt x="63794" y="479236"/>
                </a:lnTo>
                <a:lnTo>
                  <a:pt x="47641" y="418508"/>
                </a:lnTo>
                <a:lnTo>
                  <a:pt x="34350" y="359824"/>
                </a:lnTo>
                <a:lnTo>
                  <a:pt x="32714" y="354917"/>
                </a:lnTo>
                <a:lnTo>
                  <a:pt x="35986" y="350009"/>
                </a:lnTo>
                <a:lnTo>
                  <a:pt x="42529" y="348374"/>
                </a:lnTo>
                <a:lnTo>
                  <a:pt x="47436" y="346738"/>
                </a:lnTo>
                <a:lnTo>
                  <a:pt x="52344" y="350009"/>
                </a:lnTo>
                <a:lnTo>
                  <a:pt x="53980" y="356552"/>
                </a:lnTo>
                <a:lnTo>
                  <a:pt x="60139" y="385715"/>
                </a:lnTo>
                <a:lnTo>
                  <a:pt x="66452" y="414418"/>
                </a:lnTo>
                <a:lnTo>
                  <a:pt x="73072" y="442814"/>
                </a:lnTo>
                <a:lnTo>
                  <a:pt x="80152" y="471057"/>
                </a:lnTo>
                <a:lnTo>
                  <a:pt x="81788" y="475964"/>
                </a:lnTo>
                <a:lnTo>
                  <a:pt x="78516" y="482507"/>
                </a:lnTo>
                <a:close/>
              </a:path>
              <a:path w="3657600" h="1828800">
                <a:moveTo>
                  <a:pt x="3618343" y="364731"/>
                </a:moveTo>
                <a:lnTo>
                  <a:pt x="3611800" y="364731"/>
                </a:lnTo>
                <a:lnTo>
                  <a:pt x="3606892" y="363096"/>
                </a:lnTo>
                <a:lnTo>
                  <a:pt x="3603621" y="358188"/>
                </a:lnTo>
                <a:lnTo>
                  <a:pt x="3603621" y="353281"/>
                </a:lnTo>
                <a:lnTo>
                  <a:pt x="3609448" y="323862"/>
                </a:lnTo>
                <a:lnTo>
                  <a:pt x="3614662" y="294597"/>
                </a:lnTo>
                <a:lnTo>
                  <a:pt x="3619263" y="265639"/>
                </a:lnTo>
                <a:lnTo>
                  <a:pt x="3623250" y="237141"/>
                </a:lnTo>
                <a:lnTo>
                  <a:pt x="3623250" y="232233"/>
                </a:lnTo>
                <a:lnTo>
                  <a:pt x="3628158" y="227326"/>
                </a:lnTo>
                <a:lnTo>
                  <a:pt x="3634701" y="228962"/>
                </a:lnTo>
                <a:lnTo>
                  <a:pt x="3639608" y="228962"/>
                </a:lnTo>
                <a:lnTo>
                  <a:pt x="3644515" y="233869"/>
                </a:lnTo>
                <a:lnTo>
                  <a:pt x="3642880" y="240412"/>
                </a:lnTo>
                <a:lnTo>
                  <a:pt x="3638892" y="269856"/>
                </a:lnTo>
                <a:lnTo>
                  <a:pt x="3634292" y="299300"/>
                </a:lnTo>
                <a:lnTo>
                  <a:pt x="3629078" y="328744"/>
                </a:lnTo>
                <a:lnTo>
                  <a:pt x="3623250" y="358188"/>
                </a:lnTo>
                <a:lnTo>
                  <a:pt x="3621614" y="361460"/>
                </a:lnTo>
                <a:lnTo>
                  <a:pt x="3618343" y="364731"/>
                </a:lnTo>
                <a:close/>
              </a:path>
              <a:path w="3657600" h="1828800">
                <a:moveTo>
                  <a:pt x="26171" y="250227"/>
                </a:moveTo>
                <a:lnTo>
                  <a:pt x="21264" y="250227"/>
                </a:lnTo>
                <a:lnTo>
                  <a:pt x="16357" y="246955"/>
                </a:lnTo>
                <a:lnTo>
                  <a:pt x="16357" y="242048"/>
                </a:lnTo>
                <a:lnTo>
                  <a:pt x="12727" y="212348"/>
                </a:lnTo>
                <a:lnTo>
                  <a:pt x="9405" y="182342"/>
                </a:lnTo>
                <a:lnTo>
                  <a:pt x="6680" y="152080"/>
                </a:lnTo>
                <a:lnTo>
                  <a:pt x="4906" y="122636"/>
                </a:lnTo>
                <a:lnTo>
                  <a:pt x="4906" y="117729"/>
                </a:lnTo>
                <a:lnTo>
                  <a:pt x="8178" y="112821"/>
                </a:lnTo>
                <a:lnTo>
                  <a:pt x="19628" y="112821"/>
                </a:lnTo>
                <a:lnTo>
                  <a:pt x="24536" y="116093"/>
                </a:lnTo>
                <a:lnTo>
                  <a:pt x="24536" y="122636"/>
                </a:lnTo>
                <a:lnTo>
                  <a:pt x="27038" y="152336"/>
                </a:lnTo>
                <a:lnTo>
                  <a:pt x="29729" y="182342"/>
                </a:lnTo>
                <a:lnTo>
                  <a:pt x="32587" y="210968"/>
                </a:lnTo>
                <a:lnTo>
                  <a:pt x="35986" y="240412"/>
                </a:lnTo>
                <a:lnTo>
                  <a:pt x="35986" y="243684"/>
                </a:lnTo>
                <a:lnTo>
                  <a:pt x="32714" y="248591"/>
                </a:lnTo>
                <a:lnTo>
                  <a:pt x="26171" y="250227"/>
                </a:lnTo>
                <a:close/>
              </a:path>
              <a:path w="3657600" h="1828800">
                <a:moveTo>
                  <a:pt x="3649423" y="129179"/>
                </a:moveTo>
                <a:lnTo>
                  <a:pt x="3637972" y="129179"/>
                </a:lnTo>
                <a:lnTo>
                  <a:pt x="3634701" y="124272"/>
                </a:lnTo>
                <a:lnTo>
                  <a:pt x="3634701" y="119364"/>
                </a:lnTo>
                <a:lnTo>
                  <a:pt x="3636592" y="89920"/>
                </a:lnTo>
                <a:lnTo>
                  <a:pt x="3637563" y="60476"/>
                </a:lnTo>
                <a:lnTo>
                  <a:pt x="3637918" y="31288"/>
                </a:lnTo>
                <a:lnTo>
                  <a:pt x="3637972" y="0"/>
                </a:lnTo>
                <a:lnTo>
                  <a:pt x="3657600" y="0"/>
                </a:lnTo>
                <a:lnTo>
                  <a:pt x="3657600" y="1798"/>
                </a:lnTo>
                <a:lnTo>
                  <a:pt x="3657320" y="31288"/>
                </a:lnTo>
                <a:lnTo>
                  <a:pt x="3656579" y="61294"/>
                </a:lnTo>
                <a:lnTo>
                  <a:pt x="3655531" y="91301"/>
                </a:lnTo>
                <a:lnTo>
                  <a:pt x="3654396" y="119364"/>
                </a:lnTo>
                <a:lnTo>
                  <a:pt x="3654330" y="124272"/>
                </a:lnTo>
                <a:lnTo>
                  <a:pt x="3649423" y="129179"/>
                </a:lnTo>
                <a:close/>
              </a:path>
              <a:path w="3657600" h="1828800">
                <a:moveTo>
                  <a:pt x="16357" y="13039"/>
                </a:moveTo>
                <a:lnTo>
                  <a:pt x="4906" y="13039"/>
                </a:lnTo>
                <a:lnTo>
                  <a:pt x="0" y="8132"/>
                </a:lnTo>
                <a:lnTo>
                  <a:pt x="14" y="0"/>
                </a:lnTo>
                <a:lnTo>
                  <a:pt x="19628" y="0"/>
                </a:lnTo>
                <a:lnTo>
                  <a:pt x="19628" y="8132"/>
                </a:lnTo>
                <a:lnTo>
                  <a:pt x="16357" y="13039"/>
                </a:lnTo>
                <a:close/>
              </a:path>
            </a:pathLst>
          </a:custGeom>
          <a:solidFill>
            <a:srgbClr val="FF1616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23899"/>
            <a:ext cx="10820400" cy="2129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6150" spc="650" dirty="0">
                <a:solidFill>
                  <a:srgbClr val="FF1616"/>
                </a:solidFill>
              </a:rPr>
              <a:t>What</a:t>
            </a:r>
            <a:r>
              <a:rPr sz="6150" spc="-1255" dirty="0">
                <a:solidFill>
                  <a:srgbClr val="FF1616"/>
                </a:solidFill>
              </a:rPr>
              <a:t> </a:t>
            </a:r>
            <a:r>
              <a:rPr sz="6150" spc="130" dirty="0">
                <a:solidFill>
                  <a:srgbClr val="FF1616"/>
                </a:solidFill>
              </a:rPr>
              <a:t>is </a:t>
            </a:r>
            <a:r>
              <a:rPr sz="6150" spc="434" dirty="0">
                <a:solidFill>
                  <a:srgbClr val="FF1616"/>
                </a:solidFill>
              </a:rPr>
              <a:t>Recommendation  </a:t>
            </a:r>
            <a:r>
              <a:rPr sz="6150" spc="225" dirty="0">
                <a:solidFill>
                  <a:srgbClr val="FF1616"/>
                </a:solidFill>
              </a:rPr>
              <a:t>Model?</a:t>
            </a:r>
            <a:endParaRPr sz="6150" dirty="0"/>
          </a:p>
        </p:txBody>
      </p:sp>
      <p:sp>
        <p:nvSpPr>
          <p:cNvPr id="3" name="object 3"/>
          <p:cNvSpPr/>
          <p:nvPr/>
        </p:nvSpPr>
        <p:spPr>
          <a:xfrm>
            <a:off x="11251872" y="9090964"/>
            <a:ext cx="7036434" cy="1196340"/>
          </a:xfrm>
          <a:custGeom>
            <a:avLst/>
            <a:gdLst/>
            <a:ahLst/>
            <a:cxnLst/>
            <a:rect l="l" t="t" r="r" b="b"/>
            <a:pathLst>
              <a:path w="7036434" h="1196340">
                <a:moveTo>
                  <a:pt x="5321166" y="945517"/>
                </a:moveTo>
                <a:lnTo>
                  <a:pt x="7036128" y="945517"/>
                </a:lnTo>
                <a:lnTo>
                  <a:pt x="7036128" y="924401"/>
                </a:lnTo>
                <a:lnTo>
                  <a:pt x="5330555" y="924401"/>
                </a:lnTo>
                <a:lnTo>
                  <a:pt x="4858762" y="473931"/>
                </a:lnTo>
                <a:lnTo>
                  <a:pt x="5330555" y="21115"/>
                </a:lnTo>
                <a:lnTo>
                  <a:pt x="7036128" y="21115"/>
                </a:lnTo>
                <a:lnTo>
                  <a:pt x="7036128" y="0"/>
                </a:lnTo>
                <a:lnTo>
                  <a:pt x="5321166" y="0"/>
                </a:lnTo>
                <a:lnTo>
                  <a:pt x="4839984" y="462200"/>
                </a:lnTo>
                <a:lnTo>
                  <a:pt x="2539700" y="462200"/>
                </a:lnTo>
                <a:lnTo>
                  <a:pt x="2524337" y="483316"/>
                </a:lnTo>
                <a:lnTo>
                  <a:pt x="4839984" y="483316"/>
                </a:lnTo>
                <a:lnTo>
                  <a:pt x="5321166" y="945517"/>
                </a:lnTo>
                <a:close/>
              </a:path>
              <a:path w="7036434" h="1196340">
                <a:moveTo>
                  <a:pt x="0" y="1196035"/>
                </a:moveTo>
                <a:lnTo>
                  <a:pt x="2035427" y="1196035"/>
                </a:lnTo>
                <a:lnTo>
                  <a:pt x="2551437" y="483316"/>
                </a:lnTo>
                <a:lnTo>
                  <a:pt x="2524337" y="483316"/>
                </a:lnTo>
                <a:lnTo>
                  <a:pt x="2013921" y="1184829"/>
                </a:lnTo>
                <a:lnTo>
                  <a:pt x="0" y="1184829"/>
                </a:lnTo>
                <a:lnTo>
                  <a:pt x="0" y="119603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98499" y="0"/>
            <a:ext cx="2289810" cy="2941955"/>
          </a:xfrm>
          <a:custGeom>
            <a:avLst/>
            <a:gdLst/>
            <a:ahLst/>
            <a:cxnLst/>
            <a:rect l="l" t="t" r="r" b="b"/>
            <a:pathLst>
              <a:path w="2289809" h="2941955">
                <a:moveTo>
                  <a:pt x="1582032" y="2941373"/>
                </a:moveTo>
                <a:lnTo>
                  <a:pt x="1575992" y="2941373"/>
                </a:lnTo>
                <a:lnTo>
                  <a:pt x="1551008" y="2941135"/>
                </a:lnTo>
                <a:lnTo>
                  <a:pt x="1525628" y="2940496"/>
                </a:lnTo>
                <a:lnTo>
                  <a:pt x="1474868" y="2938557"/>
                </a:lnTo>
                <a:lnTo>
                  <a:pt x="1470638" y="2938557"/>
                </a:lnTo>
                <a:lnTo>
                  <a:pt x="1466408" y="2934327"/>
                </a:lnTo>
                <a:lnTo>
                  <a:pt x="1466408" y="2925867"/>
                </a:lnTo>
                <a:lnTo>
                  <a:pt x="1470638" y="2921637"/>
                </a:lnTo>
                <a:lnTo>
                  <a:pt x="1474868" y="2921637"/>
                </a:lnTo>
                <a:lnTo>
                  <a:pt x="1500248" y="2923267"/>
                </a:lnTo>
                <a:lnTo>
                  <a:pt x="1525628" y="2924105"/>
                </a:lnTo>
                <a:lnTo>
                  <a:pt x="1551008" y="2924413"/>
                </a:lnTo>
                <a:lnTo>
                  <a:pt x="1582028" y="2924457"/>
                </a:lnTo>
                <a:lnTo>
                  <a:pt x="1586258" y="2928687"/>
                </a:lnTo>
                <a:lnTo>
                  <a:pt x="1586258" y="2937147"/>
                </a:lnTo>
                <a:lnTo>
                  <a:pt x="1582032" y="2941373"/>
                </a:lnTo>
                <a:close/>
              </a:path>
              <a:path w="2289809" h="2941955">
                <a:moveTo>
                  <a:pt x="1680729" y="2938557"/>
                </a:moveTo>
                <a:lnTo>
                  <a:pt x="1676499" y="2938557"/>
                </a:lnTo>
                <a:lnTo>
                  <a:pt x="1672269" y="2935737"/>
                </a:lnTo>
                <a:lnTo>
                  <a:pt x="1672269" y="2925867"/>
                </a:lnTo>
                <a:lnTo>
                  <a:pt x="1675089" y="2921637"/>
                </a:lnTo>
                <a:lnTo>
                  <a:pt x="1680729" y="2921637"/>
                </a:lnTo>
                <a:lnTo>
                  <a:pt x="1731489" y="2917231"/>
                </a:lnTo>
                <a:lnTo>
                  <a:pt x="1756869" y="2914697"/>
                </a:lnTo>
                <a:lnTo>
                  <a:pt x="1782249" y="2911767"/>
                </a:lnTo>
                <a:lnTo>
                  <a:pt x="1786479" y="2911767"/>
                </a:lnTo>
                <a:lnTo>
                  <a:pt x="1790709" y="2914587"/>
                </a:lnTo>
                <a:lnTo>
                  <a:pt x="1792119" y="2918817"/>
                </a:lnTo>
                <a:lnTo>
                  <a:pt x="1792119" y="2923047"/>
                </a:lnTo>
                <a:lnTo>
                  <a:pt x="1789299" y="2927277"/>
                </a:lnTo>
                <a:lnTo>
                  <a:pt x="1785069" y="2928687"/>
                </a:lnTo>
                <a:lnTo>
                  <a:pt x="1758654" y="2931617"/>
                </a:lnTo>
                <a:lnTo>
                  <a:pt x="1680729" y="2938557"/>
                </a:lnTo>
                <a:close/>
              </a:path>
              <a:path w="2289809" h="2941955">
                <a:moveTo>
                  <a:pt x="1377577" y="2928687"/>
                </a:moveTo>
                <a:lnTo>
                  <a:pt x="1373347" y="2928687"/>
                </a:lnTo>
                <a:lnTo>
                  <a:pt x="1347152" y="2925250"/>
                </a:lnTo>
                <a:lnTo>
                  <a:pt x="1295819" y="2916790"/>
                </a:lnTo>
                <a:lnTo>
                  <a:pt x="1263366" y="2906127"/>
                </a:lnTo>
                <a:lnTo>
                  <a:pt x="1263366" y="2901897"/>
                </a:lnTo>
                <a:lnTo>
                  <a:pt x="1264776" y="2897667"/>
                </a:lnTo>
                <a:lnTo>
                  <a:pt x="1269006" y="2894847"/>
                </a:lnTo>
                <a:lnTo>
                  <a:pt x="1273237" y="2894847"/>
                </a:lnTo>
                <a:lnTo>
                  <a:pt x="1298595" y="2899870"/>
                </a:lnTo>
                <a:lnTo>
                  <a:pt x="1323821" y="2904364"/>
                </a:lnTo>
                <a:lnTo>
                  <a:pt x="1348782" y="2908330"/>
                </a:lnTo>
                <a:lnTo>
                  <a:pt x="1373347" y="2911767"/>
                </a:lnTo>
                <a:lnTo>
                  <a:pt x="1377577" y="2911767"/>
                </a:lnTo>
                <a:lnTo>
                  <a:pt x="1381807" y="2915997"/>
                </a:lnTo>
                <a:lnTo>
                  <a:pt x="1380397" y="2921637"/>
                </a:lnTo>
                <a:lnTo>
                  <a:pt x="1381807" y="2925867"/>
                </a:lnTo>
                <a:lnTo>
                  <a:pt x="1377577" y="2928687"/>
                </a:lnTo>
                <a:close/>
              </a:path>
              <a:path w="2289809" h="2941955">
                <a:moveTo>
                  <a:pt x="1885180" y="2911767"/>
                </a:moveTo>
                <a:lnTo>
                  <a:pt x="1879540" y="2911767"/>
                </a:lnTo>
                <a:lnTo>
                  <a:pt x="1876720" y="2908947"/>
                </a:lnTo>
                <a:lnTo>
                  <a:pt x="1873900" y="2900487"/>
                </a:lnTo>
                <a:lnTo>
                  <a:pt x="1876720" y="2896257"/>
                </a:lnTo>
                <a:lnTo>
                  <a:pt x="1882360" y="2894847"/>
                </a:lnTo>
                <a:lnTo>
                  <a:pt x="1932239" y="2884096"/>
                </a:lnTo>
                <a:lnTo>
                  <a:pt x="1956716" y="2878389"/>
                </a:lnTo>
                <a:lnTo>
                  <a:pt x="1981060" y="2872287"/>
                </a:lnTo>
                <a:lnTo>
                  <a:pt x="1985290" y="2870877"/>
                </a:lnTo>
                <a:lnTo>
                  <a:pt x="1990930" y="2873697"/>
                </a:lnTo>
                <a:lnTo>
                  <a:pt x="1990930" y="2877927"/>
                </a:lnTo>
                <a:lnTo>
                  <a:pt x="1992340" y="2882157"/>
                </a:lnTo>
                <a:lnTo>
                  <a:pt x="1989520" y="2887797"/>
                </a:lnTo>
                <a:lnTo>
                  <a:pt x="1985290" y="2887797"/>
                </a:lnTo>
                <a:lnTo>
                  <a:pt x="1935764" y="2900311"/>
                </a:lnTo>
                <a:lnTo>
                  <a:pt x="1910538" y="2906237"/>
                </a:lnTo>
                <a:lnTo>
                  <a:pt x="1885180" y="2911767"/>
                </a:lnTo>
                <a:close/>
              </a:path>
              <a:path w="2289809" h="2941955">
                <a:moveTo>
                  <a:pt x="1175946" y="2889207"/>
                </a:moveTo>
                <a:lnTo>
                  <a:pt x="1168896" y="2889207"/>
                </a:lnTo>
                <a:lnTo>
                  <a:pt x="1144353" y="2882597"/>
                </a:lnTo>
                <a:lnTo>
                  <a:pt x="1119546" y="2875459"/>
                </a:lnTo>
                <a:lnTo>
                  <a:pt x="1094738" y="2867792"/>
                </a:lnTo>
                <a:lnTo>
                  <a:pt x="1065965" y="2858187"/>
                </a:lnTo>
                <a:lnTo>
                  <a:pt x="1063145" y="2853957"/>
                </a:lnTo>
                <a:lnTo>
                  <a:pt x="1064555" y="2848317"/>
                </a:lnTo>
                <a:lnTo>
                  <a:pt x="1065965" y="2844087"/>
                </a:lnTo>
                <a:lnTo>
                  <a:pt x="1070195" y="2841267"/>
                </a:lnTo>
                <a:lnTo>
                  <a:pt x="1075835" y="2842677"/>
                </a:lnTo>
                <a:lnTo>
                  <a:pt x="1100158" y="2850872"/>
                </a:lnTo>
                <a:lnTo>
                  <a:pt x="1124481" y="2858539"/>
                </a:lnTo>
                <a:lnTo>
                  <a:pt x="1148803" y="2865677"/>
                </a:lnTo>
                <a:lnTo>
                  <a:pt x="1173126" y="2872287"/>
                </a:lnTo>
                <a:lnTo>
                  <a:pt x="1177356" y="2873697"/>
                </a:lnTo>
                <a:lnTo>
                  <a:pt x="1180176" y="2877927"/>
                </a:lnTo>
                <a:lnTo>
                  <a:pt x="1178766" y="2882157"/>
                </a:lnTo>
                <a:lnTo>
                  <a:pt x="1178766" y="2886387"/>
                </a:lnTo>
                <a:lnTo>
                  <a:pt x="1175946" y="2889207"/>
                </a:lnTo>
                <a:close/>
              </a:path>
              <a:path w="2289809" h="2941955">
                <a:moveTo>
                  <a:pt x="2085401" y="2858187"/>
                </a:moveTo>
                <a:lnTo>
                  <a:pt x="2076941" y="2858187"/>
                </a:lnTo>
                <a:lnTo>
                  <a:pt x="2074121" y="2855367"/>
                </a:lnTo>
                <a:lnTo>
                  <a:pt x="2072711" y="2852547"/>
                </a:lnTo>
                <a:lnTo>
                  <a:pt x="2071301" y="2848317"/>
                </a:lnTo>
                <a:lnTo>
                  <a:pt x="2074121" y="2842677"/>
                </a:lnTo>
                <a:lnTo>
                  <a:pt x="2078351" y="2841267"/>
                </a:lnTo>
                <a:lnTo>
                  <a:pt x="2126291" y="2824170"/>
                </a:lnTo>
                <a:lnTo>
                  <a:pt x="2150129" y="2815292"/>
                </a:lnTo>
                <a:lnTo>
                  <a:pt x="2174231" y="2806016"/>
                </a:lnTo>
                <a:lnTo>
                  <a:pt x="2178461" y="2804606"/>
                </a:lnTo>
                <a:lnTo>
                  <a:pt x="2184102" y="2806016"/>
                </a:lnTo>
                <a:lnTo>
                  <a:pt x="2186922" y="2814476"/>
                </a:lnTo>
                <a:lnTo>
                  <a:pt x="2185512" y="2820116"/>
                </a:lnTo>
                <a:lnTo>
                  <a:pt x="2181282" y="2821526"/>
                </a:lnTo>
                <a:lnTo>
                  <a:pt x="2157774" y="2831022"/>
                </a:lnTo>
                <a:lnTo>
                  <a:pt x="2133870" y="2840385"/>
                </a:lnTo>
                <a:lnTo>
                  <a:pt x="2109702" y="2849484"/>
                </a:lnTo>
                <a:lnTo>
                  <a:pt x="2085401" y="2858187"/>
                </a:lnTo>
                <a:close/>
              </a:path>
              <a:path w="2289809" h="2941955">
                <a:moveTo>
                  <a:pt x="981365" y="2822936"/>
                </a:moveTo>
                <a:lnTo>
                  <a:pt x="975725" y="2822936"/>
                </a:lnTo>
                <a:lnTo>
                  <a:pt x="952239" y="2813155"/>
                </a:lnTo>
                <a:lnTo>
                  <a:pt x="928490" y="2802844"/>
                </a:lnTo>
                <a:lnTo>
                  <a:pt x="904740" y="2792004"/>
                </a:lnTo>
                <a:lnTo>
                  <a:pt x="881254" y="2780636"/>
                </a:lnTo>
                <a:lnTo>
                  <a:pt x="877024" y="2779226"/>
                </a:lnTo>
                <a:lnTo>
                  <a:pt x="875614" y="2773586"/>
                </a:lnTo>
                <a:lnTo>
                  <a:pt x="878434" y="2765126"/>
                </a:lnTo>
                <a:lnTo>
                  <a:pt x="884074" y="2763716"/>
                </a:lnTo>
                <a:lnTo>
                  <a:pt x="888304" y="2765126"/>
                </a:lnTo>
                <a:lnTo>
                  <a:pt x="911570" y="2776494"/>
                </a:lnTo>
                <a:lnTo>
                  <a:pt x="934835" y="2787334"/>
                </a:lnTo>
                <a:lnTo>
                  <a:pt x="958100" y="2797644"/>
                </a:lnTo>
                <a:lnTo>
                  <a:pt x="981365" y="2807426"/>
                </a:lnTo>
                <a:lnTo>
                  <a:pt x="985595" y="2808836"/>
                </a:lnTo>
                <a:lnTo>
                  <a:pt x="988415" y="2814476"/>
                </a:lnTo>
                <a:lnTo>
                  <a:pt x="985595" y="2818706"/>
                </a:lnTo>
                <a:lnTo>
                  <a:pt x="984185" y="2821526"/>
                </a:lnTo>
                <a:lnTo>
                  <a:pt x="981365" y="2822936"/>
                </a:lnTo>
                <a:close/>
              </a:path>
              <a:path w="2289809" h="2941955">
                <a:moveTo>
                  <a:pt x="2277162" y="2779226"/>
                </a:moveTo>
                <a:lnTo>
                  <a:pt x="2268702" y="2779226"/>
                </a:lnTo>
                <a:lnTo>
                  <a:pt x="2265882" y="2777816"/>
                </a:lnTo>
                <a:lnTo>
                  <a:pt x="2264472" y="2774996"/>
                </a:lnTo>
                <a:lnTo>
                  <a:pt x="2263062" y="2770766"/>
                </a:lnTo>
                <a:lnTo>
                  <a:pt x="2264472" y="2765126"/>
                </a:lnTo>
                <a:lnTo>
                  <a:pt x="2268702" y="2763716"/>
                </a:lnTo>
                <a:lnTo>
                  <a:pt x="2289498" y="2752909"/>
                </a:lnTo>
                <a:lnTo>
                  <a:pt x="2289498" y="2772695"/>
                </a:lnTo>
                <a:lnTo>
                  <a:pt x="2277162" y="2779226"/>
                </a:lnTo>
                <a:close/>
              </a:path>
              <a:path w="2289809" h="2941955">
                <a:moveTo>
                  <a:pt x="796654" y="2732696"/>
                </a:moveTo>
                <a:lnTo>
                  <a:pt x="791014" y="2732696"/>
                </a:lnTo>
                <a:lnTo>
                  <a:pt x="789604" y="2731286"/>
                </a:lnTo>
                <a:lnTo>
                  <a:pt x="767418" y="2718332"/>
                </a:lnTo>
                <a:lnTo>
                  <a:pt x="745365" y="2704848"/>
                </a:lnTo>
                <a:lnTo>
                  <a:pt x="723576" y="2690836"/>
                </a:lnTo>
                <a:lnTo>
                  <a:pt x="702183" y="2676296"/>
                </a:lnTo>
                <a:lnTo>
                  <a:pt x="697953" y="2673476"/>
                </a:lnTo>
                <a:lnTo>
                  <a:pt x="696543" y="2667836"/>
                </a:lnTo>
                <a:lnTo>
                  <a:pt x="699363" y="2665016"/>
                </a:lnTo>
                <a:lnTo>
                  <a:pt x="702183" y="2660786"/>
                </a:lnTo>
                <a:lnTo>
                  <a:pt x="707823" y="2659376"/>
                </a:lnTo>
                <a:lnTo>
                  <a:pt x="710643" y="2662196"/>
                </a:lnTo>
                <a:lnTo>
                  <a:pt x="732014" y="2675921"/>
                </a:lnTo>
                <a:lnTo>
                  <a:pt x="753649" y="2689515"/>
                </a:lnTo>
                <a:lnTo>
                  <a:pt x="775283" y="2702843"/>
                </a:lnTo>
                <a:lnTo>
                  <a:pt x="796654" y="2715776"/>
                </a:lnTo>
                <a:lnTo>
                  <a:pt x="800884" y="2718596"/>
                </a:lnTo>
                <a:lnTo>
                  <a:pt x="802294" y="2722826"/>
                </a:lnTo>
                <a:lnTo>
                  <a:pt x="799474" y="2727056"/>
                </a:lnTo>
                <a:lnTo>
                  <a:pt x="799474" y="2731286"/>
                </a:lnTo>
                <a:lnTo>
                  <a:pt x="796654" y="2732696"/>
                </a:lnTo>
                <a:close/>
              </a:path>
              <a:path w="2289809" h="2941955">
                <a:moveTo>
                  <a:pt x="626043" y="2618485"/>
                </a:moveTo>
                <a:lnTo>
                  <a:pt x="618993" y="2618485"/>
                </a:lnTo>
                <a:lnTo>
                  <a:pt x="617583" y="2617075"/>
                </a:lnTo>
                <a:lnTo>
                  <a:pt x="577398" y="2585174"/>
                </a:lnTo>
                <a:lnTo>
                  <a:pt x="557305" y="2568893"/>
                </a:lnTo>
                <a:lnTo>
                  <a:pt x="537212" y="2552215"/>
                </a:lnTo>
                <a:lnTo>
                  <a:pt x="532982" y="2549395"/>
                </a:lnTo>
                <a:lnTo>
                  <a:pt x="532982" y="2543755"/>
                </a:lnTo>
                <a:lnTo>
                  <a:pt x="538622" y="2535295"/>
                </a:lnTo>
                <a:lnTo>
                  <a:pt x="544262" y="2535295"/>
                </a:lnTo>
                <a:lnTo>
                  <a:pt x="548493" y="2538115"/>
                </a:lnTo>
                <a:lnTo>
                  <a:pt x="567770" y="2554793"/>
                </a:lnTo>
                <a:lnTo>
                  <a:pt x="587444" y="2571074"/>
                </a:lnTo>
                <a:lnTo>
                  <a:pt x="607382" y="2587091"/>
                </a:lnTo>
                <a:lnTo>
                  <a:pt x="627453" y="2602975"/>
                </a:lnTo>
                <a:lnTo>
                  <a:pt x="631683" y="2605795"/>
                </a:lnTo>
                <a:lnTo>
                  <a:pt x="631683" y="2611435"/>
                </a:lnTo>
                <a:lnTo>
                  <a:pt x="628863" y="2614255"/>
                </a:lnTo>
                <a:lnTo>
                  <a:pt x="628863" y="2617075"/>
                </a:lnTo>
                <a:lnTo>
                  <a:pt x="626043" y="2618485"/>
                </a:lnTo>
                <a:close/>
              </a:path>
              <a:path w="2289809" h="2941955">
                <a:moveTo>
                  <a:pt x="470942" y="2483125"/>
                </a:moveTo>
                <a:lnTo>
                  <a:pt x="466712" y="2483125"/>
                </a:lnTo>
                <a:lnTo>
                  <a:pt x="463892" y="2480305"/>
                </a:lnTo>
                <a:lnTo>
                  <a:pt x="428113" y="2443468"/>
                </a:lnTo>
                <a:lnTo>
                  <a:pt x="393392" y="2405574"/>
                </a:lnTo>
                <a:lnTo>
                  <a:pt x="390572" y="2401344"/>
                </a:lnTo>
                <a:lnTo>
                  <a:pt x="390572" y="2397114"/>
                </a:lnTo>
                <a:lnTo>
                  <a:pt x="394802" y="2392884"/>
                </a:lnTo>
                <a:lnTo>
                  <a:pt x="399032" y="2390064"/>
                </a:lnTo>
                <a:lnTo>
                  <a:pt x="403262" y="2390064"/>
                </a:lnTo>
                <a:lnTo>
                  <a:pt x="407492" y="2394294"/>
                </a:lnTo>
                <a:lnTo>
                  <a:pt x="424654" y="2413307"/>
                </a:lnTo>
                <a:lnTo>
                  <a:pt x="442213" y="2432188"/>
                </a:lnTo>
                <a:lnTo>
                  <a:pt x="460037" y="2450805"/>
                </a:lnTo>
                <a:lnTo>
                  <a:pt x="477992" y="2469025"/>
                </a:lnTo>
                <a:lnTo>
                  <a:pt x="480812" y="2471845"/>
                </a:lnTo>
                <a:lnTo>
                  <a:pt x="480812" y="2477485"/>
                </a:lnTo>
                <a:lnTo>
                  <a:pt x="477992" y="2481715"/>
                </a:lnTo>
                <a:lnTo>
                  <a:pt x="473762" y="2481715"/>
                </a:lnTo>
                <a:lnTo>
                  <a:pt x="470942" y="2483125"/>
                </a:lnTo>
                <a:close/>
              </a:path>
              <a:path w="2289809" h="2941955">
                <a:moveTo>
                  <a:pt x="335581" y="2329434"/>
                </a:moveTo>
                <a:lnTo>
                  <a:pt x="331351" y="2329434"/>
                </a:lnTo>
                <a:lnTo>
                  <a:pt x="328531" y="2328024"/>
                </a:lnTo>
                <a:lnTo>
                  <a:pt x="296277" y="2285547"/>
                </a:lnTo>
                <a:lnTo>
                  <a:pt x="266491" y="2243423"/>
                </a:lnTo>
                <a:lnTo>
                  <a:pt x="263671" y="2239193"/>
                </a:lnTo>
                <a:lnTo>
                  <a:pt x="265081" y="2233553"/>
                </a:lnTo>
                <a:lnTo>
                  <a:pt x="269311" y="2232143"/>
                </a:lnTo>
                <a:lnTo>
                  <a:pt x="273541" y="2229323"/>
                </a:lnTo>
                <a:lnTo>
                  <a:pt x="279181" y="2230733"/>
                </a:lnTo>
                <a:lnTo>
                  <a:pt x="280591" y="2234963"/>
                </a:lnTo>
                <a:lnTo>
                  <a:pt x="294801" y="2256091"/>
                </a:lnTo>
                <a:lnTo>
                  <a:pt x="309672" y="2277087"/>
                </a:lnTo>
                <a:lnTo>
                  <a:pt x="324808" y="2297819"/>
                </a:lnTo>
                <a:lnTo>
                  <a:pt x="339811" y="2318154"/>
                </a:lnTo>
                <a:lnTo>
                  <a:pt x="342631" y="2322384"/>
                </a:lnTo>
                <a:lnTo>
                  <a:pt x="342631" y="2326614"/>
                </a:lnTo>
                <a:lnTo>
                  <a:pt x="340516" y="2328024"/>
                </a:lnTo>
                <a:lnTo>
                  <a:pt x="336991" y="2328024"/>
                </a:lnTo>
                <a:lnTo>
                  <a:pt x="335581" y="2329434"/>
                </a:lnTo>
                <a:close/>
              </a:path>
              <a:path w="2289809" h="2941955">
                <a:moveTo>
                  <a:pt x="338401" y="2329434"/>
                </a:moveTo>
                <a:lnTo>
                  <a:pt x="336991" y="2328024"/>
                </a:lnTo>
                <a:lnTo>
                  <a:pt x="340516" y="2328024"/>
                </a:lnTo>
                <a:lnTo>
                  <a:pt x="338401" y="2329434"/>
                </a:lnTo>
                <a:close/>
              </a:path>
              <a:path w="2289809" h="2941955">
                <a:moveTo>
                  <a:pt x="224191" y="2158823"/>
                </a:moveTo>
                <a:lnTo>
                  <a:pt x="217141" y="2158823"/>
                </a:lnTo>
                <a:lnTo>
                  <a:pt x="214321" y="2157413"/>
                </a:lnTo>
                <a:lnTo>
                  <a:pt x="212911" y="2154593"/>
                </a:lnTo>
                <a:lnTo>
                  <a:pt x="200243" y="2132165"/>
                </a:lnTo>
                <a:lnTo>
                  <a:pt x="187707" y="2109473"/>
                </a:lnTo>
                <a:lnTo>
                  <a:pt x="175435" y="2086780"/>
                </a:lnTo>
                <a:lnTo>
                  <a:pt x="163560" y="2064352"/>
                </a:lnTo>
                <a:lnTo>
                  <a:pt x="162150" y="2060122"/>
                </a:lnTo>
                <a:lnTo>
                  <a:pt x="163560" y="2054482"/>
                </a:lnTo>
                <a:lnTo>
                  <a:pt x="172020" y="2051662"/>
                </a:lnTo>
                <a:lnTo>
                  <a:pt x="177660" y="2053072"/>
                </a:lnTo>
                <a:lnTo>
                  <a:pt x="179070" y="2057302"/>
                </a:lnTo>
                <a:lnTo>
                  <a:pt x="202512" y="2102423"/>
                </a:lnTo>
                <a:lnTo>
                  <a:pt x="214563" y="2125115"/>
                </a:lnTo>
                <a:lnTo>
                  <a:pt x="227011" y="2147543"/>
                </a:lnTo>
                <a:lnTo>
                  <a:pt x="229831" y="2151773"/>
                </a:lnTo>
                <a:lnTo>
                  <a:pt x="228421" y="2157413"/>
                </a:lnTo>
                <a:lnTo>
                  <a:pt x="224191" y="2158823"/>
                </a:lnTo>
                <a:close/>
              </a:path>
              <a:path w="2289809" h="2941955">
                <a:moveTo>
                  <a:pt x="132540" y="1975522"/>
                </a:moveTo>
                <a:lnTo>
                  <a:pt x="125490" y="1975522"/>
                </a:lnTo>
                <a:lnTo>
                  <a:pt x="121260" y="1974112"/>
                </a:lnTo>
                <a:lnTo>
                  <a:pt x="119850" y="1969882"/>
                </a:lnTo>
                <a:lnTo>
                  <a:pt x="110355" y="1946374"/>
                </a:lnTo>
                <a:lnTo>
                  <a:pt x="100991" y="1922470"/>
                </a:lnTo>
                <a:lnTo>
                  <a:pt x="91892" y="1898302"/>
                </a:lnTo>
                <a:lnTo>
                  <a:pt x="83190" y="1874001"/>
                </a:lnTo>
                <a:lnTo>
                  <a:pt x="81780" y="1869771"/>
                </a:lnTo>
                <a:lnTo>
                  <a:pt x="84600" y="1864131"/>
                </a:lnTo>
                <a:lnTo>
                  <a:pt x="93060" y="1861311"/>
                </a:lnTo>
                <a:lnTo>
                  <a:pt x="98700" y="1864131"/>
                </a:lnTo>
                <a:lnTo>
                  <a:pt x="100110" y="1868361"/>
                </a:lnTo>
                <a:lnTo>
                  <a:pt x="108614" y="1892464"/>
                </a:lnTo>
                <a:lnTo>
                  <a:pt x="117383" y="1916302"/>
                </a:lnTo>
                <a:lnTo>
                  <a:pt x="126680" y="1940139"/>
                </a:lnTo>
                <a:lnTo>
                  <a:pt x="136770" y="1964242"/>
                </a:lnTo>
                <a:lnTo>
                  <a:pt x="138180" y="1968472"/>
                </a:lnTo>
                <a:lnTo>
                  <a:pt x="136770" y="1974112"/>
                </a:lnTo>
                <a:lnTo>
                  <a:pt x="132540" y="1975522"/>
                </a:lnTo>
                <a:close/>
              </a:path>
              <a:path w="2289809" h="2941955">
                <a:moveTo>
                  <a:pt x="67680" y="1780941"/>
                </a:moveTo>
                <a:lnTo>
                  <a:pt x="57810" y="1780941"/>
                </a:lnTo>
                <a:lnTo>
                  <a:pt x="54990" y="1778121"/>
                </a:lnTo>
                <a:lnTo>
                  <a:pt x="41066" y="1725774"/>
                </a:lnTo>
                <a:lnTo>
                  <a:pt x="29610" y="1675190"/>
                </a:lnTo>
                <a:lnTo>
                  <a:pt x="28200" y="1670960"/>
                </a:lnTo>
                <a:lnTo>
                  <a:pt x="31020" y="1666730"/>
                </a:lnTo>
                <a:lnTo>
                  <a:pt x="36660" y="1665320"/>
                </a:lnTo>
                <a:lnTo>
                  <a:pt x="40890" y="1663910"/>
                </a:lnTo>
                <a:lnTo>
                  <a:pt x="45120" y="1666730"/>
                </a:lnTo>
                <a:lnTo>
                  <a:pt x="46530" y="1672370"/>
                </a:lnTo>
                <a:lnTo>
                  <a:pt x="51839" y="1697508"/>
                </a:lnTo>
                <a:lnTo>
                  <a:pt x="57281" y="1722249"/>
                </a:lnTo>
                <a:lnTo>
                  <a:pt x="62987" y="1746726"/>
                </a:lnTo>
                <a:lnTo>
                  <a:pt x="69090" y="1771071"/>
                </a:lnTo>
                <a:lnTo>
                  <a:pt x="70500" y="1775301"/>
                </a:lnTo>
                <a:lnTo>
                  <a:pt x="67680" y="1780941"/>
                </a:lnTo>
                <a:close/>
              </a:path>
              <a:path w="2289809" h="2941955">
                <a:moveTo>
                  <a:pt x="22560" y="1580720"/>
                </a:moveTo>
                <a:lnTo>
                  <a:pt x="18330" y="1580720"/>
                </a:lnTo>
                <a:lnTo>
                  <a:pt x="14100" y="1577900"/>
                </a:lnTo>
                <a:lnTo>
                  <a:pt x="14100" y="1573670"/>
                </a:lnTo>
                <a:lnTo>
                  <a:pt x="10971" y="1548069"/>
                </a:lnTo>
                <a:lnTo>
                  <a:pt x="8107" y="1522204"/>
                </a:lnTo>
                <a:lnTo>
                  <a:pt x="5758" y="1496119"/>
                </a:lnTo>
                <a:lnTo>
                  <a:pt x="4230" y="1470739"/>
                </a:lnTo>
                <a:lnTo>
                  <a:pt x="4230" y="1466509"/>
                </a:lnTo>
                <a:lnTo>
                  <a:pt x="7050" y="1462279"/>
                </a:lnTo>
                <a:lnTo>
                  <a:pt x="16920" y="1462279"/>
                </a:lnTo>
                <a:lnTo>
                  <a:pt x="21150" y="1465099"/>
                </a:lnTo>
                <a:lnTo>
                  <a:pt x="21150" y="1470739"/>
                </a:lnTo>
                <a:lnTo>
                  <a:pt x="23306" y="1496340"/>
                </a:lnTo>
                <a:lnTo>
                  <a:pt x="25626" y="1522204"/>
                </a:lnTo>
                <a:lnTo>
                  <a:pt x="28089" y="1546879"/>
                </a:lnTo>
                <a:lnTo>
                  <a:pt x="31020" y="1572260"/>
                </a:lnTo>
                <a:lnTo>
                  <a:pt x="31020" y="1575080"/>
                </a:lnTo>
                <a:lnTo>
                  <a:pt x="28200" y="1579310"/>
                </a:lnTo>
                <a:lnTo>
                  <a:pt x="22560" y="1580720"/>
                </a:lnTo>
                <a:close/>
              </a:path>
              <a:path w="2289809" h="2941955">
                <a:moveTo>
                  <a:pt x="14100" y="1376269"/>
                </a:moveTo>
                <a:lnTo>
                  <a:pt x="4230" y="1376269"/>
                </a:lnTo>
                <a:lnTo>
                  <a:pt x="0" y="1372039"/>
                </a:lnTo>
                <a:lnTo>
                  <a:pt x="925" y="1314404"/>
                </a:lnTo>
                <a:lnTo>
                  <a:pt x="2820" y="1264878"/>
                </a:lnTo>
                <a:lnTo>
                  <a:pt x="2820" y="1260648"/>
                </a:lnTo>
                <a:lnTo>
                  <a:pt x="7050" y="1256418"/>
                </a:lnTo>
                <a:lnTo>
                  <a:pt x="15510" y="1256418"/>
                </a:lnTo>
                <a:lnTo>
                  <a:pt x="19740" y="1260648"/>
                </a:lnTo>
                <a:lnTo>
                  <a:pt x="19740" y="1264878"/>
                </a:lnTo>
                <a:lnTo>
                  <a:pt x="18675" y="1290258"/>
                </a:lnTo>
                <a:lnTo>
                  <a:pt x="17801" y="1314404"/>
                </a:lnTo>
                <a:lnTo>
                  <a:pt x="17162" y="1339630"/>
                </a:lnTo>
                <a:lnTo>
                  <a:pt x="16920" y="1364988"/>
                </a:lnTo>
                <a:lnTo>
                  <a:pt x="16920" y="1372039"/>
                </a:lnTo>
                <a:lnTo>
                  <a:pt x="14100" y="1376269"/>
                </a:lnTo>
                <a:close/>
              </a:path>
              <a:path w="2289809" h="2941955">
                <a:moveTo>
                  <a:pt x="26790" y="1171817"/>
                </a:moveTo>
                <a:lnTo>
                  <a:pt x="16920" y="1171817"/>
                </a:lnTo>
                <a:lnTo>
                  <a:pt x="14100" y="1167587"/>
                </a:lnTo>
                <a:lnTo>
                  <a:pt x="14100" y="1161947"/>
                </a:lnTo>
                <a:lnTo>
                  <a:pt x="17536" y="1136567"/>
                </a:lnTo>
                <a:lnTo>
                  <a:pt x="25997" y="1085807"/>
                </a:lnTo>
                <a:lnTo>
                  <a:pt x="36660" y="1053377"/>
                </a:lnTo>
                <a:lnTo>
                  <a:pt x="40890" y="1053377"/>
                </a:lnTo>
                <a:lnTo>
                  <a:pt x="45120" y="1054787"/>
                </a:lnTo>
                <a:lnTo>
                  <a:pt x="47940" y="1059017"/>
                </a:lnTo>
                <a:lnTo>
                  <a:pt x="47940" y="1063247"/>
                </a:lnTo>
                <a:lnTo>
                  <a:pt x="42917" y="1088605"/>
                </a:lnTo>
                <a:lnTo>
                  <a:pt x="38422" y="1113831"/>
                </a:lnTo>
                <a:lnTo>
                  <a:pt x="34457" y="1138792"/>
                </a:lnTo>
                <a:lnTo>
                  <a:pt x="31020" y="1163357"/>
                </a:lnTo>
                <a:lnTo>
                  <a:pt x="29610" y="1167587"/>
                </a:lnTo>
                <a:lnTo>
                  <a:pt x="26790" y="1171817"/>
                </a:lnTo>
                <a:close/>
              </a:path>
              <a:path w="2289809" h="2941955">
                <a:moveTo>
                  <a:pt x="64860" y="970186"/>
                </a:moveTo>
                <a:lnTo>
                  <a:pt x="59220" y="970186"/>
                </a:lnTo>
                <a:lnTo>
                  <a:pt x="54990" y="968776"/>
                </a:lnTo>
                <a:lnTo>
                  <a:pt x="52170" y="964546"/>
                </a:lnTo>
                <a:lnTo>
                  <a:pt x="53580" y="958906"/>
                </a:lnTo>
                <a:lnTo>
                  <a:pt x="67327" y="909556"/>
                </a:lnTo>
                <a:lnTo>
                  <a:pt x="84600" y="855976"/>
                </a:lnTo>
                <a:lnTo>
                  <a:pt x="88830" y="853156"/>
                </a:lnTo>
                <a:lnTo>
                  <a:pt x="94470" y="855976"/>
                </a:lnTo>
                <a:lnTo>
                  <a:pt x="98700" y="857386"/>
                </a:lnTo>
                <a:lnTo>
                  <a:pt x="101520" y="861616"/>
                </a:lnTo>
                <a:lnTo>
                  <a:pt x="100110" y="867256"/>
                </a:lnTo>
                <a:lnTo>
                  <a:pt x="91914" y="891578"/>
                </a:lnTo>
                <a:lnTo>
                  <a:pt x="84247" y="915901"/>
                </a:lnTo>
                <a:lnTo>
                  <a:pt x="77109" y="940224"/>
                </a:lnTo>
                <a:lnTo>
                  <a:pt x="70500" y="964546"/>
                </a:lnTo>
                <a:lnTo>
                  <a:pt x="69090" y="967366"/>
                </a:lnTo>
                <a:lnTo>
                  <a:pt x="64860" y="970186"/>
                </a:lnTo>
                <a:close/>
              </a:path>
              <a:path w="2289809" h="2941955">
                <a:moveTo>
                  <a:pt x="131130" y="775605"/>
                </a:moveTo>
                <a:lnTo>
                  <a:pt x="124080" y="775605"/>
                </a:lnTo>
                <a:lnTo>
                  <a:pt x="119850" y="774195"/>
                </a:lnTo>
                <a:lnTo>
                  <a:pt x="117030" y="768555"/>
                </a:lnTo>
                <a:lnTo>
                  <a:pt x="119850" y="764325"/>
                </a:lnTo>
                <a:lnTo>
                  <a:pt x="129632" y="740840"/>
                </a:lnTo>
                <a:lnTo>
                  <a:pt x="139943" y="717090"/>
                </a:lnTo>
                <a:lnTo>
                  <a:pt x="150782" y="693340"/>
                </a:lnTo>
                <a:lnTo>
                  <a:pt x="162150" y="669855"/>
                </a:lnTo>
                <a:lnTo>
                  <a:pt x="163560" y="665625"/>
                </a:lnTo>
                <a:lnTo>
                  <a:pt x="169200" y="664215"/>
                </a:lnTo>
                <a:lnTo>
                  <a:pt x="177660" y="667035"/>
                </a:lnTo>
                <a:lnTo>
                  <a:pt x="179070" y="672675"/>
                </a:lnTo>
                <a:lnTo>
                  <a:pt x="177660" y="676905"/>
                </a:lnTo>
                <a:lnTo>
                  <a:pt x="166292" y="700170"/>
                </a:lnTo>
                <a:lnTo>
                  <a:pt x="155453" y="723435"/>
                </a:lnTo>
                <a:lnTo>
                  <a:pt x="145142" y="746700"/>
                </a:lnTo>
                <a:lnTo>
                  <a:pt x="135360" y="769965"/>
                </a:lnTo>
                <a:lnTo>
                  <a:pt x="133950" y="774195"/>
                </a:lnTo>
                <a:lnTo>
                  <a:pt x="131130" y="775605"/>
                </a:lnTo>
                <a:close/>
              </a:path>
              <a:path w="2289809" h="2941955">
                <a:moveTo>
                  <a:pt x="221371" y="590894"/>
                </a:moveTo>
                <a:lnTo>
                  <a:pt x="214321" y="590894"/>
                </a:lnTo>
                <a:lnTo>
                  <a:pt x="212911" y="589484"/>
                </a:lnTo>
                <a:lnTo>
                  <a:pt x="208681" y="586664"/>
                </a:lnTo>
                <a:lnTo>
                  <a:pt x="207271" y="582434"/>
                </a:lnTo>
                <a:lnTo>
                  <a:pt x="210091" y="578204"/>
                </a:lnTo>
                <a:lnTo>
                  <a:pt x="223045" y="556019"/>
                </a:lnTo>
                <a:lnTo>
                  <a:pt x="236528" y="533965"/>
                </a:lnTo>
                <a:lnTo>
                  <a:pt x="250540" y="512176"/>
                </a:lnTo>
                <a:lnTo>
                  <a:pt x="265081" y="490784"/>
                </a:lnTo>
                <a:lnTo>
                  <a:pt x="267901" y="486554"/>
                </a:lnTo>
                <a:lnTo>
                  <a:pt x="273541" y="485144"/>
                </a:lnTo>
                <a:lnTo>
                  <a:pt x="276361" y="487964"/>
                </a:lnTo>
                <a:lnTo>
                  <a:pt x="280591" y="490784"/>
                </a:lnTo>
                <a:lnTo>
                  <a:pt x="282001" y="496424"/>
                </a:lnTo>
                <a:lnTo>
                  <a:pt x="279181" y="499244"/>
                </a:lnTo>
                <a:lnTo>
                  <a:pt x="265455" y="520636"/>
                </a:lnTo>
                <a:lnTo>
                  <a:pt x="251862" y="542425"/>
                </a:lnTo>
                <a:lnTo>
                  <a:pt x="238533" y="564479"/>
                </a:lnTo>
                <a:lnTo>
                  <a:pt x="225601" y="586664"/>
                </a:lnTo>
                <a:lnTo>
                  <a:pt x="224191" y="589484"/>
                </a:lnTo>
                <a:lnTo>
                  <a:pt x="221371" y="590894"/>
                </a:lnTo>
                <a:close/>
              </a:path>
              <a:path w="2289809" h="2941955">
                <a:moveTo>
                  <a:pt x="336991" y="420283"/>
                </a:moveTo>
                <a:lnTo>
                  <a:pt x="327121" y="420283"/>
                </a:lnTo>
                <a:lnTo>
                  <a:pt x="325711" y="418873"/>
                </a:lnTo>
                <a:lnTo>
                  <a:pt x="321481" y="416053"/>
                </a:lnTo>
                <a:lnTo>
                  <a:pt x="321481" y="410413"/>
                </a:lnTo>
                <a:lnTo>
                  <a:pt x="324301" y="407593"/>
                </a:lnTo>
                <a:lnTo>
                  <a:pt x="340186" y="387501"/>
                </a:lnTo>
                <a:lnTo>
                  <a:pt x="356203" y="367408"/>
                </a:lnTo>
                <a:lnTo>
                  <a:pt x="372484" y="347315"/>
                </a:lnTo>
                <a:lnTo>
                  <a:pt x="389162" y="327223"/>
                </a:lnTo>
                <a:lnTo>
                  <a:pt x="391982" y="322993"/>
                </a:lnTo>
                <a:lnTo>
                  <a:pt x="397622" y="322993"/>
                </a:lnTo>
                <a:lnTo>
                  <a:pt x="406082" y="328633"/>
                </a:lnTo>
                <a:lnTo>
                  <a:pt x="406082" y="334273"/>
                </a:lnTo>
                <a:lnTo>
                  <a:pt x="403262" y="338503"/>
                </a:lnTo>
                <a:lnTo>
                  <a:pt x="386584" y="357780"/>
                </a:lnTo>
                <a:lnTo>
                  <a:pt x="370303" y="377454"/>
                </a:lnTo>
                <a:lnTo>
                  <a:pt x="354286" y="397393"/>
                </a:lnTo>
                <a:lnTo>
                  <a:pt x="338401" y="417463"/>
                </a:lnTo>
                <a:lnTo>
                  <a:pt x="336991" y="420283"/>
                </a:lnTo>
                <a:close/>
              </a:path>
              <a:path w="2289809" h="2941955">
                <a:moveTo>
                  <a:pt x="469532" y="266592"/>
                </a:moveTo>
                <a:lnTo>
                  <a:pt x="463892" y="266592"/>
                </a:lnTo>
                <a:lnTo>
                  <a:pt x="458252" y="260952"/>
                </a:lnTo>
                <a:lnTo>
                  <a:pt x="458252" y="255312"/>
                </a:lnTo>
                <a:lnTo>
                  <a:pt x="461072" y="251082"/>
                </a:lnTo>
                <a:lnTo>
                  <a:pt x="497908" y="215303"/>
                </a:lnTo>
                <a:lnTo>
                  <a:pt x="535802" y="180582"/>
                </a:lnTo>
                <a:lnTo>
                  <a:pt x="540032" y="177762"/>
                </a:lnTo>
                <a:lnTo>
                  <a:pt x="544262" y="177762"/>
                </a:lnTo>
                <a:lnTo>
                  <a:pt x="551313" y="184812"/>
                </a:lnTo>
                <a:lnTo>
                  <a:pt x="551313" y="190452"/>
                </a:lnTo>
                <a:lnTo>
                  <a:pt x="547083" y="194682"/>
                </a:lnTo>
                <a:lnTo>
                  <a:pt x="528069" y="211844"/>
                </a:lnTo>
                <a:lnTo>
                  <a:pt x="509189" y="229403"/>
                </a:lnTo>
                <a:lnTo>
                  <a:pt x="490572" y="247227"/>
                </a:lnTo>
                <a:lnTo>
                  <a:pt x="472352" y="265182"/>
                </a:lnTo>
                <a:lnTo>
                  <a:pt x="470942" y="265182"/>
                </a:lnTo>
                <a:lnTo>
                  <a:pt x="469532" y="266592"/>
                </a:lnTo>
                <a:close/>
              </a:path>
              <a:path w="2289809" h="2941955">
                <a:moveTo>
                  <a:pt x="624633" y="131232"/>
                </a:moveTo>
                <a:lnTo>
                  <a:pt x="617583" y="131232"/>
                </a:lnTo>
                <a:lnTo>
                  <a:pt x="614763" y="129822"/>
                </a:lnTo>
                <a:lnTo>
                  <a:pt x="613353" y="128412"/>
                </a:lnTo>
                <a:lnTo>
                  <a:pt x="610533" y="124182"/>
                </a:lnTo>
                <a:lnTo>
                  <a:pt x="610533" y="119952"/>
                </a:lnTo>
                <a:lnTo>
                  <a:pt x="614763" y="117132"/>
                </a:lnTo>
                <a:lnTo>
                  <a:pt x="635098" y="101511"/>
                </a:lnTo>
                <a:lnTo>
                  <a:pt x="655829" y="86288"/>
                </a:lnTo>
                <a:lnTo>
                  <a:pt x="676825" y="71328"/>
                </a:lnTo>
                <a:lnTo>
                  <a:pt x="697953" y="56501"/>
                </a:lnTo>
                <a:lnTo>
                  <a:pt x="702183" y="53681"/>
                </a:lnTo>
                <a:lnTo>
                  <a:pt x="707823" y="55091"/>
                </a:lnTo>
                <a:lnTo>
                  <a:pt x="709233" y="59321"/>
                </a:lnTo>
                <a:lnTo>
                  <a:pt x="712053" y="63551"/>
                </a:lnTo>
                <a:lnTo>
                  <a:pt x="710643" y="69191"/>
                </a:lnTo>
                <a:lnTo>
                  <a:pt x="706413" y="70601"/>
                </a:lnTo>
                <a:lnTo>
                  <a:pt x="685285" y="84812"/>
                </a:lnTo>
                <a:lnTo>
                  <a:pt x="664289" y="99683"/>
                </a:lnTo>
                <a:lnTo>
                  <a:pt x="623223" y="129822"/>
                </a:lnTo>
                <a:lnTo>
                  <a:pt x="624633" y="131232"/>
                </a:lnTo>
                <a:close/>
              </a:path>
              <a:path w="2289809" h="2941955">
                <a:moveTo>
                  <a:pt x="793834" y="17021"/>
                </a:moveTo>
                <a:lnTo>
                  <a:pt x="788194" y="17021"/>
                </a:lnTo>
                <a:lnTo>
                  <a:pt x="785374" y="15611"/>
                </a:lnTo>
                <a:lnTo>
                  <a:pt x="783964" y="12791"/>
                </a:lnTo>
                <a:lnTo>
                  <a:pt x="781144" y="8561"/>
                </a:lnTo>
                <a:lnTo>
                  <a:pt x="782554" y="2921"/>
                </a:lnTo>
                <a:lnTo>
                  <a:pt x="786784" y="1511"/>
                </a:lnTo>
                <a:lnTo>
                  <a:pt x="789460" y="0"/>
                </a:lnTo>
                <a:lnTo>
                  <a:pt x="821934" y="0"/>
                </a:lnTo>
                <a:lnTo>
                  <a:pt x="816064" y="3163"/>
                </a:lnTo>
                <a:lnTo>
                  <a:pt x="793834" y="15611"/>
                </a:lnTo>
                <a:lnTo>
                  <a:pt x="793834" y="17021"/>
                </a:lnTo>
                <a:close/>
              </a:path>
            </a:pathLst>
          </a:custGeom>
          <a:solidFill>
            <a:srgbClr val="FF1616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3200" y="3545178"/>
            <a:ext cx="12344400" cy="3196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95"/>
              </a:spcBef>
            </a:pPr>
            <a:r>
              <a:rPr sz="3600" spc="-30" dirty="0">
                <a:latin typeface="Noto Sans"/>
                <a:cs typeface="Noto Sans"/>
              </a:rPr>
              <a:t>A </a:t>
            </a:r>
            <a:r>
              <a:rPr sz="3600" spc="-25" dirty="0">
                <a:latin typeface="Noto Sans"/>
                <a:cs typeface="Noto Sans"/>
              </a:rPr>
              <a:t>recommendation </a:t>
            </a:r>
            <a:r>
              <a:rPr sz="3600" spc="-35" dirty="0">
                <a:latin typeface="Noto Sans"/>
                <a:cs typeface="Noto Sans"/>
              </a:rPr>
              <a:t>model, </a:t>
            </a:r>
            <a:r>
              <a:rPr sz="3600" spc="-25" dirty="0">
                <a:latin typeface="Noto Sans"/>
                <a:cs typeface="Noto Sans"/>
              </a:rPr>
              <a:t>in </a:t>
            </a:r>
            <a:r>
              <a:rPr sz="3600" spc="-20" dirty="0">
                <a:latin typeface="Noto Sans"/>
                <a:cs typeface="Noto Sans"/>
              </a:rPr>
              <a:t>simple </a:t>
            </a:r>
            <a:r>
              <a:rPr sz="3600" spc="-40" dirty="0">
                <a:latin typeface="Noto Sans"/>
                <a:cs typeface="Noto Sans"/>
              </a:rPr>
              <a:t>terms, </a:t>
            </a:r>
            <a:r>
              <a:rPr sz="3600" spc="-20" dirty="0">
                <a:latin typeface="Noto Sans"/>
                <a:cs typeface="Noto Sans"/>
              </a:rPr>
              <a:t>is </a:t>
            </a:r>
            <a:r>
              <a:rPr sz="3600" spc="-25" dirty="0">
                <a:latin typeface="Noto Sans"/>
                <a:cs typeface="Noto Sans"/>
              </a:rPr>
              <a:t>an  </a:t>
            </a:r>
            <a:r>
              <a:rPr sz="3600" spc="-55" dirty="0">
                <a:latin typeface="Noto Sans"/>
                <a:cs typeface="Noto Sans"/>
              </a:rPr>
              <a:t>algorithm </a:t>
            </a:r>
            <a:r>
              <a:rPr sz="3600" spc="-30" dirty="0">
                <a:latin typeface="Noto Sans"/>
                <a:cs typeface="Noto Sans"/>
              </a:rPr>
              <a:t>that </a:t>
            </a:r>
            <a:r>
              <a:rPr sz="3600" spc="-25" dirty="0">
                <a:latin typeface="Noto Sans"/>
                <a:cs typeface="Noto Sans"/>
              </a:rPr>
              <a:t>aims to </a:t>
            </a:r>
            <a:r>
              <a:rPr sz="3600" spc="-20" dirty="0">
                <a:latin typeface="Noto Sans"/>
                <a:cs typeface="Noto Sans"/>
              </a:rPr>
              <a:t>provide </a:t>
            </a:r>
            <a:r>
              <a:rPr sz="3600" spc="-25" dirty="0">
                <a:latin typeface="Noto Sans"/>
                <a:cs typeface="Noto Sans"/>
              </a:rPr>
              <a:t>the most </a:t>
            </a:r>
            <a:r>
              <a:rPr sz="3600" spc="-30" dirty="0">
                <a:latin typeface="Noto Sans"/>
                <a:cs typeface="Noto Sans"/>
              </a:rPr>
              <a:t>relevant </a:t>
            </a:r>
            <a:r>
              <a:rPr sz="3600" spc="-25" dirty="0">
                <a:latin typeface="Noto Sans"/>
                <a:cs typeface="Noto Sans"/>
              </a:rPr>
              <a:t>and  relatable information to a </a:t>
            </a:r>
            <a:r>
              <a:rPr sz="3600" spc="-20" dirty="0">
                <a:latin typeface="Noto Sans"/>
                <a:cs typeface="Noto Sans"/>
              </a:rPr>
              <a:t>user </a:t>
            </a:r>
            <a:r>
              <a:rPr sz="3600" spc="-50" dirty="0">
                <a:latin typeface="Noto Sans"/>
                <a:cs typeface="Noto Sans"/>
              </a:rPr>
              <a:t>depending </a:t>
            </a:r>
            <a:r>
              <a:rPr sz="3600" spc="-15" dirty="0">
                <a:latin typeface="Noto Sans"/>
                <a:cs typeface="Noto Sans"/>
              </a:rPr>
              <a:t>on </a:t>
            </a:r>
            <a:r>
              <a:rPr sz="3600" spc="-25" dirty="0">
                <a:latin typeface="Noto Sans"/>
                <a:cs typeface="Noto Sans"/>
              </a:rPr>
              <a:t>the  behavior </a:t>
            </a:r>
            <a:r>
              <a:rPr sz="3600" spc="-20" dirty="0">
                <a:latin typeface="Noto Sans"/>
                <a:cs typeface="Noto Sans"/>
              </a:rPr>
              <a:t>of </a:t>
            </a:r>
            <a:r>
              <a:rPr sz="3600" spc="-25" dirty="0">
                <a:latin typeface="Noto Sans"/>
                <a:cs typeface="Noto Sans"/>
              </a:rPr>
              <a:t>the</a:t>
            </a:r>
            <a:r>
              <a:rPr sz="3600" spc="25" dirty="0">
                <a:latin typeface="Noto Sans"/>
                <a:cs typeface="Noto Sans"/>
              </a:rPr>
              <a:t> </a:t>
            </a:r>
            <a:r>
              <a:rPr sz="3600" spc="-20" dirty="0">
                <a:latin typeface="Noto Sans"/>
                <a:cs typeface="Noto Sans"/>
              </a:rPr>
              <a:t>user.</a:t>
            </a:r>
            <a:endParaRPr lang="en-IN" sz="3600" spc="-20" dirty="0">
              <a:latin typeface="Noto Sans"/>
              <a:cs typeface="Noto Sans"/>
            </a:endParaRPr>
          </a:p>
          <a:p>
            <a:pPr marL="12700" marR="5080" algn="just">
              <a:lnSpc>
                <a:spcPct val="115900"/>
              </a:lnSpc>
              <a:spcBef>
                <a:spcPts val="95"/>
              </a:spcBef>
            </a:pPr>
            <a:endParaRPr lang="en-US" sz="36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203" y="1"/>
            <a:ext cx="2366010" cy="4184650"/>
          </a:xfrm>
          <a:custGeom>
            <a:avLst/>
            <a:gdLst/>
            <a:ahLst/>
            <a:cxnLst/>
            <a:rect l="l" t="t" r="r" b="b"/>
            <a:pathLst>
              <a:path w="2366009" h="4184650">
                <a:moveTo>
                  <a:pt x="2365796" y="4184292"/>
                </a:moveTo>
                <a:lnTo>
                  <a:pt x="0" y="2520029"/>
                </a:lnTo>
                <a:lnTo>
                  <a:pt x="1772760" y="0"/>
                </a:lnTo>
                <a:lnTo>
                  <a:pt x="2365796" y="0"/>
                </a:lnTo>
                <a:lnTo>
                  <a:pt x="2365796" y="418429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19774" y="8807213"/>
            <a:ext cx="2168525" cy="1480185"/>
          </a:xfrm>
          <a:custGeom>
            <a:avLst/>
            <a:gdLst/>
            <a:ahLst/>
            <a:cxnLst/>
            <a:rect l="l" t="t" r="r" b="b"/>
            <a:pathLst>
              <a:path w="2168525" h="1480184">
                <a:moveTo>
                  <a:pt x="2168226" y="1479785"/>
                </a:moveTo>
                <a:lnTo>
                  <a:pt x="101192" y="1479785"/>
                </a:lnTo>
                <a:lnTo>
                  <a:pt x="0" y="1312634"/>
                </a:lnTo>
                <a:lnTo>
                  <a:pt x="2168226" y="0"/>
                </a:lnTo>
                <a:lnTo>
                  <a:pt x="2168226" y="1479785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09475" y="1"/>
            <a:ext cx="2078989" cy="3929379"/>
          </a:xfrm>
          <a:custGeom>
            <a:avLst/>
            <a:gdLst/>
            <a:ahLst/>
            <a:cxnLst/>
            <a:rect l="l" t="t" r="r" b="b"/>
            <a:pathLst>
              <a:path w="2078990" h="3929379">
                <a:moveTo>
                  <a:pt x="2078524" y="3929355"/>
                </a:moveTo>
                <a:lnTo>
                  <a:pt x="0" y="2467179"/>
                </a:lnTo>
                <a:lnTo>
                  <a:pt x="1735582" y="0"/>
                </a:lnTo>
                <a:lnTo>
                  <a:pt x="1863430" y="0"/>
                </a:lnTo>
                <a:lnTo>
                  <a:pt x="146968" y="2439999"/>
                </a:lnTo>
                <a:lnTo>
                  <a:pt x="2078524" y="3798787"/>
                </a:lnTo>
                <a:lnTo>
                  <a:pt x="2078524" y="3929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2596" y="8988331"/>
            <a:ext cx="1955800" cy="1299210"/>
          </a:xfrm>
          <a:custGeom>
            <a:avLst/>
            <a:gdLst/>
            <a:ahLst/>
            <a:cxnLst/>
            <a:rect l="l" t="t" r="r" b="b"/>
            <a:pathLst>
              <a:path w="1955800" h="1299209">
                <a:moveTo>
                  <a:pt x="69547" y="1298668"/>
                </a:moveTo>
                <a:lnTo>
                  <a:pt x="0" y="1183788"/>
                </a:lnTo>
                <a:lnTo>
                  <a:pt x="1955403" y="0"/>
                </a:lnTo>
                <a:lnTo>
                  <a:pt x="1955403" y="92718"/>
                </a:lnTo>
                <a:lnTo>
                  <a:pt x="110371" y="1209688"/>
                </a:lnTo>
                <a:lnTo>
                  <a:pt x="164238" y="1298668"/>
                </a:lnTo>
                <a:lnTo>
                  <a:pt x="69547" y="1298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964101" y="0"/>
            <a:ext cx="2324100" cy="1781810"/>
            <a:chOff x="15964101" y="0"/>
            <a:chExt cx="2324100" cy="1781810"/>
          </a:xfrm>
        </p:grpSpPr>
        <p:sp>
          <p:nvSpPr>
            <p:cNvPr id="7" name="object 7"/>
            <p:cNvSpPr/>
            <p:nvPr/>
          </p:nvSpPr>
          <p:spPr>
            <a:xfrm>
              <a:off x="16740823" y="0"/>
              <a:ext cx="1468755" cy="691515"/>
            </a:xfrm>
            <a:custGeom>
              <a:avLst/>
              <a:gdLst/>
              <a:ahLst/>
              <a:cxnLst/>
              <a:rect l="l" t="t" r="r" b="b"/>
              <a:pathLst>
                <a:path w="1468755" h="691515">
                  <a:moveTo>
                    <a:pt x="1468428" y="0"/>
                  </a:moveTo>
                  <a:lnTo>
                    <a:pt x="982311" y="691026"/>
                  </a:lnTo>
                  <a:lnTo>
                    <a:pt x="0" y="0"/>
                  </a:lnTo>
                  <a:lnTo>
                    <a:pt x="1468428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21095" y="0"/>
              <a:ext cx="988694" cy="465455"/>
            </a:xfrm>
            <a:custGeom>
              <a:avLst/>
              <a:gdLst/>
              <a:ahLst/>
              <a:cxnLst/>
              <a:rect l="l" t="t" r="r" b="b"/>
              <a:pathLst>
                <a:path w="988694" h="465455">
                  <a:moveTo>
                    <a:pt x="661004" y="464996"/>
                  </a:moveTo>
                  <a:lnTo>
                    <a:pt x="0" y="0"/>
                  </a:lnTo>
                  <a:lnTo>
                    <a:pt x="145532" y="0"/>
                  </a:lnTo>
                  <a:lnTo>
                    <a:pt x="640696" y="348332"/>
                  </a:lnTo>
                  <a:lnTo>
                    <a:pt x="885737" y="0"/>
                  </a:lnTo>
                  <a:lnTo>
                    <a:pt x="988114" y="0"/>
                  </a:lnTo>
                  <a:lnTo>
                    <a:pt x="661004" y="464996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64101" y="2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8" y="1781743"/>
                  </a:moveTo>
                  <a:lnTo>
                    <a:pt x="0" y="146954"/>
                  </a:lnTo>
                  <a:lnTo>
                    <a:pt x="103377" y="0"/>
                  </a:lnTo>
                  <a:lnTo>
                    <a:pt x="2323898" y="0"/>
                  </a:lnTo>
                  <a:lnTo>
                    <a:pt x="2323898" y="178174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871094" y="7628230"/>
            <a:ext cx="1417320" cy="2659380"/>
          </a:xfrm>
          <a:custGeom>
            <a:avLst/>
            <a:gdLst/>
            <a:ahLst/>
            <a:cxnLst/>
            <a:rect l="l" t="t" r="r" b="b"/>
            <a:pathLst>
              <a:path w="1417319" h="2659379">
                <a:moveTo>
                  <a:pt x="1416905" y="2658769"/>
                </a:moveTo>
                <a:lnTo>
                  <a:pt x="1090304" y="2658769"/>
                </a:lnTo>
                <a:lnTo>
                  <a:pt x="0" y="857785"/>
                </a:lnTo>
                <a:lnTo>
                  <a:pt x="1416905" y="0"/>
                </a:lnTo>
                <a:lnTo>
                  <a:pt x="1416905" y="2658769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25135" y="1"/>
            <a:ext cx="2263140" cy="1728470"/>
          </a:xfrm>
          <a:custGeom>
            <a:avLst/>
            <a:gdLst/>
            <a:ahLst/>
            <a:cxnLst/>
            <a:rect l="l" t="t" r="r" b="b"/>
            <a:pathLst>
              <a:path w="2263140" h="1728470">
                <a:moveTo>
                  <a:pt x="2262864" y="1728184"/>
                </a:moveTo>
                <a:lnTo>
                  <a:pt x="0" y="136330"/>
                </a:lnTo>
                <a:lnTo>
                  <a:pt x="95904" y="0"/>
                </a:lnTo>
                <a:lnTo>
                  <a:pt x="2262864" y="0"/>
                </a:lnTo>
                <a:lnTo>
                  <a:pt x="2262864" y="172818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16674" y="7667022"/>
            <a:ext cx="1371600" cy="2620010"/>
          </a:xfrm>
          <a:custGeom>
            <a:avLst/>
            <a:gdLst/>
            <a:ahLst/>
            <a:cxnLst/>
            <a:rect l="l" t="t" r="r" b="b"/>
            <a:pathLst>
              <a:path w="1371600" h="2620009">
                <a:moveTo>
                  <a:pt x="1371325" y="2619977"/>
                </a:moveTo>
                <a:lnTo>
                  <a:pt x="1083525" y="2619977"/>
                </a:lnTo>
                <a:lnTo>
                  <a:pt x="0" y="830191"/>
                </a:lnTo>
                <a:lnTo>
                  <a:pt x="1371325" y="0"/>
                </a:lnTo>
                <a:lnTo>
                  <a:pt x="1371325" y="2619977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69118" y="1"/>
            <a:ext cx="2019300" cy="1513840"/>
          </a:xfrm>
          <a:custGeom>
            <a:avLst/>
            <a:gdLst/>
            <a:ahLst/>
            <a:cxnLst/>
            <a:rect l="l" t="t" r="r" b="b"/>
            <a:pathLst>
              <a:path w="2019300" h="1513840">
                <a:moveTo>
                  <a:pt x="2018880" y="1513453"/>
                </a:moveTo>
                <a:lnTo>
                  <a:pt x="0" y="93233"/>
                </a:lnTo>
                <a:lnTo>
                  <a:pt x="65586" y="0"/>
                </a:lnTo>
                <a:lnTo>
                  <a:pt x="174911" y="0"/>
                </a:lnTo>
                <a:lnTo>
                  <a:pt x="125674" y="69991"/>
                </a:lnTo>
                <a:lnTo>
                  <a:pt x="2018880" y="1401803"/>
                </a:lnTo>
                <a:lnTo>
                  <a:pt x="2018880" y="1513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9377" y="7821803"/>
            <a:ext cx="1188720" cy="2465705"/>
          </a:xfrm>
          <a:custGeom>
            <a:avLst/>
            <a:gdLst/>
            <a:ahLst/>
            <a:cxnLst/>
            <a:rect l="l" t="t" r="r" b="b"/>
            <a:pathLst>
              <a:path w="1188719" h="2465704">
                <a:moveTo>
                  <a:pt x="1056784" y="2465195"/>
                </a:moveTo>
                <a:lnTo>
                  <a:pt x="0" y="719586"/>
                </a:lnTo>
                <a:lnTo>
                  <a:pt x="1188620" y="0"/>
                </a:lnTo>
                <a:lnTo>
                  <a:pt x="1188620" y="79175"/>
                </a:lnTo>
                <a:lnTo>
                  <a:pt x="94249" y="741703"/>
                </a:lnTo>
                <a:lnTo>
                  <a:pt x="1137644" y="2465195"/>
                </a:lnTo>
                <a:lnTo>
                  <a:pt x="1056784" y="2465195"/>
                </a:lnTo>
                <a:close/>
              </a:path>
              <a:path w="1188719" h="2465704">
                <a:moveTo>
                  <a:pt x="1176410" y="2465195"/>
                </a:moveTo>
                <a:lnTo>
                  <a:pt x="1188620" y="2457803"/>
                </a:lnTo>
                <a:lnTo>
                  <a:pt x="1188620" y="2465195"/>
                </a:lnTo>
                <a:lnTo>
                  <a:pt x="1176410" y="2465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700" y="2063404"/>
            <a:ext cx="14897099" cy="75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506701"/>
            <a:ext cx="728662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495" dirty="0">
                <a:solidFill>
                  <a:srgbClr val="FF1616"/>
                </a:solidFill>
              </a:rPr>
              <a:t>Methodology</a:t>
            </a:r>
            <a:endParaRPr sz="8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18685" cy="10287000"/>
            <a:chOff x="0" y="0"/>
            <a:chExt cx="471868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68445" cy="7159625"/>
            </a:xfrm>
            <a:custGeom>
              <a:avLst/>
              <a:gdLst/>
              <a:ahLst/>
              <a:cxnLst/>
              <a:rect l="l" t="t" r="r" b="b"/>
              <a:pathLst>
                <a:path w="4068445" h="7159625">
                  <a:moveTo>
                    <a:pt x="0" y="0"/>
                  </a:moveTo>
                  <a:lnTo>
                    <a:pt x="1417929" y="0"/>
                  </a:lnTo>
                  <a:lnTo>
                    <a:pt x="4067952" y="2153460"/>
                  </a:lnTo>
                  <a:lnTo>
                    <a:pt x="0" y="7159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561715" cy="6586855"/>
            </a:xfrm>
            <a:custGeom>
              <a:avLst/>
              <a:gdLst/>
              <a:ahLst/>
              <a:cxnLst/>
              <a:rect l="l" t="t" r="r" b="b"/>
              <a:pathLst>
                <a:path w="3561715" h="6586855">
                  <a:moveTo>
                    <a:pt x="849176" y="0"/>
                  </a:moveTo>
                  <a:lnTo>
                    <a:pt x="3561344" y="2203968"/>
                  </a:lnTo>
                  <a:lnTo>
                    <a:pt x="0" y="6586501"/>
                  </a:lnTo>
                  <a:lnTo>
                    <a:pt x="0" y="6293042"/>
                  </a:lnTo>
                  <a:lnTo>
                    <a:pt x="3298519" y="2233936"/>
                  </a:lnTo>
                  <a:lnTo>
                    <a:pt x="549472" y="0"/>
                  </a:lnTo>
                  <a:lnTo>
                    <a:pt x="84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61622"/>
              <a:ext cx="4718685" cy="5125720"/>
            </a:xfrm>
            <a:custGeom>
              <a:avLst/>
              <a:gdLst/>
              <a:ahLst/>
              <a:cxnLst/>
              <a:rect l="l" t="t" r="r" b="b"/>
              <a:pathLst>
                <a:path w="4718685" h="5125720">
                  <a:moveTo>
                    <a:pt x="0" y="830875"/>
                  </a:moveTo>
                  <a:lnTo>
                    <a:pt x="675185" y="0"/>
                  </a:lnTo>
                  <a:lnTo>
                    <a:pt x="4718639" y="3285787"/>
                  </a:lnTo>
                  <a:lnTo>
                    <a:pt x="3223753" y="5125377"/>
                  </a:lnTo>
                  <a:lnTo>
                    <a:pt x="0" y="5125377"/>
                  </a:lnTo>
                  <a:lnTo>
                    <a:pt x="0" y="83087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6250"/>
              <a:ext cx="4321175" cy="4730750"/>
            </a:xfrm>
            <a:custGeom>
              <a:avLst/>
              <a:gdLst/>
              <a:ahLst/>
              <a:cxnLst/>
              <a:rect l="l" t="t" r="r" b="b"/>
              <a:pathLst>
                <a:path w="4321175" h="4730750">
                  <a:moveTo>
                    <a:pt x="713745" y="0"/>
                  </a:moveTo>
                  <a:lnTo>
                    <a:pt x="4321066" y="2931379"/>
                  </a:lnTo>
                  <a:lnTo>
                    <a:pt x="2858863" y="4730749"/>
                  </a:lnTo>
                  <a:lnTo>
                    <a:pt x="2672066" y="4730749"/>
                  </a:lnTo>
                  <a:lnTo>
                    <a:pt x="4115193" y="2954854"/>
                  </a:lnTo>
                  <a:lnTo>
                    <a:pt x="620376" y="114898"/>
                  </a:lnTo>
                  <a:lnTo>
                    <a:pt x="713745" y="0"/>
                  </a:lnTo>
                  <a:close/>
                </a:path>
                <a:path w="4321175" h="4730750">
                  <a:moveTo>
                    <a:pt x="620376" y="114898"/>
                  </a:moveTo>
                  <a:lnTo>
                    <a:pt x="735274" y="208266"/>
                  </a:lnTo>
                  <a:lnTo>
                    <a:pt x="0" y="1113087"/>
                  </a:lnTo>
                  <a:lnTo>
                    <a:pt x="0" y="878326"/>
                  </a:lnTo>
                  <a:lnTo>
                    <a:pt x="620376" y="114898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21866"/>
              <a:ext cx="3703954" cy="6965315"/>
            </a:xfrm>
            <a:custGeom>
              <a:avLst/>
              <a:gdLst/>
              <a:ahLst/>
              <a:cxnLst/>
              <a:rect l="l" t="t" r="r" b="b"/>
              <a:pathLst>
                <a:path w="3703954" h="6965315">
                  <a:moveTo>
                    <a:pt x="0" y="0"/>
                  </a:moveTo>
                  <a:lnTo>
                    <a:pt x="3703533" y="3009560"/>
                  </a:lnTo>
                  <a:lnTo>
                    <a:pt x="489161" y="6965132"/>
                  </a:lnTo>
                  <a:lnTo>
                    <a:pt x="0" y="6965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421643"/>
              <a:ext cx="3594735" cy="6865620"/>
            </a:xfrm>
            <a:custGeom>
              <a:avLst/>
              <a:gdLst/>
              <a:ahLst/>
              <a:cxnLst/>
              <a:rect l="l" t="t" r="r" b="b"/>
              <a:pathLst>
                <a:path w="3594735" h="6865620">
                  <a:moveTo>
                    <a:pt x="0" y="0"/>
                  </a:moveTo>
                  <a:lnTo>
                    <a:pt x="3594628" y="2921061"/>
                  </a:lnTo>
                  <a:lnTo>
                    <a:pt x="389421" y="6865356"/>
                  </a:lnTo>
                  <a:lnTo>
                    <a:pt x="0" y="6865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9638"/>
              <a:ext cx="3160395" cy="6457315"/>
            </a:xfrm>
            <a:custGeom>
              <a:avLst/>
              <a:gdLst/>
              <a:ahLst/>
              <a:cxnLst/>
              <a:rect l="l" t="t" r="r" b="b"/>
              <a:pathLst>
                <a:path w="3160395" h="6457314">
                  <a:moveTo>
                    <a:pt x="0" y="0"/>
                  </a:moveTo>
                  <a:lnTo>
                    <a:pt x="3160239" y="2568070"/>
                  </a:lnTo>
                  <a:lnTo>
                    <a:pt x="0" y="6457027"/>
                  </a:lnTo>
                  <a:lnTo>
                    <a:pt x="0" y="6206431"/>
                  </a:lnTo>
                  <a:lnTo>
                    <a:pt x="2935804" y="2593661"/>
                  </a:lnTo>
                  <a:lnTo>
                    <a:pt x="0" y="207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204049" y="3191804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>
                <a:moveTo>
                  <a:pt x="0" y="0"/>
                </a:moveTo>
                <a:lnTo>
                  <a:pt x="3143352" y="0"/>
                </a:lnTo>
              </a:path>
            </a:pathLst>
          </a:custGeom>
          <a:ln w="47625">
            <a:solidFill>
              <a:srgbClr val="FF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17200" y="3215609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59">
                <a:moveTo>
                  <a:pt x="0" y="0"/>
                </a:moveTo>
                <a:lnTo>
                  <a:pt x="3933950" y="0"/>
                </a:lnTo>
              </a:path>
            </a:pathLst>
          </a:custGeom>
          <a:ln w="47625">
            <a:solidFill>
              <a:srgbClr val="FF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76852" y="2322541"/>
            <a:ext cx="179514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spc="185" dirty="0">
                <a:solidFill>
                  <a:srgbClr val="000000"/>
                </a:solidFill>
              </a:rPr>
              <a:t>Graphs</a:t>
            </a:r>
            <a:endParaRPr sz="3650"/>
          </a:p>
        </p:txBody>
      </p:sp>
      <p:sp>
        <p:nvSpPr>
          <p:cNvPr id="13" name="object 13"/>
          <p:cNvSpPr/>
          <p:nvPr/>
        </p:nvSpPr>
        <p:spPr>
          <a:xfrm>
            <a:off x="6278117" y="3945635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0733" y="3632555"/>
            <a:ext cx="273177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3550" b="1" spc="150" dirty="0">
                <a:solidFill>
                  <a:srgbClr val="506B7E"/>
                </a:solidFill>
                <a:latin typeface="Arial"/>
                <a:cs typeface="Arial"/>
              </a:rPr>
              <a:t>Bar </a:t>
            </a:r>
            <a:r>
              <a:rPr sz="3550" b="1" spc="275" dirty="0">
                <a:solidFill>
                  <a:srgbClr val="506B7E"/>
                </a:solidFill>
                <a:latin typeface="Arial"/>
                <a:cs typeface="Arial"/>
              </a:rPr>
              <a:t>graph  </a:t>
            </a:r>
            <a:r>
              <a:rPr sz="3550" b="1" spc="204" dirty="0">
                <a:solidFill>
                  <a:srgbClr val="506B7E"/>
                </a:solidFill>
                <a:latin typeface="Arial"/>
                <a:cs typeface="Arial"/>
              </a:rPr>
              <a:t>Scatter</a:t>
            </a:r>
            <a:r>
              <a:rPr sz="3550" b="1" spc="-375" dirty="0">
                <a:solidFill>
                  <a:srgbClr val="506B7E"/>
                </a:solidFill>
                <a:latin typeface="Arial"/>
                <a:cs typeface="Arial"/>
              </a:rPr>
              <a:t> </a:t>
            </a:r>
            <a:r>
              <a:rPr sz="3550" b="1" spc="95" dirty="0">
                <a:solidFill>
                  <a:srgbClr val="506B7E"/>
                </a:solidFill>
                <a:latin typeface="Arial"/>
                <a:cs typeface="Arial"/>
              </a:rPr>
              <a:t>Plot  </a:t>
            </a:r>
            <a:r>
              <a:rPr sz="3550" b="1" spc="330" dirty="0">
                <a:solidFill>
                  <a:srgbClr val="506B7E"/>
                </a:solidFill>
                <a:latin typeface="Arial"/>
                <a:cs typeface="Arial"/>
              </a:rPr>
              <a:t>Heatmap</a:t>
            </a:r>
            <a:endParaRPr sz="3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78117" y="457428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8117" y="5202935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18038" y="2322541"/>
            <a:ext cx="213233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b="1" spc="125" dirty="0">
                <a:latin typeface="Arial"/>
                <a:cs typeface="Arial"/>
              </a:rPr>
              <a:t>Libraries</a:t>
            </a:r>
            <a:endParaRPr sz="36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93436" y="3953910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68582" y="3633858"/>
            <a:ext cx="436689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3650" b="1" spc="150" dirty="0">
                <a:solidFill>
                  <a:srgbClr val="506B7E"/>
                </a:solidFill>
                <a:latin typeface="Arial"/>
                <a:cs typeface="Arial"/>
              </a:rPr>
              <a:t>Ggplot  </a:t>
            </a:r>
            <a:r>
              <a:rPr sz="3650" b="1" spc="245" dirty="0">
                <a:solidFill>
                  <a:srgbClr val="506B7E"/>
                </a:solidFill>
                <a:latin typeface="Arial"/>
                <a:cs typeface="Arial"/>
              </a:rPr>
              <a:t>Recommenderlab  </a:t>
            </a:r>
            <a:r>
              <a:rPr sz="3650" b="1" spc="265" dirty="0">
                <a:solidFill>
                  <a:srgbClr val="506B7E"/>
                </a:solidFill>
                <a:latin typeface="Arial"/>
                <a:cs typeface="Arial"/>
              </a:rPr>
              <a:t>Data.table  </a:t>
            </a:r>
            <a:r>
              <a:rPr sz="3650" b="1" spc="210" dirty="0">
                <a:solidFill>
                  <a:srgbClr val="506B7E"/>
                </a:solidFill>
                <a:latin typeface="Arial"/>
                <a:cs typeface="Arial"/>
              </a:rPr>
              <a:t>reshape2</a:t>
            </a:r>
            <a:endParaRPr sz="3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93436" y="460161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93436" y="5249310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93436" y="5897010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203" y="2"/>
            <a:ext cx="2366010" cy="4184650"/>
          </a:xfrm>
          <a:custGeom>
            <a:avLst/>
            <a:gdLst/>
            <a:ahLst/>
            <a:cxnLst/>
            <a:rect l="l" t="t" r="r" b="b"/>
            <a:pathLst>
              <a:path w="2366009" h="4184650">
                <a:moveTo>
                  <a:pt x="2365796" y="4184294"/>
                </a:moveTo>
                <a:lnTo>
                  <a:pt x="0" y="2520031"/>
                </a:lnTo>
                <a:lnTo>
                  <a:pt x="1772762" y="0"/>
                </a:lnTo>
                <a:lnTo>
                  <a:pt x="2365796" y="0"/>
                </a:lnTo>
                <a:lnTo>
                  <a:pt x="2365796" y="4184294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19774" y="8807213"/>
            <a:ext cx="2168525" cy="1480185"/>
          </a:xfrm>
          <a:custGeom>
            <a:avLst/>
            <a:gdLst/>
            <a:ahLst/>
            <a:cxnLst/>
            <a:rect l="l" t="t" r="r" b="b"/>
            <a:pathLst>
              <a:path w="2168525" h="1480184">
                <a:moveTo>
                  <a:pt x="2168226" y="1479785"/>
                </a:moveTo>
                <a:lnTo>
                  <a:pt x="101192" y="1479785"/>
                </a:lnTo>
                <a:lnTo>
                  <a:pt x="0" y="1312634"/>
                </a:lnTo>
                <a:lnTo>
                  <a:pt x="2168226" y="0"/>
                </a:lnTo>
                <a:lnTo>
                  <a:pt x="2168226" y="1479785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09475" y="3"/>
            <a:ext cx="2078989" cy="3929379"/>
          </a:xfrm>
          <a:custGeom>
            <a:avLst/>
            <a:gdLst/>
            <a:ahLst/>
            <a:cxnLst/>
            <a:rect l="l" t="t" r="r" b="b"/>
            <a:pathLst>
              <a:path w="2078990" h="3929379">
                <a:moveTo>
                  <a:pt x="2078524" y="3929358"/>
                </a:moveTo>
                <a:lnTo>
                  <a:pt x="0" y="2467182"/>
                </a:lnTo>
                <a:lnTo>
                  <a:pt x="1735584" y="0"/>
                </a:lnTo>
                <a:lnTo>
                  <a:pt x="1863432" y="0"/>
                </a:lnTo>
                <a:lnTo>
                  <a:pt x="146968" y="2440002"/>
                </a:lnTo>
                <a:lnTo>
                  <a:pt x="2078524" y="3798790"/>
                </a:lnTo>
                <a:lnTo>
                  <a:pt x="2078524" y="3929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2596" y="8988331"/>
            <a:ext cx="1955800" cy="1299210"/>
          </a:xfrm>
          <a:custGeom>
            <a:avLst/>
            <a:gdLst/>
            <a:ahLst/>
            <a:cxnLst/>
            <a:rect l="l" t="t" r="r" b="b"/>
            <a:pathLst>
              <a:path w="1955800" h="1299209">
                <a:moveTo>
                  <a:pt x="69547" y="1298668"/>
                </a:moveTo>
                <a:lnTo>
                  <a:pt x="0" y="1183788"/>
                </a:lnTo>
                <a:lnTo>
                  <a:pt x="1955403" y="0"/>
                </a:lnTo>
                <a:lnTo>
                  <a:pt x="1955403" y="92718"/>
                </a:lnTo>
                <a:lnTo>
                  <a:pt x="110371" y="1209688"/>
                </a:lnTo>
                <a:lnTo>
                  <a:pt x="164238" y="1298668"/>
                </a:lnTo>
                <a:lnTo>
                  <a:pt x="69547" y="1298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964101" y="1"/>
            <a:ext cx="2324100" cy="1781810"/>
            <a:chOff x="15964101" y="1"/>
            <a:chExt cx="2324100" cy="1781810"/>
          </a:xfrm>
        </p:grpSpPr>
        <p:sp>
          <p:nvSpPr>
            <p:cNvPr id="7" name="object 7"/>
            <p:cNvSpPr/>
            <p:nvPr/>
          </p:nvSpPr>
          <p:spPr>
            <a:xfrm>
              <a:off x="16740832" y="3"/>
              <a:ext cx="1468755" cy="691515"/>
            </a:xfrm>
            <a:custGeom>
              <a:avLst/>
              <a:gdLst/>
              <a:ahLst/>
              <a:cxnLst/>
              <a:rect l="l" t="t" r="r" b="b"/>
              <a:pathLst>
                <a:path w="1468755" h="691515">
                  <a:moveTo>
                    <a:pt x="1468415" y="0"/>
                  </a:moveTo>
                  <a:lnTo>
                    <a:pt x="982303" y="691020"/>
                  </a:lnTo>
                  <a:lnTo>
                    <a:pt x="0" y="0"/>
                  </a:lnTo>
                  <a:lnTo>
                    <a:pt x="1468415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21097" y="1"/>
              <a:ext cx="988694" cy="465455"/>
            </a:xfrm>
            <a:custGeom>
              <a:avLst/>
              <a:gdLst/>
              <a:ahLst/>
              <a:cxnLst/>
              <a:rect l="l" t="t" r="r" b="b"/>
              <a:pathLst>
                <a:path w="988694" h="465455">
                  <a:moveTo>
                    <a:pt x="661002" y="464994"/>
                  </a:moveTo>
                  <a:lnTo>
                    <a:pt x="0" y="0"/>
                  </a:lnTo>
                  <a:lnTo>
                    <a:pt x="145532" y="0"/>
                  </a:lnTo>
                  <a:lnTo>
                    <a:pt x="640694" y="348331"/>
                  </a:lnTo>
                  <a:lnTo>
                    <a:pt x="885734" y="0"/>
                  </a:lnTo>
                  <a:lnTo>
                    <a:pt x="988111" y="0"/>
                  </a:lnTo>
                  <a:lnTo>
                    <a:pt x="661002" y="464994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64101" y="3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7" y="1781746"/>
                  </a:moveTo>
                  <a:lnTo>
                    <a:pt x="0" y="146957"/>
                  </a:lnTo>
                  <a:lnTo>
                    <a:pt x="103380" y="0"/>
                  </a:lnTo>
                  <a:lnTo>
                    <a:pt x="2323897" y="0"/>
                  </a:lnTo>
                  <a:lnTo>
                    <a:pt x="2323897" y="1781746"/>
                  </a:lnTo>
                  <a:close/>
                </a:path>
              </a:pathLst>
            </a:custGeom>
            <a:solidFill>
              <a:srgbClr val="FF1616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871094" y="7628236"/>
            <a:ext cx="1417320" cy="2659380"/>
          </a:xfrm>
          <a:custGeom>
            <a:avLst/>
            <a:gdLst/>
            <a:ahLst/>
            <a:cxnLst/>
            <a:rect l="l" t="t" r="r" b="b"/>
            <a:pathLst>
              <a:path w="1417319" h="2659379">
                <a:moveTo>
                  <a:pt x="1416904" y="2658763"/>
                </a:moveTo>
                <a:lnTo>
                  <a:pt x="1090300" y="2658763"/>
                </a:lnTo>
                <a:lnTo>
                  <a:pt x="0" y="857785"/>
                </a:lnTo>
                <a:lnTo>
                  <a:pt x="1416904" y="0"/>
                </a:lnTo>
                <a:lnTo>
                  <a:pt x="1416904" y="2658763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25135" y="2"/>
            <a:ext cx="2263140" cy="1728470"/>
          </a:xfrm>
          <a:custGeom>
            <a:avLst/>
            <a:gdLst/>
            <a:ahLst/>
            <a:cxnLst/>
            <a:rect l="l" t="t" r="r" b="b"/>
            <a:pathLst>
              <a:path w="2263140" h="1728470">
                <a:moveTo>
                  <a:pt x="2262865" y="1728187"/>
                </a:moveTo>
                <a:lnTo>
                  <a:pt x="0" y="136332"/>
                </a:lnTo>
                <a:lnTo>
                  <a:pt x="95905" y="0"/>
                </a:lnTo>
                <a:lnTo>
                  <a:pt x="2262865" y="0"/>
                </a:lnTo>
                <a:lnTo>
                  <a:pt x="2262865" y="1728187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16674" y="7667022"/>
            <a:ext cx="1371600" cy="2620010"/>
          </a:xfrm>
          <a:custGeom>
            <a:avLst/>
            <a:gdLst/>
            <a:ahLst/>
            <a:cxnLst/>
            <a:rect l="l" t="t" r="r" b="b"/>
            <a:pathLst>
              <a:path w="1371600" h="2620009">
                <a:moveTo>
                  <a:pt x="1371325" y="2619977"/>
                </a:moveTo>
                <a:lnTo>
                  <a:pt x="1083525" y="2619977"/>
                </a:lnTo>
                <a:lnTo>
                  <a:pt x="0" y="830191"/>
                </a:lnTo>
                <a:lnTo>
                  <a:pt x="1371325" y="0"/>
                </a:lnTo>
                <a:lnTo>
                  <a:pt x="1371325" y="2619977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69118" y="1"/>
            <a:ext cx="2019300" cy="1513840"/>
          </a:xfrm>
          <a:custGeom>
            <a:avLst/>
            <a:gdLst/>
            <a:ahLst/>
            <a:cxnLst/>
            <a:rect l="l" t="t" r="r" b="b"/>
            <a:pathLst>
              <a:path w="2019300" h="1513840">
                <a:moveTo>
                  <a:pt x="2018881" y="1513457"/>
                </a:moveTo>
                <a:lnTo>
                  <a:pt x="0" y="93236"/>
                </a:lnTo>
                <a:lnTo>
                  <a:pt x="65588" y="0"/>
                </a:lnTo>
                <a:lnTo>
                  <a:pt x="174913" y="0"/>
                </a:lnTo>
                <a:lnTo>
                  <a:pt x="125674" y="69993"/>
                </a:lnTo>
                <a:lnTo>
                  <a:pt x="2018881" y="1401806"/>
                </a:lnTo>
                <a:lnTo>
                  <a:pt x="2018881" y="1513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9377" y="7821803"/>
            <a:ext cx="1188720" cy="2465705"/>
          </a:xfrm>
          <a:custGeom>
            <a:avLst/>
            <a:gdLst/>
            <a:ahLst/>
            <a:cxnLst/>
            <a:rect l="l" t="t" r="r" b="b"/>
            <a:pathLst>
              <a:path w="1188719" h="2465704">
                <a:moveTo>
                  <a:pt x="1056784" y="2465195"/>
                </a:moveTo>
                <a:lnTo>
                  <a:pt x="0" y="719586"/>
                </a:lnTo>
                <a:lnTo>
                  <a:pt x="1188620" y="0"/>
                </a:lnTo>
                <a:lnTo>
                  <a:pt x="1188620" y="79175"/>
                </a:lnTo>
                <a:lnTo>
                  <a:pt x="94249" y="741703"/>
                </a:lnTo>
                <a:lnTo>
                  <a:pt x="1137644" y="2465195"/>
                </a:lnTo>
                <a:lnTo>
                  <a:pt x="1056784" y="2465195"/>
                </a:lnTo>
                <a:close/>
              </a:path>
              <a:path w="1188719" h="2465704">
                <a:moveTo>
                  <a:pt x="1176410" y="2465195"/>
                </a:moveTo>
                <a:lnTo>
                  <a:pt x="1188620" y="2457803"/>
                </a:lnTo>
                <a:lnTo>
                  <a:pt x="1188620" y="2465195"/>
                </a:lnTo>
                <a:lnTo>
                  <a:pt x="1176410" y="2465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399325"/>
            <a:ext cx="92551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585" dirty="0">
                <a:solidFill>
                  <a:srgbClr val="FF1616"/>
                </a:solidFill>
              </a:rPr>
              <a:t>Algorithm</a:t>
            </a:r>
            <a:r>
              <a:rPr sz="9000" spc="-855" dirty="0">
                <a:solidFill>
                  <a:srgbClr val="FF1616"/>
                </a:solidFill>
              </a:rPr>
              <a:t> </a:t>
            </a:r>
            <a:r>
              <a:rPr sz="9000" spc="290" dirty="0">
                <a:solidFill>
                  <a:srgbClr val="FF1616"/>
                </a:solidFill>
              </a:rPr>
              <a:t>Used</a:t>
            </a:r>
            <a:endParaRPr sz="9000" dirty="0"/>
          </a:p>
        </p:txBody>
      </p:sp>
      <p:sp>
        <p:nvSpPr>
          <p:cNvPr id="16" name="object 16"/>
          <p:cNvSpPr txBox="1"/>
          <p:nvPr/>
        </p:nvSpPr>
        <p:spPr>
          <a:xfrm>
            <a:off x="2110622" y="2628900"/>
            <a:ext cx="6230900" cy="3020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230" indent="-4572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050" b="1" spc="-100" dirty="0">
                <a:latin typeface="Verdana"/>
                <a:cs typeface="Verdana"/>
              </a:rPr>
              <a:t>Collaborative</a:t>
            </a:r>
            <a:r>
              <a:rPr sz="3050" b="1" spc="-405" dirty="0">
                <a:latin typeface="Verdana"/>
                <a:cs typeface="Verdana"/>
              </a:rPr>
              <a:t> </a:t>
            </a:r>
            <a:r>
              <a:rPr sz="3050" b="1" spc="-165" dirty="0">
                <a:latin typeface="Verdana"/>
                <a:cs typeface="Verdana"/>
              </a:rPr>
              <a:t>Filtering</a:t>
            </a:r>
            <a:endParaRPr sz="3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Verdana"/>
              <a:cs typeface="Verdana"/>
            </a:endParaRPr>
          </a:p>
          <a:p>
            <a:pPr marL="12700" marR="6350" algn="just"/>
            <a:r>
              <a:rPr sz="2150" dirty="0">
                <a:latin typeface="Noto Sans"/>
                <a:cs typeface="Noto Sans"/>
              </a:rPr>
              <a:t>collaborative </a:t>
            </a:r>
            <a:r>
              <a:rPr sz="2150" spc="-20" dirty="0">
                <a:latin typeface="Noto Sans"/>
                <a:cs typeface="Noto Sans"/>
              </a:rPr>
              <a:t>filtering </a:t>
            </a:r>
            <a:r>
              <a:rPr sz="2150" dirty="0">
                <a:latin typeface="Noto Sans"/>
                <a:cs typeface="Noto Sans"/>
              </a:rPr>
              <a:t>is the </a:t>
            </a:r>
            <a:r>
              <a:rPr sz="2150" spc="5" dirty="0">
                <a:latin typeface="Noto Sans"/>
                <a:cs typeface="Noto Sans"/>
              </a:rPr>
              <a:t>process of  </a:t>
            </a:r>
            <a:r>
              <a:rPr sz="2150" spc="-15" dirty="0">
                <a:latin typeface="Noto Sans"/>
                <a:cs typeface="Noto Sans"/>
              </a:rPr>
              <a:t>predicting </a:t>
            </a:r>
            <a:r>
              <a:rPr sz="2150" spc="5" dirty="0">
                <a:latin typeface="Noto Sans"/>
                <a:cs typeface="Noto Sans"/>
              </a:rPr>
              <a:t>a </a:t>
            </a:r>
            <a:r>
              <a:rPr sz="2150" dirty="0">
                <a:latin typeface="Noto Sans"/>
                <a:cs typeface="Noto Sans"/>
              </a:rPr>
              <a:t>user's </a:t>
            </a:r>
            <a:r>
              <a:rPr sz="2150" spc="5" dirty="0">
                <a:latin typeface="Noto Sans"/>
                <a:cs typeface="Noto Sans"/>
              </a:rPr>
              <a:t>preference by </a:t>
            </a:r>
            <a:r>
              <a:rPr sz="2150" spc="-15" dirty="0">
                <a:latin typeface="Noto Sans"/>
                <a:cs typeface="Noto Sans"/>
              </a:rPr>
              <a:t>studying  </a:t>
            </a:r>
            <a:r>
              <a:rPr sz="2150" dirty="0">
                <a:latin typeface="Noto Sans"/>
                <a:cs typeface="Noto Sans"/>
              </a:rPr>
              <a:t>their</a:t>
            </a:r>
            <a:r>
              <a:rPr lang="en-IN" sz="2150" dirty="0">
                <a:latin typeface="Noto Sans"/>
                <a:cs typeface="Noto Sans"/>
              </a:rPr>
              <a:t> </a:t>
            </a:r>
            <a:r>
              <a:rPr sz="2150" spc="-5" dirty="0">
                <a:latin typeface="Noto Sans"/>
                <a:cs typeface="Noto Sans"/>
              </a:rPr>
              <a:t>activity </a:t>
            </a:r>
            <a:r>
              <a:rPr sz="2150" dirty="0">
                <a:latin typeface="Noto Sans"/>
                <a:cs typeface="Noto Sans"/>
              </a:rPr>
              <a:t>to derive</a:t>
            </a:r>
            <a:r>
              <a:rPr sz="2150" spc="20" dirty="0">
                <a:latin typeface="Noto Sans"/>
                <a:cs typeface="Noto Sans"/>
              </a:rPr>
              <a:t> </a:t>
            </a:r>
            <a:r>
              <a:rPr sz="2150" dirty="0">
                <a:latin typeface="Noto Sans"/>
                <a:cs typeface="Noto Sans"/>
              </a:rPr>
              <a:t>patterns.</a:t>
            </a:r>
          </a:p>
          <a:p>
            <a:pPr marL="12700" marR="5080" algn="just"/>
            <a:r>
              <a:rPr sz="2150" spc="5" dirty="0">
                <a:latin typeface="Noto Sans"/>
                <a:cs typeface="Noto Sans"/>
              </a:rPr>
              <a:t>For </a:t>
            </a:r>
            <a:r>
              <a:rPr sz="2150" dirty="0">
                <a:latin typeface="Noto Sans"/>
                <a:cs typeface="Noto Sans"/>
              </a:rPr>
              <a:t>example, </a:t>
            </a:r>
            <a:r>
              <a:rPr sz="2150" spc="5" dirty="0">
                <a:latin typeface="Noto Sans"/>
                <a:cs typeface="Noto Sans"/>
              </a:rPr>
              <a:t>by </a:t>
            </a:r>
            <a:r>
              <a:rPr sz="2150" spc="-15" dirty="0">
                <a:latin typeface="Noto Sans"/>
                <a:cs typeface="Noto Sans"/>
              </a:rPr>
              <a:t>studying </a:t>
            </a:r>
            <a:r>
              <a:rPr sz="2150" dirty="0">
                <a:latin typeface="Noto Sans"/>
                <a:cs typeface="Noto Sans"/>
              </a:rPr>
              <a:t>the </a:t>
            </a:r>
            <a:r>
              <a:rPr sz="2150" spc="-10" dirty="0">
                <a:latin typeface="Noto Sans"/>
                <a:cs typeface="Noto Sans"/>
              </a:rPr>
              <a:t>likes, </a:t>
            </a:r>
            <a:r>
              <a:rPr sz="2150" spc="-5" dirty="0">
                <a:latin typeface="Noto Sans"/>
                <a:cs typeface="Noto Sans"/>
              </a:rPr>
              <a:t>dislikes,  </a:t>
            </a:r>
            <a:r>
              <a:rPr sz="2150" dirty="0">
                <a:latin typeface="Noto Sans"/>
                <a:cs typeface="Noto Sans"/>
              </a:rPr>
              <a:t>skips </a:t>
            </a:r>
            <a:r>
              <a:rPr sz="2150" spc="5" dirty="0">
                <a:latin typeface="Noto Sans"/>
                <a:cs typeface="Noto Sans"/>
              </a:rPr>
              <a:t>and </a:t>
            </a:r>
            <a:r>
              <a:rPr sz="2150" spc="-5" dirty="0">
                <a:latin typeface="Noto Sans"/>
                <a:cs typeface="Noto Sans"/>
              </a:rPr>
              <a:t>views, </a:t>
            </a:r>
            <a:r>
              <a:rPr sz="2150" spc="5" dirty="0">
                <a:latin typeface="Noto Sans"/>
                <a:cs typeface="Noto Sans"/>
              </a:rPr>
              <a:t>a recommender system can  </a:t>
            </a:r>
            <a:r>
              <a:rPr sz="2150" dirty="0">
                <a:latin typeface="Noto Sans"/>
                <a:cs typeface="Noto Sans"/>
              </a:rPr>
              <a:t>predict what </a:t>
            </a:r>
            <a:r>
              <a:rPr sz="2150" spc="5" dirty="0">
                <a:latin typeface="Noto Sans"/>
                <a:cs typeface="Noto Sans"/>
              </a:rPr>
              <a:t>a user </a:t>
            </a:r>
            <a:r>
              <a:rPr sz="2150" dirty="0">
                <a:latin typeface="Noto Sans"/>
                <a:cs typeface="Noto Sans"/>
              </a:rPr>
              <a:t>likes </a:t>
            </a:r>
            <a:r>
              <a:rPr sz="2150" spc="5" dirty="0">
                <a:latin typeface="Noto Sans"/>
                <a:cs typeface="Noto Sans"/>
              </a:rPr>
              <a:t>and </a:t>
            </a:r>
            <a:r>
              <a:rPr sz="2150" dirty="0">
                <a:latin typeface="Noto Sans"/>
                <a:cs typeface="Noto Sans"/>
              </a:rPr>
              <a:t>what they  dislike.</a:t>
            </a:r>
          </a:p>
        </p:txBody>
      </p:sp>
      <p:pic>
        <p:nvPicPr>
          <p:cNvPr id="20" name="Picture 6" descr="How to Build a Winning Recommendation System, Part 1 | NVIDIA Technical Blog">
            <a:extLst>
              <a:ext uri="{FF2B5EF4-FFF2-40B4-BE49-F238E27FC236}">
                <a16:creationId xmlns:a16="http://schemas.microsoft.com/office/drawing/2014/main" id="{9746B046-A9E7-4B2A-85AF-6BBA57CF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449" y="3049781"/>
            <a:ext cx="7574051" cy="4964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E06C97-6402-4E90-91EC-08D2B16966D7}"/>
              </a:ext>
            </a:extLst>
          </p:cNvPr>
          <p:cNvSpPr txBox="1"/>
          <p:nvPr/>
        </p:nvSpPr>
        <p:spPr>
          <a:xfrm>
            <a:off x="1922500" y="6210300"/>
            <a:ext cx="5926100" cy="2056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0230" indent="-4572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800" b="1" spc="-100" dirty="0">
                <a:latin typeface="Verdana"/>
                <a:cs typeface="Verdana"/>
              </a:rPr>
              <a:t> K means clustering </a:t>
            </a:r>
          </a:p>
          <a:p>
            <a:pPr marL="113030" algn="just">
              <a:lnSpc>
                <a:spcPct val="100000"/>
              </a:lnSpc>
              <a:spcBef>
                <a:spcPts val="95"/>
              </a:spcBef>
            </a:pPr>
            <a:endParaRPr lang="en-IN" sz="1800" b="1" spc="-100" dirty="0">
              <a:latin typeface="Verdana"/>
              <a:cs typeface="Verdana"/>
            </a:endParaRPr>
          </a:p>
          <a:p>
            <a:pPr marL="113030" algn="just">
              <a:spcBef>
                <a:spcPts val="95"/>
              </a:spcBef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 means clustering method to split the object in the dataset into clusters. A class label will be attached to the clusters for matching based on the user input</a:t>
            </a:r>
            <a:endParaRPr lang="en-IN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419148"/>
            <a:ext cx="6924690" cy="6572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2423129"/>
            <a:ext cx="7238999" cy="6562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1398" y="528642"/>
            <a:ext cx="3298825" cy="1051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00" spc="-395" dirty="0">
                <a:solidFill>
                  <a:srgbClr val="FF1616"/>
                </a:solidFill>
              </a:rPr>
              <a:t>R</a:t>
            </a:r>
            <a:r>
              <a:rPr sz="6700" spc="415" dirty="0">
                <a:solidFill>
                  <a:srgbClr val="FF1616"/>
                </a:solidFill>
              </a:rPr>
              <a:t>e</a:t>
            </a:r>
            <a:r>
              <a:rPr sz="6700" spc="90" dirty="0">
                <a:solidFill>
                  <a:srgbClr val="FF1616"/>
                </a:solidFill>
              </a:rPr>
              <a:t>s</a:t>
            </a:r>
            <a:r>
              <a:rPr sz="6700" spc="520" dirty="0">
                <a:solidFill>
                  <a:srgbClr val="FF1616"/>
                </a:solidFill>
              </a:rPr>
              <a:t>u</a:t>
            </a:r>
            <a:r>
              <a:rPr sz="6700" spc="204" dirty="0">
                <a:solidFill>
                  <a:srgbClr val="FF1616"/>
                </a:solidFill>
              </a:rPr>
              <a:t>l</a:t>
            </a:r>
            <a:r>
              <a:rPr sz="6700" spc="595" dirty="0">
                <a:solidFill>
                  <a:srgbClr val="FF1616"/>
                </a:solidFill>
              </a:rPr>
              <a:t>t</a:t>
            </a:r>
            <a:r>
              <a:rPr sz="6700" spc="95" dirty="0">
                <a:solidFill>
                  <a:srgbClr val="FF1616"/>
                </a:solidFill>
              </a:rPr>
              <a:t>s</a:t>
            </a:r>
            <a:endParaRPr sz="6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305" y="2423104"/>
            <a:ext cx="7439009" cy="634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2379100"/>
            <a:ext cx="7839059" cy="6391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1398" y="528642"/>
            <a:ext cx="3298825" cy="1051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00" spc="-395" dirty="0">
                <a:solidFill>
                  <a:srgbClr val="FF1616"/>
                </a:solidFill>
              </a:rPr>
              <a:t>R</a:t>
            </a:r>
            <a:r>
              <a:rPr sz="6700" spc="415" dirty="0">
                <a:solidFill>
                  <a:srgbClr val="FF1616"/>
                </a:solidFill>
              </a:rPr>
              <a:t>e</a:t>
            </a:r>
            <a:r>
              <a:rPr sz="6700" spc="90" dirty="0">
                <a:solidFill>
                  <a:srgbClr val="FF1616"/>
                </a:solidFill>
              </a:rPr>
              <a:t>s</a:t>
            </a:r>
            <a:r>
              <a:rPr sz="6700" spc="520" dirty="0">
                <a:solidFill>
                  <a:srgbClr val="FF1616"/>
                </a:solidFill>
              </a:rPr>
              <a:t>u</a:t>
            </a:r>
            <a:r>
              <a:rPr sz="6700" spc="204" dirty="0">
                <a:solidFill>
                  <a:srgbClr val="FF1616"/>
                </a:solidFill>
              </a:rPr>
              <a:t>l</a:t>
            </a:r>
            <a:r>
              <a:rPr sz="6700" spc="595" dirty="0">
                <a:solidFill>
                  <a:srgbClr val="FF1616"/>
                </a:solidFill>
              </a:rPr>
              <a:t>t</a:t>
            </a:r>
            <a:r>
              <a:rPr sz="6700" spc="95" dirty="0">
                <a:solidFill>
                  <a:srgbClr val="FF1616"/>
                </a:solidFill>
              </a:rPr>
              <a:t>s</a:t>
            </a:r>
            <a:endParaRPr sz="6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362" y="2213061"/>
            <a:ext cx="8372490" cy="582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84161" y="2230199"/>
            <a:ext cx="7372349" cy="5829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588992"/>
            <a:ext cx="2600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04" dirty="0">
                <a:solidFill>
                  <a:srgbClr val="FF1616"/>
                </a:solidFill>
              </a:rPr>
              <a:t>Results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31" y="2379106"/>
            <a:ext cx="8353409" cy="609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72975" y="2379116"/>
            <a:ext cx="7172309" cy="61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1398" y="528648"/>
            <a:ext cx="3298825" cy="1051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00" spc="-395" dirty="0">
                <a:solidFill>
                  <a:srgbClr val="FF1616"/>
                </a:solidFill>
              </a:rPr>
              <a:t>R</a:t>
            </a:r>
            <a:r>
              <a:rPr sz="6700" spc="415" dirty="0">
                <a:solidFill>
                  <a:srgbClr val="FF1616"/>
                </a:solidFill>
              </a:rPr>
              <a:t>e</a:t>
            </a:r>
            <a:r>
              <a:rPr sz="6700" spc="90" dirty="0">
                <a:solidFill>
                  <a:srgbClr val="FF1616"/>
                </a:solidFill>
              </a:rPr>
              <a:t>s</a:t>
            </a:r>
            <a:r>
              <a:rPr sz="6700" spc="520" dirty="0">
                <a:solidFill>
                  <a:srgbClr val="FF1616"/>
                </a:solidFill>
              </a:rPr>
              <a:t>u</a:t>
            </a:r>
            <a:r>
              <a:rPr sz="6700" spc="204" dirty="0">
                <a:solidFill>
                  <a:srgbClr val="FF1616"/>
                </a:solidFill>
              </a:rPr>
              <a:t>l</a:t>
            </a:r>
            <a:r>
              <a:rPr sz="6700" spc="595" dirty="0">
                <a:solidFill>
                  <a:srgbClr val="FF1616"/>
                </a:solidFill>
              </a:rPr>
              <a:t>t</a:t>
            </a:r>
            <a:r>
              <a:rPr sz="6700" spc="95" dirty="0">
                <a:solidFill>
                  <a:srgbClr val="FF1616"/>
                </a:solidFill>
              </a:rPr>
              <a:t>s</a:t>
            </a:r>
            <a:endParaRPr sz="6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155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</vt:lpstr>
      <vt:lpstr>Verdana</vt:lpstr>
      <vt:lpstr>Office Theme</vt:lpstr>
      <vt:lpstr>PowerPoint Presentation</vt:lpstr>
      <vt:lpstr>What is Recommendation  Model?</vt:lpstr>
      <vt:lpstr>Methodology</vt:lpstr>
      <vt:lpstr>Graphs</vt:lpstr>
      <vt:lpstr>Algorithm Used</vt:lpstr>
      <vt:lpstr>Results</vt:lpstr>
      <vt:lpstr>Results</vt:lpstr>
      <vt:lpstr>Results</vt:lpstr>
      <vt:lpstr>Results</vt:lpstr>
      <vt:lpstr>UI Integration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</dc:title>
  <dc:creator>Riddhi Bhor</dc:creator>
  <cp:keywords>DAE-InWT8Bs,BAEuko0YKR0</cp:keywords>
  <cp:lastModifiedBy>riddhi bhor</cp:lastModifiedBy>
  <cp:revision>5</cp:revision>
  <dcterms:created xsi:type="dcterms:W3CDTF">2022-04-17T18:15:39Z</dcterms:created>
  <dcterms:modified xsi:type="dcterms:W3CDTF">2022-04-18T08:36:50Z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2022-04-17T00:00:00Z</vt:filetime>
  </property>
</Properties>
</file>