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5" r:id="rId2"/>
    <p:sldId id="334" r:id="rId3"/>
    <p:sldId id="335" r:id="rId4"/>
    <p:sldId id="336" r:id="rId5"/>
    <p:sldId id="359" r:id="rId6"/>
    <p:sldId id="353" r:id="rId7"/>
    <p:sldId id="358" r:id="rId8"/>
    <p:sldId id="357" r:id="rId9"/>
    <p:sldId id="351" r:id="rId10"/>
    <p:sldId id="340" r:id="rId11"/>
    <p:sldId id="356" r:id="rId12"/>
    <p:sldId id="352" r:id="rId13"/>
    <p:sldId id="360" r:id="rId14"/>
    <p:sldId id="361" r:id="rId15"/>
    <p:sldId id="362" r:id="rId16"/>
    <p:sldId id="363" r:id="rId17"/>
    <p:sldId id="364" r:id="rId18"/>
    <p:sldId id="365" r:id="rId19"/>
    <p:sldId id="366" r:id="rId20"/>
    <p:sldId id="367" r:id="rId21"/>
    <p:sldId id="342" r:id="rId22"/>
    <p:sldId id="355" r:id="rId23"/>
    <p:sldId id="344" r:id="rId24"/>
    <p:sldId id="345"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3120" autoAdjust="0"/>
  </p:normalViewPr>
  <p:slideViewPr>
    <p:cSldViewPr>
      <p:cViewPr varScale="1">
        <p:scale>
          <a:sx n="77" d="100"/>
          <a:sy n="77" d="100"/>
        </p:scale>
        <p:origin x="1642" y="6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sakshibadwaik@gmail.com" userId="a41b46a9a28e88dc" providerId="LiveId" clId="{587347A7-F4F3-408E-BF97-F873E2D95181}"/>
    <pc:docChg chg="undo custSel addSld delSld modSld sldOrd">
      <pc:chgData name="thesakshibadwaik@gmail.com" userId="a41b46a9a28e88dc" providerId="LiveId" clId="{587347A7-F4F3-408E-BF97-F873E2D95181}" dt="2021-07-22T13:57:17.804" v="126" actId="113"/>
      <pc:docMkLst>
        <pc:docMk/>
      </pc:docMkLst>
      <pc:sldChg chg="modSp mod">
        <pc:chgData name="thesakshibadwaik@gmail.com" userId="a41b46a9a28e88dc" providerId="LiveId" clId="{587347A7-F4F3-408E-BF97-F873E2D95181}" dt="2021-07-22T13:57:17.804" v="126" actId="113"/>
        <pc:sldMkLst>
          <pc:docMk/>
          <pc:sldMk cId="0" sldId="340"/>
        </pc:sldMkLst>
        <pc:spChg chg="mod">
          <ac:chgData name="thesakshibadwaik@gmail.com" userId="a41b46a9a28e88dc" providerId="LiveId" clId="{587347A7-F4F3-408E-BF97-F873E2D95181}" dt="2021-07-22T13:57:17.804" v="126" actId="113"/>
          <ac:spMkLst>
            <pc:docMk/>
            <pc:sldMk cId="0" sldId="340"/>
            <ac:spMk id="144" creationId="{00000000-0000-0000-0000-000000000000}"/>
          </ac:spMkLst>
        </pc:spChg>
      </pc:sldChg>
      <pc:sldChg chg="modSp mod ord">
        <pc:chgData name="thesakshibadwaik@gmail.com" userId="a41b46a9a28e88dc" providerId="LiveId" clId="{587347A7-F4F3-408E-BF97-F873E2D95181}" dt="2021-07-22T13:57:03.833" v="125" actId="20577"/>
        <pc:sldMkLst>
          <pc:docMk/>
          <pc:sldMk cId="0" sldId="351"/>
        </pc:sldMkLst>
        <pc:spChg chg="mod">
          <ac:chgData name="thesakshibadwaik@gmail.com" userId="a41b46a9a28e88dc" providerId="LiveId" clId="{587347A7-F4F3-408E-BF97-F873E2D95181}" dt="2021-07-22T13:57:03.833" v="125" actId="20577"/>
          <ac:spMkLst>
            <pc:docMk/>
            <pc:sldMk cId="0" sldId="351"/>
            <ac:spMk id="149" creationId="{00000000-0000-0000-0000-000000000000}"/>
          </ac:spMkLst>
        </pc:spChg>
      </pc:sldChg>
      <pc:sldChg chg="addSp delSp modSp mod">
        <pc:chgData name="thesakshibadwaik@gmail.com" userId="a41b46a9a28e88dc" providerId="LiveId" clId="{587347A7-F4F3-408E-BF97-F873E2D95181}" dt="2021-07-22T13:41:46.511" v="26" actId="732"/>
        <pc:sldMkLst>
          <pc:docMk/>
          <pc:sldMk cId="0" sldId="352"/>
        </pc:sldMkLst>
        <pc:picChg chg="add mod modCrop">
          <ac:chgData name="thesakshibadwaik@gmail.com" userId="a41b46a9a28e88dc" providerId="LiveId" clId="{587347A7-F4F3-408E-BF97-F873E2D95181}" dt="2021-07-22T13:41:46.511" v="26" actId="732"/>
          <ac:picMkLst>
            <pc:docMk/>
            <pc:sldMk cId="0" sldId="352"/>
            <ac:picMk id="3" creationId="{E1A81E6D-C7B5-4CDF-9260-B785E1DE40D4}"/>
          </ac:picMkLst>
        </pc:picChg>
        <pc:picChg chg="del">
          <ac:chgData name="thesakshibadwaik@gmail.com" userId="a41b46a9a28e88dc" providerId="LiveId" clId="{587347A7-F4F3-408E-BF97-F873E2D95181}" dt="2021-07-22T13:41:00.460" v="21" actId="478"/>
          <ac:picMkLst>
            <pc:docMk/>
            <pc:sldMk cId="0" sldId="352"/>
            <ac:picMk id="1026" creationId="{00000000-0000-0000-0000-000000000000}"/>
          </ac:picMkLst>
        </pc:picChg>
      </pc:sldChg>
      <pc:sldChg chg="addSp delSp modSp mod">
        <pc:chgData name="thesakshibadwaik@gmail.com" userId="a41b46a9a28e88dc" providerId="LiveId" clId="{587347A7-F4F3-408E-BF97-F873E2D95181}" dt="2021-07-22T13:55:33.129" v="113" actId="1076"/>
        <pc:sldMkLst>
          <pc:docMk/>
          <pc:sldMk cId="0" sldId="353"/>
        </pc:sldMkLst>
        <pc:spChg chg="mod">
          <ac:chgData name="thesakshibadwaik@gmail.com" userId="a41b46a9a28e88dc" providerId="LiveId" clId="{587347A7-F4F3-408E-BF97-F873E2D95181}" dt="2021-07-22T13:54:58.726" v="111" actId="1076"/>
          <ac:spMkLst>
            <pc:docMk/>
            <pc:sldMk cId="0" sldId="353"/>
            <ac:spMk id="29" creationId="{00000000-0000-0000-0000-000000000000}"/>
          </ac:spMkLst>
        </pc:spChg>
        <pc:spChg chg="del mod">
          <ac:chgData name="thesakshibadwaik@gmail.com" userId="a41b46a9a28e88dc" providerId="LiveId" clId="{587347A7-F4F3-408E-BF97-F873E2D95181}" dt="2021-07-22T13:54:34.918" v="104" actId="478"/>
          <ac:spMkLst>
            <pc:docMk/>
            <pc:sldMk cId="0" sldId="353"/>
            <ac:spMk id="43" creationId="{00000000-0000-0000-0000-000000000000}"/>
          </ac:spMkLst>
        </pc:spChg>
        <pc:spChg chg="mod">
          <ac:chgData name="thesakshibadwaik@gmail.com" userId="a41b46a9a28e88dc" providerId="LiveId" clId="{587347A7-F4F3-408E-BF97-F873E2D95181}" dt="2021-07-22T13:55:27.270" v="112" actId="1076"/>
          <ac:spMkLst>
            <pc:docMk/>
            <pc:sldMk cId="0" sldId="353"/>
            <ac:spMk id="70" creationId="{00000000-0000-0000-0000-000000000000}"/>
          </ac:spMkLst>
        </pc:spChg>
        <pc:spChg chg="del mod">
          <ac:chgData name="thesakshibadwaik@gmail.com" userId="a41b46a9a28e88dc" providerId="LiveId" clId="{587347A7-F4F3-408E-BF97-F873E2D95181}" dt="2021-07-22T13:53:07.267" v="90" actId="478"/>
          <ac:spMkLst>
            <pc:docMk/>
            <pc:sldMk cId="0" sldId="353"/>
            <ac:spMk id="102" creationId="{00000000-0000-0000-0000-000000000000}"/>
          </ac:spMkLst>
        </pc:spChg>
        <pc:picChg chg="add mod">
          <ac:chgData name="thesakshibadwaik@gmail.com" userId="a41b46a9a28e88dc" providerId="LiveId" clId="{587347A7-F4F3-408E-BF97-F873E2D95181}" dt="2021-07-22T13:54:53.212" v="110" actId="1076"/>
          <ac:picMkLst>
            <pc:docMk/>
            <pc:sldMk cId="0" sldId="353"/>
            <ac:picMk id="37" creationId="{B5EC2F76-44C0-4AF1-B889-1E03DE42ABAF}"/>
          </ac:picMkLst>
        </pc:picChg>
        <pc:picChg chg="add mod">
          <ac:chgData name="thesakshibadwaik@gmail.com" userId="a41b46a9a28e88dc" providerId="LiveId" clId="{587347A7-F4F3-408E-BF97-F873E2D95181}" dt="2021-07-22T13:55:33.129" v="113" actId="1076"/>
          <ac:picMkLst>
            <pc:docMk/>
            <pc:sldMk cId="0" sldId="353"/>
            <ac:picMk id="1026" creationId="{0004C727-63C6-48DC-A2D8-B6F3C196E865}"/>
          </ac:picMkLst>
        </pc:picChg>
        <pc:cxnChg chg="del">
          <ac:chgData name="thesakshibadwaik@gmail.com" userId="a41b46a9a28e88dc" providerId="LiveId" clId="{587347A7-F4F3-408E-BF97-F873E2D95181}" dt="2021-07-22T13:54:40.779" v="106" actId="478"/>
          <ac:cxnSpMkLst>
            <pc:docMk/>
            <pc:sldMk cId="0" sldId="353"/>
            <ac:cxnSpMk id="44" creationId="{00000000-0000-0000-0000-000000000000}"/>
          </ac:cxnSpMkLst>
        </pc:cxnChg>
        <pc:cxnChg chg="del">
          <ac:chgData name="thesakshibadwaik@gmail.com" userId="a41b46a9a28e88dc" providerId="LiveId" clId="{587347A7-F4F3-408E-BF97-F873E2D95181}" dt="2021-07-22T13:54:37.721" v="105" actId="478"/>
          <ac:cxnSpMkLst>
            <pc:docMk/>
            <pc:sldMk cId="0" sldId="353"/>
            <ac:cxnSpMk id="45" creationId="{00000000-0000-0000-0000-000000000000}"/>
          </ac:cxnSpMkLst>
        </pc:cxnChg>
        <pc:cxnChg chg="del">
          <ac:chgData name="thesakshibadwaik@gmail.com" userId="a41b46a9a28e88dc" providerId="LiveId" clId="{587347A7-F4F3-408E-BF97-F873E2D95181}" dt="2021-07-22T13:54:43.319" v="107" actId="478"/>
          <ac:cxnSpMkLst>
            <pc:docMk/>
            <pc:sldMk cId="0" sldId="353"/>
            <ac:cxnSpMk id="46" creationId="{00000000-0000-0000-0000-000000000000}"/>
          </ac:cxnSpMkLst>
        </pc:cxnChg>
        <pc:cxnChg chg="del">
          <ac:chgData name="thesakshibadwaik@gmail.com" userId="a41b46a9a28e88dc" providerId="LiveId" clId="{587347A7-F4F3-408E-BF97-F873E2D95181}" dt="2021-07-22T13:54:46.536" v="108" actId="478"/>
          <ac:cxnSpMkLst>
            <pc:docMk/>
            <pc:sldMk cId="0" sldId="353"/>
            <ac:cxnSpMk id="47" creationId="{00000000-0000-0000-0000-000000000000}"/>
          </ac:cxnSpMkLst>
        </pc:cxnChg>
        <pc:cxnChg chg="del">
          <ac:chgData name="thesakshibadwaik@gmail.com" userId="a41b46a9a28e88dc" providerId="LiveId" clId="{587347A7-F4F3-408E-BF97-F873E2D95181}" dt="2021-07-22T13:53:13.036" v="92" actId="478"/>
          <ac:cxnSpMkLst>
            <pc:docMk/>
            <pc:sldMk cId="0" sldId="353"/>
            <ac:cxnSpMk id="103" creationId="{00000000-0000-0000-0000-000000000000}"/>
          </ac:cxnSpMkLst>
        </pc:cxnChg>
        <pc:cxnChg chg="del">
          <ac:chgData name="thesakshibadwaik@gmail.com" userId="a41b46a9a28e88dc" providerId="LiveId" clId="{587347A7-F4F3-408E-BF97-F873E2D95181}" dt="2021-07-22T13:53:10.658" v="91" actId="478"/>
          <ac:cxnSpMkLst>
            <pc:docMk/>
            <pc:sldMk cId="0" sldId="353"/>
            <ac:cxnSpMk id="104" creationId="{00000000-0000-0000-0000-000000000000}"/>
          </ac:cxnSpMkLst>
        </pc:cxnChg>
        <pc:cxnChg chg="del">
          <ac:chgData name="thesakshibadwaik@gmail.com" userId="a41b46a9a28e88dc" providerId="LiveId" clId="{587347A7-F4F3-408E-BF97-F873E2D95181}" dt="2021-07-22T13:53:15.442" v="93" actId="478"/>
          <ac:cxnSpMkLst>
            <pc:docMk/>
            <pc:sldMk cId="0" sldId="353"/>
            <ac:cxnSpMk id="105" creationId="{00000000-0000-0000-0000-000000000000}"/>
          </ac:cxnSpMkLst>
        </pc:cxnChg>
        <pc:cxnChg chg="del">
          <ac:chgData name="thesakshibadwaik@gmail.com" userId="a41b46a9a28e88dc" providerId="LiveId" clId="{587347A7-F4F3-408E-BF97-F873E2D95181}" dt="2021-07-22T13:53:18.356" v="94" actId="478"/>
          <ac:cxnSpMkLst>
            <pc:docMk/>
            <pc:sldMk cId="0" sldId="353"/>
            <ac:cxnSpMk id="106" creationId="{00000000-0000-0000-0000-000000000000}"/>
          </ac:cxnSpMkLst>
        </pc:cxnChg>
      </pc:sldChg>
      <pc:sldChg chg="modSp mod">
        <pc:chgData name="thesakshibadwaik@gmail.com" userId="a41b46a9a28e88dc" providerId="LiveId" clId="{587347A7-F4F3-408E-BF97-F873E2D95181}" dt="2021-07-22T13:56:42.079" v="121" actId="14100"/>
        <pc:sldMkLst>
          <pc:docMk/>
          <pc:sldMk cId="0" sldId="358"/>
        </pc:sldMkLst>
        <pc:picChg chg="mod">
          <ac:chgData name="thesakshibadwaik@gmail.com" userId="a41b46a9a28e88dc" providerId="LiveId" clId="{587347A7-F4F3-408E-BF97-F873E2D95181}" dt="2021-07-22T13:56:42.079" v="121" actId="14100"/>
          <ac:picMkLst>
            <pc:docMk/>
            <pc:sldMk cId="0" sldId="358"/>
            <ac:picMk id="5" creationId="{00000000-0000-0000-0000-000000000000}"/>
          </ac:picMkLst>
        </pc:picChg>
        <pc:cxnChg chg="mod">
          <ac:chgData name="thesakshibadwaik@gmail.com" userId="a41b46a9a28e88dc" providerId="LiveId" clId="{587347A7-F4F3-408E-BF97-F873E2D95181}" dt="2021-07-22T13:56:40.100" v="119" actId="14100"/>
          <ac:cxnSpMkLst>
            <pc:docMk/>
            <pc:sldMk cId="0" sldId="358"/>
            <ac:cxnSpMk id="13" creationId="{00000000-0000-0000-0000-000000000000}"/>
          </ac:cxnSpMkLst>
        </pc:cxnChg>
      </pc:sldChg>
      <pc:sldChg chg="del">
        <pc:chgData name="thesakshibadwaik@gmail.com" userId="a41b46a9a28e88dc" providerId="LiveId" clId="{587347A7-F4F3-408E-BF97-F873E2D95181}" dt="2021-07-22T13:42:15.757" v="27" actId="47"/>
        <pc:sldMkLst>
          <pc:docMk/>
          <pc:sldMk cId="0" sldId="360"/>
        </pc:sldMkLst>
      </pc:sldChg>
      <pc:sldChg chg="addSp modSp new mod">
        <pc:chgData name="thesakshibadwaik@gmail.com" userId="a41b46a9a28e88dc" providerId="LiveId" clId="{587347A7-F4F3-408E-BF97-F873E2D95181}" dt="2021-07-22T13:43:23.855" v="36" actId="14100"/>
        <pc:sldMkLst>
          <pc:docMk/>
          <pc:sldMk cId="404378166" sldId="360"/>
        </pc:sldMkLst>
        <pc:picChg chg="add mod modCrop">
          <ac:chgData name="thesakshibadwaik@gmail.com" userId="a41b46a9a28e88dc" providerId="LiveId" clId="{587347A7-F4F3-408E-BF97-F873E2D95181}" dt="2021-07-22T13:43:23.855" v="36" actId="14100"/>
          <ac:picMkLst>
            <pc:docMk/>
            <pc:sldMk cId="404378166" sldId="360"/>
            <ac:picMk id="3" creationId="{9C6D8448-D7B1-4B17-B7A4-557CFCAAD951}"/>
          </ac:picMkLst>
        </pc:picChg>
      </pc:sldChg>
      <pc:sldChg chg="del">
        <pc:chgData name="thesakshibadwaik@gmail.com" userId="a41b46a9a28e88dc" providerId="LiveId" clId="{587347A7-F4F3-408E-BF97-F873E2D95181}" dt="2021-07-22T13:42:19.626" v="28" actId="47"/>
        <pc:sldMkLst>
          <pc:docMk/>
          <pc:sldMk cId="0" sldId="361"/>
        </pc:sldMkLst>
      </pc:sldChg>
      <pc:sldChg chg="addSp modSp new mod">
        <pc:chgData name="thesakshibadwaik@gmail.com" userId="a41b46a9a28e88dc" providerId="LiveId" clId="{587347A7-F4F3-408E-BF97-F873E2D95181}" dt="2021-07-22T13:44:30.197" v="43" actId="14100"/>
        <pc:sldMkLst>
          <pc:docMk/>
          <pc:sldMk cId="3818617141" sldId="361"/>
        </pc:sldMkLst>
        <pc:picChg chg="add mod modCrop">
          <ac:chgData name="thesakshibadwaik@gmail.com" userId="a41b46a9a28e88dc" providerId="LiveId" clId="{587347A7-F4F3-408E-BF97-F873E2D95181}" dt="2021-07-22T13:44:30.197" v="43" actId="14100"/>
          <ac:picMkLst>
            <pc:docMk/>
            <pc:sldMk cId="3818617141" sldId="361"/>
            <ac:picMk id="3" creationId="{2391CA55-DBF1-415C-BEAD-116635C820AC}"/>
          </ac:picMkLst>
        </pc:picChg>
      </pc:sldChg>
      <pc:sldChg chg="del">
        <pc:chgData name="thesakshibadwaik@gmail.com" userId="a41b46a9a28e88dc" providerId="LiveId" clId="{587347A7-F4F3-408E-BF97-F873E2D95181}" dt="2021-07-22T13:42:21.021" v="29" actId="47"/>
        <pc:sldMkLst>
          <pc:docMk/>
          <pc:sldMk cId="0" sldId="362"/>
        </pc:sldMkLst>
      </pc:sldChg>
      <pc:sldChg chg="addSp modSp new mod">
        <pc:chgData name="thesakshibadwaik@gmail.com" userId="a41b46a9a28e88dc" providerId="LiveId" clId="{587347A7-F4F3-408E-BF97-F873E2D95181}" dt="2021-07-22T13:45:24.109" v="50" actId="14100"/>
        <pc:sldMkLst>
          <pc:docMk/>
          <pc:sldMk cId="51219792" sldId="362"/>
        </pc:sldMkLst>
        <pc:picChg chg="add mod modCrop">
          <ac:chgData name="thesakshibadwaik@gmail.com" userId="a41b46a9a28e88dc" providerId="LiveId" clId="{587347A7-F4F3-408E-BF97-F873E2D95181}" dt="2021-07-22T13:45:24.109" v="50" actId="14100"/>
          <ac:picMkLst>
            <pc:docMk/>
            <pc:sldMk cId="51219792" sldId="362"/>
            <ac:picMk id="3" creationId="{38019DC7-360E-452F-961E-7EEDAEE058C1}"/>
          </ac:picMkLst>
        </pc:picChg>
      </pc:sldChg>
      <pc:sldChg chg="del">
        <pc:chgData name="thesakshibadwaik@gmail.com" userId="a41b46a9a28e88dc" providerId="LiveId" clId="{587347A7-F4F3-408E-BF97-F873E2D95181}" dt="2021-07-22T13:42:21.809" v="30" actId="47"/>
        <pc:sldMkLst>
          <pc:docMk/>
          <pc:sldMk cId="0" sldId="363"/>
        </pc:sldMkLst>
      </pc:sldChg>
      <pc:sldChg chg="addSp modSp new mod">
        <pc:chgData name="thesakshibadwaik@gmail.com" userId="a41b46a9a28e88dc" providerId="LiveId" clId="{587347A7-F4F3-408E-BF97-F873E2D95181}" dt="2021-07-22T13:46:16.291" v="58" actId="14100"/>
        <pc:sldMkLst>
          <pc:docMk/>
          <pc:sldMk cId="974194842" sldId="363"/>
        </pc:sldMkLst>
        <pc:picChg chg="add mod modCrop">
          <ac:chgData name="thesakshibadwaik@gmail.com" userId="a41b46a9a28e88dc" providerId="LiveId" clId="{587347A7-F4F3-408E-BF97-F873E2D95181}" dt="2021-07-22T13:46:16.291" v="58" actId="14100"/>
          <ac:picMkLst>
            <pc:docMk/>
            <pc:sldMk cId="974194842" sldId="363"/>
            <ac:picMk id="3" creationId="{DC333962-E45E-4F04-9DC9-7727F72822F5}"/>
          </ac:picMkLst>
        </pc:picChg>
      </pc:sldChg>
      <pc:sldChg chg="addSp modSp new mod">
        <pc:chgData name="thesakshibadwaik@gmail.com" userId="a41b46a9a28e88dc" providerId="LiveId" clId="{587347A7-F4F3-408E-BF97-F873E2D95181}" dt="2021-07-22T13:47:11.898" v="65" actId="14100"/>
        <pc:sldMkLst>
          <pc:docMk/>
          <pc:sldMk cId="3713971703" sldId="364"/>
        </pc:sldMkLst>
        <pc:picChg chg="add mod modCrop">
          <ac:chgData name="thesakshibadwaik@gmail.com" userId="a41b46a9a28e88dc" providerId="LiveId" clId="{587347A7-F4F3-408E-BF97-F873E2D95181}" dt="2021-07-22T13:47:11.898" v="65" actId="14100"/>
          <ac:picMkLst>
            <pc:docMk/>
            <pc:sldMk cId="3713971703" sldId="364"/>
            <ac:picMk id="3" creationId="{34EDBF27-0B7A-4740-B9BD-92BC2CE0C348}"/>
          </ac:picMkLst>
        </pc:picChg>
      </pc:sldChg>
      <pc:sldChg chg="addSp modSp new mod">
        <pc:chgData name="thesakshibadwaik@gmail.com" userId="a41b46a9a28e88dc" providerId="LiveId" clId="{587347A7-F4F3-408E-BF97-F873E2D95181}" dt="2021-07-22T13:48:26.563" v="72" actId="14100"/>
        <pc:sldMkLst>
          <pc:docMk/>
          <pc:sldMk cId="3776626250" sldId="365"/>
        </pc:sldMkLst>
        <pc:picChg chg="add mod modCrop">
          <ac:chgData name="thesakshibadwaik@gmail.com" userId="a41b46a9a28e88dc" providerId="LiveId" clId="{587347A7-F4F3-408E-BF97-F873E2D95181}" dt="2021-07-22T13:48:26.563" v="72" actId="14100"/>
          <ac:picMkLst>
            <pc:docMk/>
            <pc:sldMk cId="3776626250" sldId="365"/>
            <ac:picMk id="3" creationId="{97BA3FAE-A426-40A6-9827-71177E36A384}"/>
          </ac:picMkLst>
        </pc:picChg>
      </pc:sldChg>
      <pc:sldChg chg="addSp modSp new mod">
        <pc:chgData name="thesakshibadwaik@gmail.com" userId="a41b46a9a28e88dc" providerId="LiveId" clId="{587347A7-F4F3-408E-BF97-F873E2D95181}" dt="2021-07-22T13:49:21.570" v="79" actId="14100"/>
        <pc:sldMkLst>
          <pc:docMk/>
          <pc:sldMk cId="3504791859" sldId="366"/>
        </pc:sldMkLst>
        <pc:picChg chg="add mod modCrop">
          <ac:chgData name="thesakshibadwaik@gmail.com" userId="a41b46a9a28e88dc" providerId="LiveId" clId="{587347A7-F4F3-408E-BF97-F873E2D95181}" dt="2021-07-22T13:49:21.570" v="79" actId="14100"/>
          <ac:picMkLst>
            <pc:docMk/>
            <pc:sldMk cId="3504791859" sldId="366"/>
            <ac:picMk id="3" creationId="{1D590805-85D2-42E1-AEE8-959C9C5E8E23}"/>
          </ac:picMkLst>
        </pc:picChg>
      </pc:sldChg>
      <pc:sldChg chg="addSp modSp new mod">
        <pc:chgData name="thesakshibadwaik@gmail.com" userId="a41b46a9a28e88dc" providerId="LiveId" clId="{587347A7-F4F3-408E-BF97-F873E2D95181}" dt="2021-07-22T13:50:08.032" v="86" actId="14100"/>
        <pc:sldMkLst>
          <pc:docMk/>
          <pc:sldMk cId="1262016539" sldId="367"/>
        </pc:sldMkLst>
        <pc:picChg chg="add mod modCrop">
          <ac:chgData name="thesakshibadwaik@gmail.com" userId="a41b46a9a28e88dc" providerId="LiveId" clId="{587347A7-F4F3-408E-BF97-F873E2D95181}" dt="2021-07-22T13:50:08.032" v="86" actId="14100"/>
          <ac:picMkLst>
            <pc:docMk/>
            <pc:sldMk cId="1262016539" sldId="367"/>
            <ac:picMk id="3" creationId="{0C7C7874-517C-4E65-A869-9F59B82ADE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7/22/2021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CDFAE99-2354-43A9-B741-C174AEC3E588}"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 </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ACC85F8-A554-4801-B259-BD339EA46804}" type="datetime1">
              <a:rPr lang="en-US" smtClean="0"/>
              <a:pPr/>
              <a:t>7/22/2021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 </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C73201D-7092-45F2-A20E-550105A72E43}" type="datetime1">
              <a:rPr lang="en-US" smtClean="0"/>
              <a:pPr/>
              <a:t>7/22/2021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 </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1390D2C-A848-4DA5-8D93-32A3973103DD}" type="datetime1">
              <a:rPr lang="en-US" smtClean="0"/>
              <a:pPr/>
              <a:t>7/22/2021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 </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5B3AAD2-12A2-42F3-B169-9194EB857CD2}" type="datetime1">
              <a:rPr lang="en-US" smtClean="0"/>
              <a:pPr/>
              <a:t>7/22/2021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 </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A3460CC-9AA4-4C87-90DC-1584E3952BD2}" type="datetime1">
              <a:rPr lang="en-US" smtClean="0"/>
              <a:pPr/>
              <a:t>7/22/2021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 </a:t>
            </a:r>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D9F4CB2F-7F0B-44AB-8B75-63EB2E354B6F}" type="datetime1">
              <a:rPr lang="en-US" smtClean="0"/>
              <a:pPr/>
              <a:t>7/22/2021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Progress Seminar</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Calibri"/>
              </a:rPr>
              <a:t> </a:t>
            </a:r>
            <a:r>
              <a:rPr lang="en-US" sz="3200" b="1" dirty="0">
                <a:solidFill>
                  <a:srgbClr val="0000FF"/>
                </a:solidFill>
                <a:latin typeface="Calibri"/>
              </a:rPr>
              <a:t>Bank Management System</a:t>
            </a:r>
            <a:endParaRPr sz="3200">
              <a:solidFill>
                <a:srgbClr val="0000FF"/>
              </a:solidFill>
              <a:latin typeface="Times New Roman" pitchFamily="18" charset="0"/>
              <a:cs typeface="Times New Roman" pitchFamily="18" charset="0"/>
            </a:endParaRPr>
          </a:p>
        </p:txBody>
      </p:sp>
      <p:sp>
        <p:nvSpPr>
          <p:cNvPr id="9" name="CustomShape 2"/>
          <p:cNvSpPr/>
          <p:nvPr/>
        </p:nvSpPr>
        <p:spPr>
          <a:xfrm>
            <a:off x="0" y="3048000"/>
            <a:ext cx="4419600" cy="167640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a:p>
          <a:p>
            <a:pPr>
              <a:lnSpc>
                <a:spcPct val="100000"/>
              </a:lnSpc>
            </a:pPr>
            <a:endParaRPr/>
          </a:p>
          <a:p>
            <a:pPr>
              <a:lnSpc>
                <a:spcPct val="100000"/>
              </a:lnSpc>
            </a:pPr>
            <a:r>
              <a:rPr lang="en-IN" sz="2000" b="1" dirty="0">
                <a:solidFill>
                  <a:srgbClr val="000000"/>
                </a:solidFill>
                <a:latin typeface="Arial"/>
              </a:rPr>
              <a:t>     </a:t>
            </a:r>
            <a:r>
              <a:rPr lang="en-IN" sz="2000" b="1" dirty="0">
                <a:solidFill>
                  <a:srgbClr val="0000FF"/>
                </a:solidFill>
                <a:latin typeface="Arial"/>
              </a:rPr>
              <a:t>Ms.Sakshi Badwaik</a:t>
            </a:r>
            <a:r>
              <a:rPr lang="en-IN" sz="2000" dirty="0">
                <a:solidFill>
                  <a:srgbClr val="0000FF"/>
                </a:solidFill>
                <a:latin typeface="Arial"/>
              </a:rPr>
              <a:t>(CS19B20)</a:t>
            </a:r>
            <a:r>
              <a:rPr lang="en-IN" sz="2000" b="1" dirty="0">
                <a:solidFill>
                  <a:srgbClr val="0000FF"/>
                </a:solidFill>
                <a:latin typeface="Arial"/>
              </a:rPr>
              <a:t>            </a:t>
            </a:r>
          </a:p>
          <a:p>
            <a:pPr>
              <a:lnSpc>
                <a:spcPct val="100000"/>
              </a:lnSpc>
            </a:pPr>
            <a:r>
              <a:rPr lang="en-IN" sz="2000" b="1" dirty="0">
                <a:solidFill>
                  <a:srgbClr val="0000FF"/>
                </a:solidFill>
                <a:latin typeface="Arial"/>
              </a:rPr>
              <a:t>   Ms.Siddhi Panchabhai</a:t>
            </a:r>
            <a:r>
              <a:rPr lang="en-IN" sz="2000" dirty="0">
                <a:solidFill>
                  <a:srgbClr val="0000FF"/>
                </a:solidFill>
                <a:latin typeface="Arial"/>
              </a:rPr>
              <a:t>(CS19B36</a:t>
            </a:r>
            <a:r>
              <a:rPr lang="en-IN" sz="2000" b="1" dirty="0">
                <a:solidFill>
                  <a:srgbClr val="0000FF"/>
                </a:solidFill>
                <a:latin typeface="Arial"/>
              </a:rPr>
              <a:t>)</a:t>
            </a:r>
            <a:endParaRPr>
              <a:solidFill>
                <a:srgbClr val="0000FF"/>
              </a:solidFill>
            </a:endParaRPr>
          </a:p>
          <a:p>
            <a:pPr>
              <a:lnSpc>
                <a:spcPct val="100000"/>
              </a:lnSpc>
            </a:pPr>
            <a:r>
              <a:rPr lang="en-IN" sz="2000" b="1" dirty="0">
                <a:solidFill>
                  <a:srgbClr val="0000FF"/>
                </a:solidFill>
                <a:latin typeface="Arial"/>
              </a:rPr>
              <a:t>                   </a:t>
            </a:r>
            <a:endParaRPr>
              <a:solidFill>
                <a:srgbClr val="0000FF"/>
              </a:solidFill>
            </a:endParaRPr>
          </a:p>
        </p:txBody>
      </p:sp>
      <p:sp>
        <p:nvSpPr>
          <p:cNvPr id="12" name="CustomShape 3"/>
          <p:cNvSpPr/>
          <p:nvPr/>
        </p:nvSpPr>
        <p:spPr>
          <a:xfrm>
            <a:off x="5867400" y="2895600"/>
            <a:ext cx="3276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a:p>
          <a:p>
            <a:pPr>
              <a:lnSpc>
                <a:spcPct val="100000"/>
              </a:lnSpc>
            </a:pPr>
            <a:endParaRPr/>
          </a:p>
          <a:p>
            <a:pPr>
              <a:lnSpc>
                <a:spcPct val="100000"/>
              </a:lnSpc>
            </a:pPr>
            <a:r>
              <a:rPr lang="en-IN" sz="2000" b="1" dirty="0">
                <a:solidFill>
                  <a:srgbClr val="0000FF"/>
                </a:solidFill>
                <a:latin typeface="Arial"/>
              </a:rPr>
              <a:t>  Mrs.Roshani Talmale</a:t>
            </a:r>
            <a:endParaRPr>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733800" y="1905000"/>
            <a:ext cx="1466850" cy="1703803"/>
          </a:xfrm>
          <a:prstGeom prst="rect">
            <a:avLst/>
          </a:prstGeom>
          <a:noFill/>
        </p:spPr>
      </p:pic>
      <p:sp>
        <p:nvSpPr>
          <p:cNvPr id="8" name="Slide Number Placeholder 7"/>
          <p:cNvSpPr>
            <a:spLocks noGrp="1"/>
          </p:cNvSpPr>
          <p:nvPr>
            <p:ph type="sldNum" sz="quarter" idx="7"/>
          </p:nvPr>
        </p:nvSpPr>
        <p:spPr/>
        <p:txBody>
          <a:bodyPr/>
          <a:lstStyle/>
          <a:p>
            <a:pPr marL="38100">
              <a:lnSpc>
                <a:spcPts val="1870"/>
              </a:lnSpc>
            </a:pPr>
            <a:fld id="{81D60167-4931-47E6-BA6A-407CBD079E47}" type="slidenum">
              <a:rPr lang="en-US" sz="1800" smtClean="0">
                <a:solidFill>
                  <a:srgbClr val="0000FF"/>
                </a:solidFill>
              </a:rPr>
              <a:pPr marL="38100">
                <a:lnSpc>
                  <a:spcPts val="1870"/>
                </a:lnSpc>
              </a:pPr>
              <a:t>1</a:t>
            </a:fld>
            <a:endParaRPr lang="en-US" sz="1800" dirty="0">
              <a:solidFill>
                <a:srgbClr val="0000FF"/>
              </a:solidFill>
            </a:endParaRPr>
          </a:p>
        </p:txBody>
      </p:sp>
      <p:sp>
        <p:nvSpPr>
          <p:cNvPr id="10" name="Footer Placeholder 9"/>
          <p:cNvSpPr>
            <a:spLocks noGrp="1"/>
          </p:cNvSpPr>
          <p:nvPr>
            <p:ph type="ftr" sz="quarter" idx="5"/>
          </p:nvPr>
        </p:nvSpPr>
        <p:spPr>
          <a:xfrm>
            <a:off x="457200" y="6477000"/>
            <a:ext cx="6475730" cy="181332"/>
          </a:xfrm>
        </p:spPr>
        <p:txBody>
          <a:bodyPr/>
          <a:lstStyle/>
          <a:p>
            <a:pPr marL="12700">
              <a:lnSpc>
                <a:spcPts val="1425"/>
              </a:lnSpc>
            </a:pPr>
            <a:r>
              <a:rPr lang="en-US" sz="1600" spc="-5" dirty="0">
                <a:solidFill>
                  <a:srgbClr val="0000FF"/>
                </a:solidFill>
              </a:rPr>
              <a:t>S. B. Jain Institute of Technology Management and research </a:t>
            </a:r>
            <a:endParaRPr lang="en-US" sz="1600" dirty="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1" y="274680"/>
            <a:ext cx="8077200" cy="639720"/>
          </a:xfrm>
          <a:prstGeom prst="rect">
            <a:avLst/>
          </a:prstGeom>
        </p:spPr>
        <p:txBody>
          <a:bodyPr anchor="ctr"/>
          <a:lstStyle/>
          <a:p>
            <a:pPr algn="ctr">
              <a:lnSpc>
                <a:spcPct val="100000"/>
              </a:lnSpc>
            </a:pPr>
            <a:r>
              <a:rPr lang="en-IN" sz="3200" b="1" dirty="0">
                <a:solidFill>
                  <a:srgbClr val="000000"/>
                </a:solidFill>
                <a:latin typeface="Times New Roman" pitchFamily="18" charset="0"/>
                <a:cs typeface="Times New Roman" pitchFamily="18" charset="0"/>
              </a:rPr>
              <a:t>Modules</a:t>
            </a:r>
            <a:endParaRPr sz="3200" b="1" dirty="0">
              <a:latin typeface="Times New Roman" pitchFamily="18" charset="0"/>
              <a:cs typeface="Times New Roman" pitchFamily="18" charset="0"/>
            </a:endParaRPr>
          </a:p>
        </p:txBody>
      </p:sp>
      <p:sp>
        <p:nvSpPr>
          <p:cNvPr id="145" name="TextShape 2"/>
          <p:cNvSpPr txBox="1"/>
          <p:nvPr/>
        </p:nvSpPr>
        <p:spPr>
          <a:xfrm>
            <a:off x="533400" y="1066800"/>
            <a:ext cx="8229323" cy="4525560"/>
          </a:xfrm>
          <a:prstGeom prst="rect">
            <a:avLst/>
          </a:prstGeom>
        </p:spPr>
        <p:txBody>
          <a:bodyPr/>
          <a:lstStyle/>
          <a:p>
            <a:pPr>
              <a:lnSpc>
                <a:spcPct val="100000"/>
              </a:lnSpc>
            </a:pPr>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10</a:t>
            </a:fld>
            <a:endParaRPr>
              <a:solidFill>
                <a:srgbClr val="0000FF"/>
              </a:solidFill>
            </a:endParaRPr>
          </a:p>
        </p:txBody>
      </p:sp>
      <p:graphicFrame>
        <p:nvGraphicFramePr>
          <p:cNvPr id="8" name="Table 7"/>
          <p:cNvGraphicFramePr>
            <a:graphicFrameLocks noGrp="1"/>
          </p:cNvGraphicFramePr>
          <p:nvPr/>
        </p:nvGraphicFramePr>
        <p:xfrm>
          <a:off x="1066800" y="990600"/>
          <a:ext cx="6858000" cy="345948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533400">
                <a:tc>
                  <a:txBody>
                    <a:bodyPr/>
                    <a:lstStyle/>
                    <a:p>
                      <a:pPr algn="ctr"/>
                      <a:r>
                        <a:rPr lang="en-US" sz="2000" b="1" dirty="0">
                          <a:solidFill>
                            <a:schemeClr val="tx1"/>
                          </a:solidFill>
                        </a:rPr>
                        <a:t>Modules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Times New Roman" pitchFamily="18" charset="0"/>
                          <a:ea typeface="+mn-ea"/>
                          <a:cs typeface="Times New Roman" pitchFamily="18" charset="0"/>
                        </a:rPr>
                        <a:t>NEW ACCOUNT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Times New Roman" pitchFamily="18" charset="0"/>
                          <a:ea typeface="+mn-ea"/>
                          <a:cs typeface="Times New Roman" pitchFamily="18" charset="0"/>
                        </a:rPr>
                        <a:t>Opens a new account for the user by accepting input such as account number, name and minimum balance And account type.</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Times New Roman" pitchFamily="18" charset="0"/>
                          <a:ea typeface="+mn-ea"/>
                          <a:cs typeface="Times New Roman" pitchFamily="18" charset="0"/>
                        </a:rPr>
                        <a:t>CLOSE AN ACCOUNT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Times New Roman" pitchFamily="18" charset="0"/>
                          <a:ea typeface="+mn-ea"/>
                          <a:cs typeface="Times New Roman" pitchFamily="18" charset="0"/>
                        </a:rPr>
                        <a:t>Cancels</a:t>
                      </a:r>
                      <a:r>
                        <a:rPr lang="en-US" b="0" i="0" baseline="0" dirty="0">
                          <a:solidFill>
                            <a:schemeClr val="tx1"/>
                          </a:solidFill>
                          <a:latin typeface="Times New Roman" pitchFamily="18" charset="0"/>
                          <a:ea typeface="+mn-ea"/>
                          <a:cs typeface="Times New Roman" pitchFamily="18" charset="0"/>
                        </a:rPr>
                        <a:t> </a:t>
                      </a:r>
                      <a:r>
                        <a:rPr lang="en-US" b="0" i="0" dirty="0">
                          <a:solidFill>
                            <a:schemeClr val="tx1"/>
                          </a:solidFill>
                          <a:latin typeface="Times New Roman" pitchFamily="18" charset="0"/>
                          <a:ea typeface="+mn-ea"/>
                          <a:cs typeface="Times New Roman" pitchFamily="18" charset="0"/>
                        </a:rPr>
                        <a:t>the selected account from the bank.</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9728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Times New Roman" pitchFamily="18" charset="0"/>
                          <a:ea typeface="+mn-ea"/>
                          <a:cs typeface="Times New Roman" pitchFamily="18" charset="0"/>
                        </a:rPr>
                        <a:t>MODIFY AN ACCOUNT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Times New Roman" pitchFamily="18" charset="0"/>
                          <a:ea typeface="+mn-ea"/>
                          <a:cs typeface="Times New Roman" pitchFamily="18" charset="0"/>
                        </a:rPr>
                        <a:t>Selecting this it allows to modify by accepting input such as account number, name and amount.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nvGraphicFramePr>
        <p:xfrm>
          <a:off x="1066800" y="4419600"/>
          <a:ext cx="6858000" cy="10668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106680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Times New Roman" pitchFamily="18" charset="0"/>
                          <a:ea typeface="+mn-ea"/>
                          <a:cs typeface="Times New Roman" pitchFamily="18" charset="0"/>
                        </a:rPr>
                        <a:t>MODULES ALL ACCOUNT HOLDER LIST </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Times New Roman" pitchFamily="18" charset="0"/>
                          <a:ea typeface="+mn-ea"/>
                          <a:cs typeface="Times New Roman" pitchFamily="18" charset="0"/>
                        </a:rPr>
                        <a:t>Displays  the list of all account details comprising of account number, name and balance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04800" y="6477000"/>
            <a:ext cx="6856730" cy="187231"/>
          </a:xfrm>
        </p:spPr>
        <p:txBody>
          <a:bodyPr/>
          <a:lstStyle/>
          <a:p>
            <a:pPr marL="12700">
              <a:lnSpc>
                <a:spcPts val="1425"/>
              </a:lnSpc>
            </a:pPr>
            <a:r>
              <a:rPr lang="en-US" sz="1600" spc="-5" dirty="0">
                <a:solidFill>
                  <a:srgbClr val="0000FF"/>
                </a:solidFill>
              </a:rPr>
              <a:t>S. B. Jain Institute of Technology Management and research </a:t>
            </a:r>
            <a:endParaRPr lang="en-US" sz="1600" dirty="0">
              <a:solidFill>
                <a:srgbClr val="0000FF"/>
              </a:solidFill>
            </a:endParaRPr>
          </a:p>
        </p:txBody>
      </p:sp>
      <p:sp>
        <p:nvSpPr>
          <p:cNvPr id="3" name="Slide Number Placeholder 2"/>
          <p:cNvSpPr>
            <a:spLocks noGrp="1"/>
          </p:cNvSpPr>
          <p:nvPr>
            <p:ph type="sldNum" sz="quarter" idx="7"/>
          </p:nvPr>
        </p:nvSpPr>
        <p:spPr/>
        <p:txBody>
          <a:bodyPr/>
          <a:lstStyle/>
          <a:p>
            <a:pPr marL="38100">
              <a:lnSpc>
                <a:spcPts val="1870"/>
              </a:lnSpc>
            </a:pPr>
            <a:fld id="{81D60167-4931-47E6-BA6A-407CBD079E47}" type="slidenum">
              <a:rPr lang="en-US" smtClean="0">
                <a:solidFill>
                  <a:srgbClr val="0000FF"/>
                </a:solidFill>
              </a:rPr>
              <a:pPr marL="38100">
                <a:lnSpc>
                  <a:spcPts val="1870"/>
                </a:lnSpc>
              </a:pPr>
              <a:t>11</a:t>
            </a:fld>
            <a:endParaRPr lang="en-US" dirty="0">
              <a:solidFill>
                <a:srgbClr val="0000FF"/>
              </a:solidFill>
            </a:endParaRPr>
          </a:p>
        </p:txBody>
      </p:sp>
      <p:graphicFrame>
        <p:nvGraphicFramePr>
          <p:cNvPr id="4" name="Table 3"/>
          <p:cNvGraphicFramePr>
            <a:graphicFrameLocks noGrp="1"/>
          </p:cNvGraphicFramePr>
          <p:nvPr/>
        </p:nvGraphicFramePr>
        <p:xfrm>
          <a:off x="914400" y="1524000"/>
          <a:ext cx="7315200" cy="3318994"/>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20000"/>
                    </a:ext>
                  </a:extLst>
                </a:gridCol>
                <a:gridCol w="4663440">
                  <a:extLst>
                    <a:ext uri="{9D8B030D-6E8A-4147-A177-3AD203B41FA5}">
                      <a16:colId xmlns:a16="http://schemas.microsoft.com/office/drawing/2014/main" val="20001"/>
                    </a:ext>
                  </a:extLst>
                </a:gridCol>
              </a:tblGrid>
              <a:tr h="597686">
                <a:tc>
                  <a:txBody>
                    <a:bodyPr/>
                    <a:lstStyle/>
                    <a:p>
                      <a:pPr algn="ctr"/>
                      <a:r>
                        <a:rPr lang="en-US" sz="1800" b="1" dirty="0">
                          <a:solidFill>
                            <a:schemeClr val="tx1"/>
                          </a:solidFill>
                        </a:rPr>
                        <a:t>Modules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800" dirty="0">
                          <a:solidFill>
                            <a:schemeClr val="tx1"/>
                          </a:solidFill>
                        </a:rPr>
                        <a:t>Description</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84463">
                <a:tc>
                  <a:txBody>
                    <a:bodyPr/>
                    <a:lstStyle/>
                    <a:p>
                      <a:pPr algn="ctr"/>
                      <a:r>
                        <a:rPr lang="en-US" b="0" i="0" dirty="0">
                          <a:solidFill>
                            <a:schemeClr val="tx1"/>
                          </a:solidFill>
                          <a:latin typeface="+mn-lt"/>
                          <a:ea typeface="+mn-ea"/>
                          <a:cs typeface="+mn-cs"/>
                        </a:rPr>
                        <a:t>DEPOSIT AMOUNT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0" dirty="0">
                          <a:solidFill>
                            <a:schemeClr val="tx1"/>
                          </a:solidFill>
                          <a:latin typeface="+mn-lt"/>
                          <a:ea typeface="+mn-ea"/>
                          <a:cs typeface="+mn-cs"/>
                        </a:rPr>
                        <a:t> Provides options to deposit amount from the given account number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84463">
                <a:tc>
                  <a:txBody>
                    <a:bodyPr/>
                    <a:lstStyle/>
                    <a:p>
                      <a:pPr algn="ctr"/>
                      <a:r>
                        <a:rPr lang="en-US" b="0" i="0" dirty="0">
                          <a:solidFill>
                            <a:schemeClr val="tx1"/>
                          </a:solidFill>
                          <a:latin typeface="+mn-lt"/>
                          <a:ea typeface="+mn-ea"/>
                          <a:cs typeface="+mn-cs"/>
                        </a:rPr>
                        <a:t>WITHDRAW</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0" dirty="0">
                          <a:solidFill>
                            <a:schemeClr val="tx1"/>
                          </a:solidFill>
                          <a:latin typeface="+mn-lt"/>
                          <a:ea typeface="+mn-ea"/>
                          <a:cs typeface="+mn-cs"/>
                        </a:rPr>
                        <a:t>Provides options to withdraw amount from the given account number.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109988">
                <a:tc>
                  <a:txBody>
                    <a:bodyPr/>
                    <a:lstStyle/>
                    <a:p>
                      <a:pPr algn="ctr"/>
                      <a:r>
                        <a:rPr lang="en-US" b="0" i="0" dirty="0">
                          <a:solidFill>
                            <a:schemeClr val="tx1"/>
                          </a:solidFill>
                          <a:latin typeface="+mn-lt"/>
                          <a:ea typeface="+mn-ea"/>
                          <a:cs typeface="+mn-cs"/>
                        </a:rPr>
                        <a:t>BALANCE ENQUIRY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n-lt"/>
                          <a:ea typeface="+mn-ea"/>
                          <a:cs typeface="+mn-cs"/>
                        </a:rPr>
                        <a:t>Displays the list of a customer’s account details comprising of account number, name and balance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12</a:t>
            </a:fld>
            <a:endParaRPr>
              <a:solidFill>
                <a:srgbClr val="0000FF"/>
              </a:solidFill>
            </a:endParaRPr>
          </a:p>
        </p:txBody>
      </p:sp>
      <p:pic>
        <p:nvPicPr>
          <p:cNvPr id="3" name="Picture 2">
            <a:extLst>
              <a:ext uri="{FF2B5EF4-FFF2-40B4-BE49-F238E27FC236}">
                <a16:creationId xmlns:a16="http://schemas.microsoft.com/office/drawing/2014/main" id="{E1A81E6D-C7B5-4CDF-9260-B785E1DE40D4}"/>
              </a:ext>
            </a:extLst>
          </p:cNvPr>
          <p:cNvPicPr>
            <a:picLocks noChangeAspect="1"/>
          </p:cNvPicPr>
          <p:nvPr/>
        </p:nvPicPr>
        <p:blipFill rotWithShape="1">
          <a:blip r:embed="rId2">
            <a:extLst>
              <a:ext uri="{28A0092B-C50C-407E-A947-70E740481C1C}">
                <a14:useLocalDpi xmlns:a14="http://schemas.microsoft.com/office/drawing/2010/main" val="0"/>
              </a:ext>
            </a:extLst>
          </a:blip>
          <a:srcRect r="1905" b="4903"/>
          <a:stretch/>
        </p:blipFill>
        <p:spPr>
          <a:xfrm>
            <a:off x="228600" y="857250"/>
            <a:ext cx="8457923" cy="5010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6D8448-D7B1-4B17-B7A4-557CFCAAD951}"/>
              </a:ext>
            </a:extLst>
          </p:cNvPr>
          <p:cNvPicPr>
            <a:picLocks noChangeAspect="1"/>
          </p:cNvPicPr>
          <p:nvPr/>
        </p:nvPicPr>
        <p:blipFill rotWithShape="1">
          <a:blip r:embed="rId2">
            <a:extLst>
              <a:ext uri="{28A0092B-C50C-407E-A947-70E740481C1C}">
                <a14:useLocalDpi xmlns:a14="http://schemas.microsoft.com/office/drawing/2010/main" val="0"/>
              </a:ext>
            </a:extLst>
          </a:blip>
          <a:srcRect b="5185"/>
          <a:stretch/>
        </p:blipFill>
        <p:spPr>
          <a:xfrm>
            <a:off x="228600" y="304800"/>
            <a:ext cx="8686800" cy="5715000"/>
          </a:xfrm>
          <a:prstGeom prst="rect">
            <a:avLst/>
          </a:prstGeom>
        </p:spPr>
      </p:pic>
    </p:spTree>
    <p:extLst>
      <p:ext uri="{BB962C8B-B14F-4D97-AF65-F5344CB8AC3E}">
        <p14:creationId xmlns:p14="http://schemas.microsoft.com/office/powerpoint/2010/main" val="40437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1CA55-DBF1-415C-BEAD-116635C820AC}"/>
              </a:ext>
            </a:extLst>
          </p:cNvPr>
          <p:cNvPicPr>
            <a:picLocks noChangeAspect="1"/>
          </p:cNvPicPr>
          <p:nvPr/>
        </p:nvPicPr>
        <p:blipFill rotWithShape="1">
          <a:blip r:embed="rId2">
            <a:extLst>
              <a:ext uri="{28A0092B-C50C-407E-A947-70E740481C1C}">
                <a14:useLocalDpi xmlns:a14="http://schemas.microsoft.com/office/drawing/2010/main" val="0"/>
              </a:ext>
            </a:extLst>
          </a:blip>
          <a:srcRect b="5555"/>
          <a:stretch/>
        </p:blipFill>
        <p:spPr>
          <a:xfrm>
            <a:off x="228600" y="228600"/>
            <a:ext cx="8686800" cy="6019800"/>
          </a:xfrm>
          <a:prstGeom prst="rect">
            <a:avLst/>
          </a:prstGeom>
        </p:spPr>
      </p:pic>
    </p:spTree>
    <p:extLst>
      <p:ext uri="{BB962C8B-B14F-4D97-AF65-F5344CB8AC3E}">
        <p14:creationId xmlns:p14="http://schemas.microsoft.com/office/powerpoint/2010/main" val="381861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019DC7-360E-452F-961E-7EEDAEE058C1}"/>
              </a:ext>
            </a:extLst>
          </p:cNvPr>
          <p:cNvPicPr>
            <a:picLocks noChangeAspect="1"/>
          </p:cNvPicPr>
          <p:nvPr/>
        </p:nvPicPr>
        <p:blipFill rotWithShape="1">
          <a:blip r:embed="rId2">
            <a:extLst>
              <a:ext uri="{28A0092B-C50C-407E-A947-70E740481C1C}">
                <a14:useLocalDpi xmlns:a14="http://schemas.microsoft.com/office/drawing/2010/main" val="0"/>
              </a:ext>
            </a:extLst>
          </a:blip>
          <a:srcRect b="4074"/>
          <a:stretch/>
        </p:blipFill>
        <p:spPr>
          <a:xfrm>
            <a:off x="228600" y="228600"/>
            <a:ext cx="8686800" cy="6019800"/>
          </a:xfrm>
          <a:prstGeom prst="rect">
            <a:avLst/>
          </a:prstGeom>
        </p:spPr>
      </p:pic>
    </p:spTree>
    <p:extLst>
      <p:ext uri="{BB962C8B-B14F-4D97-AF65-F5344CB8AC3E}">
        <p14:creationId xmlns:p14="http://schemas.microsoft.com/office/powerpoint/2010/main" val="5121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333962-E45E-4F04-9DC9-7727F72822F5}"/>
              </a:ext>
            </a:extLst>
          </p:cNvPr>
          <p:cNvPicPr>
            <a:picLocks noChangeAspect="1"/>
          </p:cNvPicPr>
          <p:nvPr/>
        </p:nvPicPr>
        <p:blipFill rotWithShape="1">
          <a:blip r:embed="rId2">
            <a:extLst>
              <a:ext uri="{28A0092B-C50C-407E-A947-70E740481C1C}">
                <a14:useLocalDpi xmlns:a14="http://schemas.microsoft.com/office/drawing/2010/main" val="0"/>
              </a:ext>
            </a:extLst>
          </a:blip>
          <a:srcRect b="5555"/>
          <a:stretch/>
        </p:blipFill>
        <p:spPr>
          <a:xfrm>
            <a:off x="228600" y="228600"/>
            <a:ext cx="8686800" cy="6096000"/>
          </a:xfrm>
          <a:prstGeom prst="rect">
            <a:avLst/>
          </a:prstGeom>
        </p:spPr>
      </p:pic>
    </p:spTree>
    <p:extLst>
      <p:ext uri="{BB962C8B-B14F-4D97-AF65-F5344CB8AC3E}">
        <p14:creationId xmlns:p14="http://schemas.microsoft.com/office/powerpoint/2010/main" val="97419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EDBF27-0B7A-4740-B9BD-92BC2CE0C348}"/>
              </a:ext>
            </a:extLst>
          </p:cNvPr>
          <p:cNvPicPr>
            <a:picLocks noChangeAspect="1"/>
          </p:cNvPicPr>
          <p:nvPr/>
        </p:nvPicPr>
        <p:blipFill rotWithShape="1">
          <a:blip r:embed="rId2">
            <a:extLst>
              <a:ext uri="{28A0092B-C50C-407E-A947-70E740481C1C}">
                <a14:useLocalDpi xmlns:a14="http://schemas.microsoft.com/office/drawing/2010/main" val="0"/>
              </a:ext>
            </a:extLst>
          </a:blip>
          <a:srcRect b="4074"/>
          <a:stretch/>
        </p:blipFill>
        <p:spPr>
          <a:xfrm>
            <a:off x="228600" y="228600"/>
            <a:ext cx="8686800" cy="6096000"/>
          </a:xfrm>
          <a:prstGeom prst="rect">
            <a:avLst/>
          </a:prstGeom>
        </p:spPr>
      </p:pic>
    </p:spTree>
    <p:extLst>
      <p:ext uri="{BB962C8B-B14F-4D97-AF65-F5344CB8AC3E}">
        <p14:creationId xmlns:p14="http://schemas.microsoft.com/office/powerpoint/2010/main" val="371397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BA3FAE-A426-40A6-9827-71177E36A384}"/>
              </a:ext>
            </a:extLst>
          </p:cNvPr>
          <p:cNvPicPr>
            <a:picLocks noChangeAspect="1"/>
          </p:cNvPicPr>
          <p:nvPr/>
        </p:nvPicPr>
        <p:blipFill rotWithShape="1">
          <a:blip r:embed="rId2">
            <a:extLst>
              <a:ext uri="{28A0092B-C50C-407E-A947-70E740481C1C}">
                <a14:useLocalDpi xmlns:a14="http://schemas.microsoft.com/office/drawing/2010/main" val="0"/>
              </a:ext>
            </a:extLst>
          </a:blip>
          <a:srcRect b="4074"/>
          <a:stretch/>
        </p:blipFill>
        <p:spPr>
          <a:xfrm>
            <a:off x="228600" y="228600"/>
            <a:ext cx="8686800" cy="6096000"/>
          </a:xfrm>
          <a:prstGeom prst="rect">
            <a:avLst/>
          </a:prstGeom>
        </p:spPr>
      </p:pic>
    </p:spTree>
    <p:extLst>
      <p:ext uri="{BB962C8B-B14F-4D97-AF65-F5344CB8AC3E}">
        <p14:creationId xmlns:p14="http://schemas.microsoft.com/office/powerpoint/2010/main" val="3776626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590805-85D2-42E1-AEE8-959C9C5E8E23}"/>
              </a:ext>
            </a:extLst>
          </p:cNvPr>
          <p:cNvPicPr>
            <a:picLocks noChangeAspect="1"/>
          </p:cNvPicPr>
          <p:nvPr/>
        </p:nvPicPr>
        <p:blipFill rotWithShape="1">
          <a:blip r:embed="rId2">
            <a:extLst>
              <a:ext uri="{28A0092B-C50C-407E-A947-70E740481C1C}">
                <a14:useLocalDpi xmlns:a14="http://schemas.microsoft.com/office/drawing/2010/main" val="0"/>
              </a:ext>
            </a:extLst>
          </a:blip>
          <a:srcRect b="4074"/>
          <a:stretch/>
        </p:blipFill>
        <p:spPr>
          <a:xfrm>
            <a:off x="228600" y="228600"/>
            <a:ext cx="8686800" cy="6096000"/>
          </a:xfrm>
          <a:prstGeom prst="rect">
            <a:avLst/>
          </a:prstGeom>
        </p:spPr>
      </p:pic>
    </p:spTree>
    <p:extLst>
      <p:ext uri="{BB962C8B-B14F-4D97-AF65-F5344CB8AC3E}">
        <p14:creationId xmlns:p14="http://schemas.microsoft.com/office/powerpoint/2010/main" val="350479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990600" y="0"/>
            <a:ext cx="7543523" cy="792120"/>
          </a:xfrm>
          <a:prstGeom prst="rect">
            <a:avLst/>
          </a:prstGeom>
        </p:spPr>
        <p:txBody>
          <a:bodyPr anchor="ctr"/>
          <a:lstStyle/>
          <a:p>
            <a:pPr>
              <a:lnSpc>
                <a:spcPct val="100000"/>
              </a:lnSpc>
            </a:pPr>
            <a:r>
              <a:rPr lang="en-US" sz="3200" b="1" dirty="0">
                <a:solidFill>
                  <a:srgbClr val="000000"/>
                </a:solidFill>
                <a:latin typeface="Times New Roman" pitchFamily="18" charset="0"/>
                <a:cs typeface="Times New Roman" pitchFamily="18" charset="0"/>
              </a:rPr>
              <a:t>Contents</a:t>
            </a:r>
            <a:endParaRPr sz="3200">
              <a:latin typeface="Times New Roman" pitchFamily="18" charset="0"/>
              <a:cs typeface="Times New Roman" pitchFamily="18" charset="0"/>
            </a:endParaRPr>
          </a:p>
        </p:txBody>
      </p:sp>
      <p:sp>
        <p:nvSpPr>
          <p:cNvPr id="126" name="TextShape 3"/>
          <p:cNvSpPr txBox="1"/>
          <p:nvPr/>
        </p:nvSpPr>
        <p:spPr>
          <a:xfrm>
            <a:off x="152400" y="6324600"/>
            <a:ext cx="6681877" cy="3806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a:solidFill>
                <a:srgbClr val="0000FF"/>
              </a:solidFill>
            </a:endParaRPr>
          </a:p>
        </p:txBody>
      </p:sp>
      <p:sp>
        <p:nvSpPr>
          <p:cNvPr id="6" name="Rectangle 5"/>
          <p:cNvSpPr/>
          <p:nvPr/>
        </p:nvSpPr>
        <p:spPr>
          <a:xfrm>
            <a:off x="685800" y="685800"/>
            <a:ext cx="4572000" cy="5565947"/>
          </a:xfrm>
          <a:prstGeom prst="rect">
            <a:avLst/>
          </a:prstGeom>
        </p:spPr>
        <p:txBody>
          <a:bodyPr>
            <a:spAutoFit/>
          </a:bodyPr>
          <a:lstStyle/>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 Problem Statement &amp; Objectives</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 Introduction</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 System Design</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cs typeface="Times New Roman" pitchFamily="18" charset="0"/>
              </a:rPr>
              <a:t> Sequence diagram</a:t>
            </a:r>
          </a:p>
          <a:p>
            <a:pPr>
              <a:lnSpc>
                <a:spcPct val="150000"/>
              </a:lnSpc>
              <a:buFont typeface="Arial"/>
              <a:buChar char="•"/>
            </a:pPr>
            <a:r>
              <a:rPr lang="en-US" sz="2400" dirty="0">
                <a:solidFill>
                  <a:srgbClr val="0000FF"/>
                </a:solidFill>
                <a:latin typeface="Times New Roman" pitchFamily="18" charset="0"/>
                <a:cs typeface="Times New Roman" pitchFamily="18" charset="0"/>
              </a:rPr>
              <a:t> System architecture</a:t>
            </a: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 Technology to be Used</a:t>
            </a:r>
          </a:p>
          <a:p>
            <a:pPr>
              <a:lnSpc>
                <a:spcPct val="150000"/>
              </a:lnSpc>
              <a:buFont typeface="Arial"/>
              <a:buChar char="•"/>
            </a:pPr>
            <a:r>
              <a:rPr lang="en-US" sz="2400" dirty="0">
                <a:solidFill>
                  <a:srgbClr val="0000FF"/>
                </a:solidFill>
                <a:latin typeface="Times New Roman" pitchFamily="18" charset="0"/>
                <a:cs typeface="Times New Roman" pitchFamily="18" charset="0"/>
              </a:rPr>
              <a:t> Modules</a:t>
            </a:r>
          </a:p>
          <a:p>
            <a:pPr>
              <a:lnSpc>
                <a:spcPct val="150000"/>
              </a:lnSpc>
              <a:buFont typeface="Arial"/>
              <a:buChar char="•"/>
            </a:pPr>
            <a:r>
              <a:rPr lang="en-US" sz="2400" dirty="0">
                <a:solidFill>
                  <a:srgbClr val="0000FF"/>
                </a:solidFill>
                <a:latin typeface="Times New Roman" pitchFamily="18" charset="0"/>
                <a:cs typeface="Times New Roman" pitchFamily="18" charset="0"/>
              </a:rPr>
              <a:t> Screenshots</a:t>
            </a: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 Advantages &amp; Applications</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 References</a:t>
            </a:r>
            <a:endParaRPr lang="en-US" sz="2400"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7C7874-517C-4E65-A869-9F59B82ADE7A}"/>
              </a:ext>
            </a:extLst>
          </p:cNvPr>
          <p:cNvPicPr>
            <a:picLocks noChangeAspect="1"/>
          </p:cNvPicPr>
          <p:nvPr/>
        </p:nvPicPr>
        <p:blipFill rotWithShape="1">
          <a:blip r:embed="rId2">
            <a:extLst>
              <a:ext uri="{28A0092B-C50C-407E-A947-70E740481C1C}">
                <a14:useLocalDpi xmlns:a14="http://schemas.microsoft.com/office/drawing/2010/main" val="0"/>
              </a:ext>
            </a:extLst>
          </a:blip>
          <a:srcRect l="1" r="-1667" b="5555"/>
          <a:stretch/>
        </p:blipFill>
        <p:spPr>
          <a:xfrm>
            <a:off x="228600" y="228600"/>
            <a:ext cx="8839200" cy="6096000"/>
          </a:xfrm>
          <a:prstGeom prst="rect">
            <a:avLst/>
          </a:prstGeom>
        </p:spPr>
      </p:pic>
    </p:spTree>
    <p:extLst>
      <p:ext uri="{BB962C8B-B14F-4D97-AF65-F5344CB8AC3E}">
        <p14:creationId xmlns:p14="http://schemas.microsoft.com/office/powerpoint/2010/main" val="1262016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Applications</a:t>
            </a:r>
            <a:endParaRPr sz="3200">
              <a:latin typeface="Times New Roman" pitchFamily="18" charset="0"/>
              <a:cs typeface="Times New Roman" pitchFamily="18" charset="0"/>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21</a:t>
            </a:fld>
            <a:endParaRPr>
              <a:solidFill>
                <a:srgbClr val="0000FF"/>
              </a:solidFill>
            </a:endParaRPr>
          </a:p>
        </p:txBody>
      </p:sp>
      <p:sp>
        <p:nvSpPr>
          <p:cNvPr id="6" name="TextBox 5"/>
          <p:cNvSpPr txBox="1"/>
          <p:nvPr/>
        </p:nvSpPr>
        <p:spPr>
          <a:xfrm>
            <a:off x="457200" y="838200"/>
            <a:ext cx="8305800" cy="5447645"/>
          </a:xfrm>
          <a:prstGeom prst="rect">
            <a:avLst/>
          </a:prstGeom>
          <a:noFill/>
        </p:spPr>
        <p:txBody>
          <a:bodyPr wrap="square" rtlCol="0">
            <a:spAutoFit/>
          </a:bodyPr>
          <a:lstStyle/>
          <a:p>
            <a:pPr>
              <a:buFont typeface="Arial" pitchFamily="34" charset="0"/>
              <a:buChar char="•"/>
            </a:pPr>
            <a:r>
              <a:rPr lang="en-US" b="1" dirty="0"/>
              <a:t> </a:t>
            </a:r>
            <a:r>
              <a:rPr lang="en-US" sz="2400" b="1" dirty="0"/>
              <a:t>Simplicity of Use</a:t>
            </a:r>
          </a:p>
          <a:p>
            <a:pPr fontAlgn="base"/>
            <a:r>
              <a:rPr lang="en-US" sz="1600" dirty="0"/>
              <a:t> The software is easy to use, and makes banking simple both for the bank and the customers. The functionality of integration helps production of statements, reports, and messages via email.</a:t>
            </a:r>
          </a:p>
          <a:p>
            <a:pPr fontAlgn="base"/>
            <a:endParaRPr lang="en-US" sz="2400" dirty="0"/>
          </a:p>
          <a:p>
            <a:pPr>
              <a:buFont typeface="Arial" pitchFamily="34" charset="0"/>
              <a:buChar char="•"/>
            </a:pPr>
            <a:r>
              <a:rPr lang="en-US" sz="2400" dirty="0"/>
              <a:t> </a:t>
            </a:r>
            <a:r>
              <a:rPr lang="en-US" sz="2400" b="1" dirty="0"/>
              <a:t>Reduction in Cost of Operation</a:t>
            </a:r>
          </a:p>
          <a:p>
            <a:pPr fontAlgn="base"/>
            <a:r>
              <a:rPr lang="en-US" sz="1600" dirty="0"/>
              <a:t> It helps to reduce the workforce that a bank requires at each branch to run its operations professionally.</a:t>
            </a:r>
            <a:br>
              <a:rPr lang="en-US" sz="1600" dirty="0"/>
            </a:br>
            <a:endParaRPr lang="en-US" sz="1600" dirty="0"/>
          </a:p>
          <a:p>
            <a:pPr>
              <a:buFont typeface="Arial" pitchFamily="34" charset="0"/>
              <a:buChar char="•"/>
            </a:pPr>
            <a:r>
              <a:rPr lang="en-US" sz="2400" dirty="0"/>
              <a:t> </a:t>
            </a:r>
            <a:r>
              <a:rPr lang="en-US" sz="2400" b="1" dirty="0"/>
              <a:t>24/7 Availability</a:t>
            </a:r>
          </a:p>
          <a:p>
            <a:pPr fontAlgn="base"/>
            <a:r>
              <a:rPr lang="en-US" sz="1600" dirty="0"/>
              <a:t> The key advantage of banking software is that the customers can make transactions around the clock. They could access their account from any part of the world and make a transaction at their ease.</a:t>
            </a:r>
          </a:p>
          <a:p>
            <a:endParaRPr lang="en-US" sz="1600" dirty="0"/>
          </a:p>
          <a:p>
            <a:pPr>
              <a:buFont typeface="Arial" pitchFamily="34" charset="0"/>
              <a:buChar char="•"/>
            </a:pPr>
            <a:r>
              <a:rPr lang="en-US" sz="2400" dirty="0"/>
              <a:t> </a:t>
            </a:r>
            <a:r>
              <a:rPr lang="en-US" sz="2400" b="1" dirty="0"/>
              <a:t>Multi-banking Features</a:t>
            </a:r>
          </a:p>
          <a:p>
            <a:pPr fontAlgn="base"/>
            <a:r>
              <a:rPr lang="en-US" sz="1600" dirty="0"/>
              <a:t> Advanced banking software permits multi-branching and multi-banking operations. People also look out for PHP Transaction Banking Software, PHP Retail banking software and PHP Corporate banking software.</a:t>
            </a:r>
          </a:p>
          <a:p>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82270" y="6458416"/>
            <a:ext cx="7390130" cy="538609"/>
          </a:xfrm>
        </p:spPr>
        <p:txBody>
          <a:bodyPr/>
          <a:lstStyle/>
          <a:p>
            <a:pPr marL="12700">
              <a:lnSpc>
                <a:spcPts val="1425"/>
              </a:lnSpc>
            </a:pPr>
            <a:r>
              <a:rPr lang="en-US" sz="1800">
                <a:solidFill>
                  <a:srgbClr val="0000FF"/>
                </a:solidFill>
                <a:latin typeface="Cambria"/>
              </a:rPr>
              <a:t>S. B. Jain Institute of Technology Management and research </a:t>
            </a:r>
            <a:endParaRPr lang="en-US" dirty="0"/>
          </a:p>
        </p:txBody>
      </p:sp>
      <p:sp>
        <p:nvSpPr>
          <p:cNvPr id="3" name="Slide Number Placeholder 2"/>
          <p:cNvSpPr>
            <a:spLocks noGrp="1"/>
          </p:cNvSpPr>
          <p:nvPr>
            <p:ph type="sldNum" sz="quarter" idx="7"/>
          </p:nvPr>
        </p:nvSpPr>
        <p:spPr/>
        <p:txBody>
          <a:bodyPr/>
          <a:lstStyle/>
          <a:p>
            <a:pPr marL="38100">
              <a:lnSpc>
                <a:spcPts val="1870"/>
              </a:lnSpc>
            </a:pPr>
            <a:fld id="{81D60167-4931-47E6-BA6A-407CBD079E47}" type="slidenum">
              <a:rPr lang="en-US" smtClean="0">
                <a:solidFill>
                  <a:srgbClr val="0000FF"/>
                </a:solidFill>
              </a:rPr>
              <a:pPr marL="38100">
                <a:lnSpc>
                  <a:spcPts val="1870"/>
                </a:lnSpc>
              </a:pPr>
              <a:t>22</a:t>
            </a:fld>
            <a:endParaRPr lang="en-US" dirty="0">
              <a:solidFill>
                <a:srgbClr val="0000FF"/>
              </a:solidFill>
            </a:endParaRPr>
          </a:p>
        </p:txBody>
      </p:sp>
      <p:sp>
        <p:nvSpPr>
          <p:cNvPr id="4" name="TextBox 3"/>
          <p:cNvSpPr txBox="1"/>
          <p:nvPr/>
        </p:nvSpPr>
        <p:spPr>
          <a:xfrm>
            <a:off x="228600" y="609601"/>
            <a:ext cx="8610601" cy="461665"/>
          </a:xfrm>
          <a:prstGeom prst="rect">
            <a:avLst/>
          </a:prstGeom>
          <a:noFill/>
        </p:spPr>
        <p:txBody>
          <a:bodyPr wrap="square" rtlCol="0">
            <a:spAutoFit/>
          </a:bodyPr>
          <a:lstStyle/>
          <a:p>
            <a:pPr>
              <a:buFont typeface="Arial" pitchFamily="34" charset="0"/>
              <a:buChar char="•"/>
            </a:pPr>
            <a:r>
              <a:rPr lang="en-US" sz="2400" dirty="0"/>
              <a:t> </a:t>
            </a:r>
            <a:r>
              <a:rPr lang="en-US" sz="2400" b="1" dirty="0"/>
              <a:t>Secure Transactions</a:t>
            </a:r>
          </a:p>
        </p:txBody>
      </p:sp>
      <p:sp>
        <p:nvSpPr>
          <p:cNvPr id="6" name="TextBox 5"/>
          <p:cNvSpPr txBox="1"/>
          <p:nvPr/>
        </p:nvSpPr>
        <p:spPr>
          <a:xfrm>
            <a:off x="304800" y="1066800"/>
            <a:ext cx="8610600" cy="1200329"/>
          </a:xfrm>
          <a:prstGeom prst="rect">
            <a:avLst/>
          </a:prstGeom>
          <a:noFill/>
        </p:spPr>
        <p:txBody>
          <a:bodyPr wrap="square" rtlCol="0">
            <a:spAutoFit/>
          </a:bodyPr>
          <a:lstStyle/>
          <a:p>
            <a:r>
              <a:rPr lang="en-US" dirty="0"/>
              <a:t>Software demanding double authentication from users, transactions made online are</a:t>
            </a:r>
          </a:p>
          <a:p>
            <a:r>
              <a:rPr lang="en-US" dirty="0"/>
              <a:t> very secure. The software provides security against direct hacking, as the data while </a:t>
            </a:r>
          </a:p>
          <a:p>
            <a:r>
              <a:rPr lang="en-US" dirty="0"/>
              <a:t>being transferred on the network is encrypted. Moreover software also offers firewall </a:t>
            </a:r>
          </a:p>
          <a:p>
            <a:r>
              <a:rPr lang="en-US" dirty="0"/>
              <a:t>which filters the network traffic and stops malicious attacks.</a:t>
            </a:r>
          </a:p>
        </p:txBody>
      </p:sp>
      <p:sp>
        <p:nvSpPr>
          <p:cNvPr id="7" name="TextBox 6"/>
          <p:cNvSpPr txBox="1"/>
          <p:nvPr/>
        </p:nvSpPr>
        <p:spPr>
          <a:xfrm>
            <a:off x="228600" y="2971800"/>
            <a:ext cx="7696200" cy="461665"/>
          </a:xfrm>
          <a:prstGeom prst="rect">
            <a:avLst/>
          </a:prstGeom>
          <a:noFill/>
        </p:spPr>
        <p:txBody>
          <a:bodyPr wrap="square" rtlCol="0">
            <a:spAutoFit/>
          </a:bodyPr>
          <a:lstStyle/>
          <a:p>
            <a:pPr>
              <a:buFont typeface="Arial" pitchFamily="34" charset="0"/>
              <a:buChar char="•"/>
            </a:pPr>
            <a:r>
              <a:rPr lang="en-US" sz="2400" dirty="0"/>
              <a:t> </a:t>
            </a:r>
            <a:r>
              <a:rPr lang="en-US" sz="2400" b="1" dirty="0"/>
              <a:t>Support for Multiple Accounts</a:t>
            </a:r>
          </a:p>
        </p:txBody>
      </p:sp>
      <p:sp>
        <p:nvSpPr>
          <p:cNvPr id="8" name="TextBox 7"/>
          <p:cNvSpPr txBox="1"/>
          <p:nvPr/>
        </p:nvSpPr>
        <p:spPr>
          <a:xfrm>
            <a:off x="304800" y="3505200"/>
            <a:ext cx="8702396" cy="1477328"/>
          </a:xfrm>
          <a:prstGeom prst="rect">
            <a:avLst/>
          </a:prstGeom>
          <a:noFill/>
        </p:spPr>
        <p:txBody>
          <a:bodyPr wrap="square" rtlCol="0">
            <a:spAutoFit/>
          </a:bodyPr>
          <a:lstStyle/>
          <a:p>
            <a:pPr fontAlgn="base"/>
            <a:r>
              <a:rPr lang="en-US" dirty="0"/>
              <a:t>Banking software permits user to access and open multiple accounts, including open money market accounts, IRA, health savings accounts, and many more. Advanced software also permits users to manage their investments, stocks, bonds, and even buy insurance online.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a:latin typeface="Times New Roman" pitchFamily="18" charset="0"/>
              <a:cs typeface="Times New Roman" pitchFamily="18" charset="0"/>
            </a:endParaRPr>
          </a:p>
        </p:txBody>
      </p:sp>
      <p:sp>
        <p:nvSpPr>
          <p:cNvPr id="161" name="TextShape 2"/>
          <p:cNvSpPr txBox="1"/>
          <p:nvPr/>
        </p:nvSpPr>
        <p:spPr>
          <a:xfrm>
            <a:off x="457200" y="990600"/>
            <a:ext cx="8229323" cy="5181600"/>
          </a:xfrm>
          <a:prstGeom prst="rect">
            <a:avLst/>
          </a:prstGeom>
        </p:spPr>
        <p:txBody>
          <a:bodyPr/>
          <a:lstStyle/>
          <a:p>
            <a:pPr>
              <a:lnSpc>
                <a:spcPct val="100000"/>
              </a:lnSpc>
              <a:buFont typeface="Arial"/>
              <a:buChar char="•"/>
            </a:pPr>
            <a:r>
              <a:rPr lang="en-US" sz="3200" b="1" dirty="0">
                <a:solidFill>
                  <a:srgbClr val="000000"/>
                </a:solidFill>
                <a:latin typeface="Cambria"/>
              </a:rPr>
              <a:t> Papers:</a:t>
            </a:r>
            <a:endParaRPr/>
          </a:p>
          <a:p>
            <a:pPr algn="just">
              <a:lnSpc>
                <a:spcPct val="100000"/>
              </a:lnSpc>
            </a:pPr>
            <a:r>
              <a:rPr lang="en-US" sz="1600" dirty="0">
                <a:solidFill>
                  <a:srgbClr val="000000"/>
                </a:solidFill>
                <a:latin typeface="Times New Roman"/>
              </a:rPr>
              <a:t>G.Vijaya Kumar, Y. Vasudeva Reddy , Dr M. Nagendra ,”Current Research Work On Routing Protocols For MANET : A Literature Survey”, International Journal on computer science Engineering Vol 02, No3 2010. </a:t>
            </a:r>
            <a:endParaRPr sz="1600"/>
          </a:p>
          <a:p>
            <a:pPr>
              <a:lnSpc>
                <a:spcPct val="100000"/>
              </a:lnSpc>
            </a:pPr>
            <a:endParaRPr/>
          </a:p>
          <a:p>
            <a:pPr>
              <a:lnSpc>
                <a:spcPct val="100000"/>
              </a:lnSpc>
              <a:buFont typeface="Arial"/>
              <a:buChar char="•"/>
            </a:pPr>
            <a:r>
              <a:rPr lang="en-US" sz="3200" b="1" dirty="0">
                <a:solidFill>
                  <a:srgbClr val="000000"/>
                </a:solidFill>
                <a:latin typeface="Cambria"/>
              </a:rPr>
              <a:t> Websites:</a:t>
            </a:r>
            <a:endParaRPr/>
          </a:p>
          <a:p>
            <a:pPr>
              <a:lnSpc>
                <a:spcPct val="100000"/>
              </a:lnSpc>
            </a:pPr>
            <a:r>
              <a:rPr lang="en-US" sz="1600" dirty="0"/>
              <a:t>https://www.google.com/search?q=bank+management+system&amp;rlz=1C1CHBF_enIN926IN926&amp;sxsrf=ALeKk02fxnzYeAg7Z-Y3tlP2DX8Yc67_RQ%3A1623760722411&amp;ei=Up_IYM2_GLud4-EP4bezoAY&amp;oq=bank+management+system&amp;gs_lcp=Cgdnd3Mtd2l6EAMyBwgjELADECcyBwgAEEcQsAMyBwgAEEcQsAMyBwgAEEcQsAMyBwgAEEcQsAMyBwgAEEcQsAMyBwgAEEcQsAMyBwgAEEcQsAMyBwgAEEcQsAMyBwgAELADEENQAFgAYOU1aAFwAngAgAHdBYgB3QWSAQM2LTGYAQCqAQdnd3Mtd2l6yAEKwAEB&amp;sclient=gws-wiz&amp;ved=0ahUKEwjNsLyI1JnxAhW7zjgGHeHbDGQQ4dUDCBE&amp;uact=5</a:t>
            </a:r>
            <a:endParaRPr sz="1600"/>
          </a:p>
          <a:p>
            <a:pPr>
              <a:lnSpc>
                <a:spcPct val="100000"/>
              </a:lnSpc>
              <a:buFont typeface="Arial"/>
              <a:buChar char="•"/>
            </a:pPr>
            <a:r>
              <a:rPr lang="en-US" sz="3200" b="1" dirty="0">
                <a:solidFill>
                  <a:srgbClr val="000000"/>
                </a:solidFill>
                <a:latin typeface="Cambria"/>
              </a:rPr>
              <a:t> Books:</a:t>
            </a:r>
          </a:p>
          <a:p>
            <a:r>
              <a:rPr lang="en-US" dirty="0"/>
              <a:t> Banking Study Material, The Theory and Practice of Banking</a:t>
            </a:r>
          </a:p>
          <a:p>
            <a:br>
              <a:rPr lang="en-US" dirty="0"/>
            </a:br>
            <a:endParaRPr lang="en-US" dirty="0"/>
          </a:p>
          <a:p>
            <a:pPr>
              <a:lnSpc>
                <a:spcPct val="100000"/>
              </a:lnSpc>
            </a:pPr>
            <a:endParaRPr/>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23</a:t>
            </a:fld>
            <a:endParaRPr>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a:latin typeface="Times New Roman" pitchFamily="18" charset="0"/>
              <a:cs typeface="Times New Roman" pitchFamily="18" charset="0"/>
            </a:endParaRPr>
          </a:p>
        </p:txBody>
      </p:sp>
      <p:sp>
        <p:nvSpPr>
          <p:cNvPr id="129" name="TextShape 2"/>
          <p:cNvSpPr txBox="1"/>
          <p:nvPr/>
        </p:nvSpPr>
        <p:spPr>
          <a:xfrm>
            <a:off x="152400" y="1143000"/>
            <a:ext cx="8763000" cy="4525560"/>
          </a:xfrm>
          <a:prstGeom prst="rect">
            <a:avLst/>
          </a:prstGeom>
        </p:spPr>
        <p:txBody>
          <a:bodyPr/>
          <a:lstStyle/>
          <a:p>
            <a:pPr>
              <a:lnSpc>
                <a:spcPct val="100000"/>
              </a:lnSpc>
            </a:pPr>
            <a:r>
              <a:rPr lang="en-US" b="1" dirty="0">
                <a:solidFill>
                  <a:srgbClr val="000000"/>
                </a:solidFill>
                <a:latin typeface="Times New Roman" pitchFamily="18" charset="0"/>
                <a:cs typeface="Times New Roman" pitchFamily="18" charset="0"/>
              </a:rPr>
              <a:t>Problem Statement</a:t>
            </a:r>
            <a:endParaRPr>
              <a:latin typeface="Times New Roman" pitchFamily="18" charset="0"/>
              <a:cs typeface="Times New Roman" pitchFamily="18" charset="0"/>
            </a:endParaRPr>
          </a:p>
          <a:p>
            <a:pPr>
              <a:lnSpc>
                <a:spcPct val="100000"/>
              </a:lnSpc>
            </a:pPr>
            <a:r>
              <a:rPr lang="en-US" sz="1600" dirty="0">
                <a:latin typeface="Times New Roman" pitchFamily="18" charset="0"/>
                <a:cs typeface="Times New Roman" pitchFamily="18" charset="0"/>
              </a:rPr>
              <a:t>The Bank Management System is an application for maintaining a person’s account in a bank. The system provides the access to the costumer to create an account, deposit/withdraw the cash from his account. The following documentation provides the specification of the system. We are mainly concerned with developing a banking system where a Customer can submit his/her deposit amount to bank if he/she has an account or can create a new account in this bank. Customer can also view the status and change currency of his/her bank account, can view account balance. One can easily maintain the above things if he/she has an account by login through his unique account number. </a:t>
            </a:r>
            <a:endParaRPr sz="1600">
              <a:latin typeface="Times New Roman" pitchFamily="18" charset="0"/>
              <a:cs typeface="Times New Roman" pitchFamily="18" charset="0"/>
            </a:endParaRPr>
          </a:p>
          <a:p>
            <a:pPr>
              <a:lnSpc>
                <a:spcPct val="100000"/>
              </a:lnSpc>
            </a:pPr>
            <a:endParaRPr>
              <a:latin typeface="Times New Roman" pitchFamily="18" charset="0"/>
              <a:cs typeface="Times New Roman" pitchFamily="18" charset="0"/>
            </a:endParaRPr>
          </a:p>
          <a:p>
            <a:pPr>
              <a:lnSpc>
                <a:spcPct val="100000"/>
              </a:lnSpc>
            </a:pPr>
            <a:r>
              <a:rPr lang="en-US" b="1" dirty="0">
                <a:solidFill>
                  <a:srgbClr val="000000"/>
                </a:solidFill>
                <a:latin typeface="Times New Roman" pitchFamily="18" charset="0"/>
                <a:cs typeface="Times New Roman" pitchFamily="18" charset="0"/>
              </a:rPr>
              <a:t>Objectives</a:t>
            </a:r>
          </a:p>
          <a:p>
            <a:r>
              <a:rPr lang="en-US" dirty="0">
                <a:latin typeface="Times New Roman" pitchFamily="18" charset="0"/>
                <a:cs typeface="Times New Roman" pitchFamily="18" charset="0"/>
              </a:rPr>
              <a:t> </a:t>
            </a:r>
            <a:r>
              <a:rPr lang="en-US" sz="1600" dirty="0">
                <a:latin typeface="Times New Roman" pitchFamily="18" charset="0"/>
                <a:cs typeface="Times New Roman" pitchFamily="18" charset="0"/>
              </a:rPr>
              <a:t>Following are the major objectives behind the new proposed system:</a:t>
            </a:r>
          </a:p>
          <a:p>
            <a:pPr>
              <a:buFont typeface="Arial" pitchFamily="34" charset="0"/>
              <a:buChar char="•"/>
            </a:pPr>
            <a:r>
              <a:rPr lang="en-US" sz="1600" dirty="0">
                <a:latin typeface="Times New Roman" pitchFamily="18" charset="0"/>
                <a:cs typeface="Times New Roman" pitchFamily="18" charset="0"/>
              </a:rPr>
              <a:t> It provides security from unauthorized access, only admin or authorized users are access granted to the system.</a:t>
            </a:r>
          </a:p>
          <a:p>
            <a:pPr>
              <a:buFont typeface="Arial" pitchFamily="34" charset="0"/>
              <a:buChar char="•"/>
            </a:pPr>
            <a:r>
              <a:rPr lang="en-US" sz="1600" dirty="0">
                <a:latin typeface="Times New Roman" pitchFamily="18" charset="0"/>
                <a:cs typeface="Times New Roman" pitchFamily="18" charset="0"/>
              </a:rPr>
              <a:t> It increases efficiency and saves the time.</a:t>
            </a:r>
          </a:p>
          <a:p>
            <a:pPr>
              <a:buFont typeface="Arial" pitchFamily="34" charset="0"/>
              <a:buChar char="•"/>
            </a:pPr>
            <a:r>
              <a:rPr lang="en-US" sz="1600" dirty="0">
                <a:latin typeface="Times New Roman" pitchFamily="18" charset="0"/>
                <a:cs typeface="Times New Roman" pitchFamily="18" charset="0"/>
              </a:rPr>
              <a:t> Easy access of saved data inside the system. </a:t>
            </a:r>
          </a:p>
          <a:p>
            <a:pPr>
              <a:buFont typeface="Arial" pitchFamily="34" charset="0"/>
              <a:buChar char="•"/>
            </a:pPr>
            <a:r>
              <a:rPr lang="en-US" sz="1600" dirty="0">
                <a:latin typeface="Times New Roman" pitchFamily="18" charset="0"/>
                <a:cs typeface="Times New Roman" pitchFamily="18" charset="0"/>
              </a:rPr>
              <a:t> Complex Banking operations and Transaction operations are efficiently handled by the application . </a:t>
            </a:r>
          </a:p>
          <a:p>
            <a:pPr>
              <a:buFont typeface="Arial" pitchFamily="34" charset="0"/>
              <a:buChar char="•"/>
            </a:pPr>
            <a:r>
              <a:rPr lang="en-US" sz="1600" dirty="0">
                <a:latin typeface="Times New Roman" pitchFamily="18" charset="0"/>
                <a:cs typeface="Times New Roman" pitchFamily="18" charset="0"/>
              </a:rPr>
              <a:t> It is highly secured and less time consuming; hence time wastage can be avoided.</a:t>
            </a:r>
          </a:p>
          <a:p>
            <a:pPr>
              <a:buFont typeface="Arial" pitchFamily="34" charset="0"/>
              <a:buChar char="•"/>
            </a:pPr>
            <a:r>
              <a:rPr lang="en-US" sz="1600" dirty="0">
                <a:latin typeface="Times New Roman" pitchFamily="18" charset="0"/>
                <a:cs typeface="Times New Roman" pitchFamily="18" charset="0"/>
              </a:rPr>
              <a:t> Up to date records of the customers are maintained by the authority.</a:t>
            </a:r>
          </a:p>
          <a:p>
            <a:pPr>
              <a:lnSpc>
                <a:spcPct val="100000"/>
              </a:lnSpc>
            </a:pPr>
            <a:endParaRPr>
              <a:latin typeface="Times New Roman" pitchFamily="18" charset="0"/>
              <a:cs typeface="Times New Roman" pitchFamily="18" charset="0"/>
            </a:endParaRPr>
          </a:p>
          <a:p>
            <a:pPr>
              <a:lnSpc>
                <a:spcPct val="100000"/>
              </a:lnSpc>
            </a:pPr>
            <a:endParaRPr/>
          </a:p>
        </p:txBody>
      </p:sp>
      <p:sp>
        <p:nvSpPr>
          <p:cNvPr id="130" name="TextShape 3"/>
          <p:cNvSpPr txBox="1"/>
          <p:nvPr/>
        </p:nvSpPr>
        <p:spPr>
          <a:xfrm>
            <a:off x="228600" y="6400800"/>
            <a:ext cx="6681877" cy="228240"/>
          </a:xfrm>
          <a:prstGeom prst="rect">
            <a:avLst/>
          </a:prstGeom>
        </p:spPr>
        <p:txBody>
          <a:bodyPr anchor="ctr"/>
          <a:lstStyle/>
          <a:p>
            <a:pPr>
              <a:lnSpc>
                <a:spcPct val="100000"/>
              </a:lnSpc>
            </a:pPr>
            <a:r>
              <a:rPr lang="en-US" dirty="0">
                <a:solidFill>
                  <a:srgbClr val="0000FF"/>
                </a:solidFill>
                <a:latin typeface="Times New Roman" pitchFamily="18" charset="0"/>
                <a:cs typeface="Times New Roman" pitchFamily="18" charset="0"/>
              </a:rPr>
              <a:t>S. B. Jain Institute of Technology Management and Research</a:t>
            </a: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609600" y="304800"/>
            <a:ext cx="8229323" cy="7159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Introduction</a:t>
            </a:r>
          </a:p>
        </p:txBody>
      </p:sp>
      <p:sp>
        <p:nvSpPr>
          <p:cNvPr id="133" name="TextShape 2"/>
          <p:cNvSpPr txBox="1"/>
          <p:nvPr/>
        </p:nvSpPr>
        <p:spPr>
          <a:xfrm>
            <a:off x="533400" y="762000"/>
            <a:ext cx="8229323" cy="5257800"/>
          </a:xfrm>
          <a:prstGeom prst="rect">
            <a:avLst/>
          </a:prstGeom>
        </p:spPr>
        <p:txBody>
          <a:bodyPr/>
          <a:lstStyle/>
          <a:p>
            <a:endParaRPr lang="en-US" sz="1400" dirty="0"/>
          </a:p>
          <a:p>
            <a:r>
              <a:rPr lang="en-US" sz="1400" dirty="0">
                <a:latin typeface="Times New Roman" pitchFamily="18" charset="0"/>
                <a:cs typeface="Times New Roman" pitchFamily="18" charset="0"/>
              </a:rPr>
              <a:t>A bank is a commercial or state institution that provides financial services ,including issuing money in form of coins, banknotes or debit cards, receiving deposits of money, lending money and processing transactions. A commercial bank accepts deposits from customers and in turn makes loans based on those deposits. Some banks (called Banks of issue) issue banknotes as legal tender. </a:t>
            </a:r>
          </a:p>
          <a:p>
            <a:r>
              <a:rPr lang="en-US" sz="1400" dirty="0">
                <a:latin typeface="Times New Roman" pitchFamily="18" charset="0"/>
                <a:cs typeface="Times New Roman" pitchFamily="18" charset="0"/>
              </a:rPr>
              <a:t>Many banks offer ancillary financial services to make additional profit; for example: selling insurance products, investment products or stock broking .Currently in most jurisdictions  commercial banks are regulated and  require permission to operate. Operational authority is granted by bank regulatory authorities and provides right to conduct the most fundamental banking services such as accepting deposits and making loans. A commercial bank is usually defined as an   institution that provides selected banking services without meeting the legal definition of bank .Banks have a long history, and have influenced economy and politics </a:t>
            </a:r>
            <a:r>
              <a:rPr lang="en-US" sz="1400" dirty="0" err="1">
                <a:latin typeface="Times New Roman" pitchFamily="18" charset="0"/>
                <a:cs typeface="Times New Roman" pitchFamily="18" charset="0"/>
              </a:rPr>
              <a:t>forcenturies</a:t>
            </a:r>
            <a:r>
              <a:rPr lang="en-US" sz="1400" dirty="0">
                <a:latin typeface="Times New Roman" pitchFamily="18" charset="0"/>
                <a:cs typeface="Times New Roman" pitchFamily="18" charset="0"/>
              </a:rPr>
              <a:t> . In history ,the primary purpose of a bank was to provide liquidity to trading companies .</a:t>
            </a:r>
          </a:p>
          <a:p>
            <a:r>
              <a:rPr lang="en-US" sz="1400" dirty="0">
                <a:latin typeface="Times New Roman" pitchFamily="18" charset="0"/>
                <a:cs typeface="Times New Roman" pitchFamily="18" charset="0"/>
              </a:rPr>
              <a:t> Banks advanced funds to allow business s to purchase inventor y ,and collected those funds back with interest when the goods are sold. For centuries, the banking industry only dealt with business not customers. Commercial lending today is a very intenseactivity ,with banks care fully analyzing the financial condition of its   business clients to determine the level of risk in each loan transaction. Banking services  have expanded to include services directed at individuals and risks in these much smaller transactions are pooled. In today’s world, the way of functioning and managing the system has been totally changed. There is a sudden and adrupt changes in the structure, maintenance and modification, handling, leveling inside every system. Without managing system through computer applications and programming, the development of infrastructures are unfinished. There are many errors and drawbacks without use of computer programming and applications. As we know that ,”necessity is the mother of invention”, so in today’s challenging world, every system is developed and launched by the use of computer software and programming. </a:t>
            </a:r>
          </a:p>
        </p:txBody>
      </p:sp>
      <p:sp>
        <p:nvSpPr>
          <p:cNvPr id="134" name="TextShape 3"/>
          <p:cNvSpPr txBox="1"/>
          <p:nvPr/>
        </p:nvSpPr>
        <p:spPr>
          <a:xfrm>
            <a:off x="480923"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6" name="TextBox 5"/>
          <p:cNvSpPr txBox="1"/>
          <p:nvPr/>
        </p:nvSpPr>
        <p:spPr>
          <a:xfrm>
            <a:off x="1371600" y="381000"/>
            <a:ext cx="71628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04800" y="6477000"/>
            <a:ext cx="6248400" cy="228600"/>
          </a:xfrm>
        </p:spPr>
        <p:txBody>
          <a:bodyPr/>
          <a:lstStyle/>
          <a:p>
            <a:pPr marL="12700">
              <a:lnSpc>
                <a:spcPts val="1425"/>
              </a:lnSpc>
            </a:pPr>
            <a:r>
              <a:rPr lang="en-US" sz="1600" spc="-5" dirty="0">
                <a:solidFill>
                  <a:srgbClr val="0000FF"/>
                </a:solidFill>
              </a:rPr>
              <a:t>S. B. Jain Institute of Technology Management and research </a:t>
            </a:r>
            <a:endParaRPr lang="en-US" sz="1600" dirty="0">
              <a:solidFill>
                <a:srgbClr val="0000FF"/>
              </a:solidFill>
            </a:endParaRPr>
          </a:p>
        </p:txBody>
      </p:sp>
      <p:sp>
        <p:nvSpPr>
          <p:cNvPr id="3" name="Slide Number Placeholder 2"/>
          <p:cNvSpPr>
            <a:spLocks noGrp="1"/>
          </p:cNvSpPr>
          <p:nvPr>
            <p:ph type="sldNum" sz="quarter" idx="7"/>
          </p:nvPr>
        </p:nvSpPr>
        <p:spPr/>
        <p:txBody>
          <a:bodyPr/>
          <a:lstStyle/>
          <a:p>
            <a:pPr marL="38100">
              <a:lnSpc>
                <a:spcPts val="1870"/>
              </a:lnSpc>
            </a:pPr>
            <a:fld id="{81D60167-4931-47E6-BA6A-407CBD079E47}" type="slidenum">
              <a:rPr lang="en-US" smtClean="0">
                <a:solidFill>
                  <a:srgbClr val="0000FF"/>
                </a:solidFill>
              </a:rPr>
              <a:pPr marL="38100">
                <a:lnSpc>
                  <a:spcPts val="1870"/>
                </a:lnSpc>
              </a:pPr>
              <a:t>5</a:t>
            </a:fld>
            <a:endParaRPr lang="en-US" dirty="0">
              <a:solidFill>
                <a:srgbClr val="0000FF"/>
              </a:solidFill>
            </a:endParaRPr>
          </a:p>
        </p:txBody>
      </p:sp>
      <p:sp>
        <p:nvSpPr>
          <p:cNvPr id="4" name="TextBox 3"/>
          <p:cNvSpPr txBox="1"/>
          <p:nvPr/>
        </p:nvSpPr>
        <p:spPr>
          <a:xfrm>
            <a:off x="2209800" y="304800"/>
            <a:ext cx="5721438" cy="523220"/>
          </a:xfrm>
          <a:prstGeom prst="rect">
            <a:avLst/>
          </a:prstGeom>
          <a:noFill/>
        </p:spPr>
        <p:txBody>
          <a:bodyPr wrap="none" rtlCol="0">
            <a:spAutoFit/>
          </a:bodyPr>
          <a:lstStyle/>
          <a:p>
            <a:pPr algn="ctr">
              <a:lnSpc>
                <a:spcPct val="100000"/>
              </a:lnSpc>
            </a:pPr>
            <a:r>
              <a:rPr lang="en-US" sz="2800" b="1" dirty="0">
                <a:solidFill>
                  <a:srgbClr val="000000"/>
                </a:solidFill>
                <a:latin typeface="Times New Roman" pitchFamily="18" charset="0"/>
                <a:cs typeface="Times New Roman" pitchFamily="18" charset="0"/>
              </a:rPr>
              <a:t>System Design: Flowchart                 </a:t>
            </a:r>
            <a:endParaRPr lang="en-US" sz="2800" dirty="0">
              <a:latin typeface="Times New Roman" pitchFamily="18" charset="0"/>
              <a:cs typeface="Times New Roman" pitchFamily="18" charset="0"/>
            </a:endParaRPr>
          </a:p>
        </p:txBody>
      </p:sp>
      <p:sp>
        <p:nvSpPr>
          <p:cNvPr id="6" name="TextBox 5"/>
          <p:cNvSpPr txBox="1"/>
          <p:nvPr/>
        </p:nvSpPr>
        <p:spPr>
          <a:xfrm>
            <a:off x="3657600" y="914400"/>
            <a:ext cx="1295400" cy="461665"/>
          </a:xfrm>
          <a:prstGeom prst="rect">
            <a:avLst/>
          </a:prstGeom>
          <a:noFill/>
          <a:ln w="3175">
            <a:solidFill>
              <a:schemeClr val="tx1"/>
            </a:solidFill>
          </a:ln>
        </p:spPr>
        <p:txBody>
          <a:bodyPr wrap="square" rtlCol="0">
            <a:spAutoFit/>
          </a:bodyPr>
          <a:lstStyle/>
          <a:p>
            <a:pPr algn="ctr"/>
            <a:r>
              <a:rPr lang="en-US" sz="2400" dirty="0">
                <a:latin typeface="Times New Roman" pitchFamily="18" charset="0"/>
                <a:cs typeface="Times New Roman" pitchFamily="18" charset="0"/>
              </a:rPr>
              <a:t>Admin</a:t>
            </a:r>
          </a:p>
        </p:txBody>
      </p:sp>
      <p:sp>
        <p:nvSpPr>
          <p:cNvPr id="21" name="TextBox 20"/>
          <p:cNvSpPr txBox="1"/>
          <p:nvPr/>
        </p:nvSpPr>
        <p:spPr>
          <a:xfrm>
            <a:off x="1371600" y="2743200"/>
            <a:ext cx="1905000" cy="461665"/>
          </a:xfrm>
          <a:prstGeom prst="rect">
            <a:avLst/>
          </a:prstGeom>
          <a:noFill/>
          <a:ln w="3175">
            <a:solidFill>
              <a:schemeClr val="tx1"/>
            </a:solidFill>
          </a:ln>
        </p:spPr>
        <p:txBody>
          <a:bodyPr wrap="square" rtlCol="0">
            <a:spAutoFit/>
          </a:bodyPr>
          <a:lstStyle/>
          <a:p>
            <a:pPr algn="ctr"/>
            <a:r>
              <a:rPr lang="en-US" sz="2400" dirty="0">
                <a:latin typeface="Times New Roman" pitchFamily="18" charset="0"/>
                <a:cs typeface="Times New Roman" pitchFamily="18" charset="0"/>
              </a:rPr>
              <a:t>Signup/Login</a:t>
            </a:r>
          </a:p>
        </p:txBody>
      </p:sp>
      <p:sp>
        <p:nvSpPr>
          <p:cNvPr id="22" name="TextBox 21"/>
          <p:cNvSpPr txBox="1"/>
          <p:nvPr/>
        </p:nvSpPr>
        <p:spPr>
          <a:xfrm>
            <a:off x="5410200" y="1828800"/>
            <a:ext cx="2514600" cy="461665"/>
          </a:xfrm>
          <a:prstGeom prst="rect">
            <a:avLst/>
          </a:prstGeom>
          <a:noFill/>
          <a:ln w="3175">
            <a:solidFill>
              <a:schemeClr val="tx1"/>
            </a:solidFill>
          </a:ln>
        </p:spPr>
        <p:txBody>
          <a:bodyPr wrap="square" rtlCol="0">
            <a:spAutoFit/>
          </a:bodyPr>
          <a:lstStyle/>
          <a:p>
            <a:pPr algn="ctr"/>
            <a:r>
              <a:rPr lang="en-US" sz="2400" dirty="0">
                <a:latin typeface="Times New Roman" pitchFamily="18" charset="0"/>
                <a:cs typeface="Times New Roman" pitchFamily="18" charset="0"/>
              </a:rPr>
              <a:t>Existing Customer</a:t>
            </a:r>
          </a:p>
        </p:txBody>
      </p:sp>
      <p:sp>
        <p:nvSpPr>
          <p:cNvPr id="23" name="TextBox 22"/>
          <p:cNvSpPr txBox="1"/>
          <p:nvPr/>
        </p:nvSpPr>
        <p:spPr>
          <a:xfrm>
            <a:off x="1219200" y="1828800"/>
            <a:ext cx="2209800" cy="461665"/>
          </a:xfrm>
          <a:prstGeom prst="rect">
            <a:avLst/>
          </a:prstGeom>
          <a:noFill/>
          <a:ln w="3175">
            <a:solidFill>
              <a:schemeClr val="tx1"/>
            </a:solidFill>
          </a:ln>
        </p:spPr>
        <p:txBody>
          <a:bodyPr wrap="square" rtlCol="0">
            <a:spAutoFit/>
          </a:bodyPr>
          <a:lstStyle/>
          <a:p>
            <a:pPr algn="ctr"/>
            <a:r>
              <a:rPr lang="en-US" sz="2400" dirty="0">
                <a:latin typeface="Times New Roman" pitchFamily="18" charset="0"/>
                <a:cs typeface="Times New Roman" pitchFamily="18" charset="0"/>
              </a:rPr>
              <a:t>New Customer</a:t>
            </a:r>
          </a:p>
        </p:txBody>
      </p:sp>
      <p:sp>
        <p:nvSpPr>
          <p:cNvPr id="24" name="TextBox 23"/>
          <p:cNvSpPr txBox="1"/>
          <p:nvPr/>
        </p:nvSpPr>
        <p:spPr>
          <a:xfrm>
            <a:off x="5334000" y="3657600"/>
            <a:ext cx="2438400" cy="1569660"/>
          </a:xfrm>
          <a:prstGeom prst="rect">
            <a:avLst/>
          </a:prstGeom>
          <a:noFill/>
          <a:ln w="3175">
            <a:solidFill>
              <a:schemeClr val="tx1"/>
            </a:solidFill>
          </a:ln>
        </p:spPr>
        <p:txBody>
          <a:bodyPr wrap="square" rtlCol="0">
            <a:spAutoFit/>
          </a:bodyPr>
          <a:lstStyle/>
          <a:p>
            <a:pPr algn="ctr"/>
            <a:r>
              <a:rPr lang="en-US" sz="2400" dirty="0">
                <a:latin typeface="Times New Roman" pitchFamily="18" charset="0"/>
                <a:cs typeface="Times New Roman" pitchFamily="18" charset="0"/>
              </a:rPr>
              <a:t>Deposit money</a:t>
            </a:r>
          </a:p>
          <a:p>
            <a:pPr algn="ctr"/>
            <a:r>
              <a:rPr lang="en-US" sz="2400" dirty="0">
                <a:latin typeface="Times New Roman" pitchFamily="18" charset="0"/>
                <a:cs typeface="Times New Roman" pitchFamily="18" charset="0"/>
              </a:rPr>
              <a:t>Withdraw money</a:t>
            </a:r>
          </a:p>
          <a:p>
            <a:pPr algn="ctr"/>
            <a:r>
              <a:rPr lang="en-US" sz="2400" dirty="0">
                <a:latin typeface="Times New Roman" pitchFamily="18" charset="0"/>
                <a:cs typeface="Times New Roman" pitchFamily="18" charset="0"/>
              </a:rPr>
              <a:t>Check amount</a:t>
            </a:r>
          </a:p>
          <a:p>
            <a:pPr algn="ctr"/>
            <a:r>
              <a:rPr lang="en-US" sz="2400" dirty="0">
                <a:latin typeface="Times New Roman" pitchFamily="18" charset="0"/>
                <a:cs typeface="Times New Roman" pitchFamily="18" charset="0"/>
              </a:rPr>
              <a:t>Modify amount</a:t>
            </a:r>
          </a:p>
        </p:txBody>
      </p:sp>
      <p:sp>
        <p:nvSpPr>
          <p:cNvPr id="25" name="TextBox 24"/>
          <p:cNvSpPr txBox="1"/>
          <p:nvPr/>
        </p:nvSpPr>
        <p:spPr>
          <a:xfrm>
            <a:off x="5943600" y="2743200"/>
            <a:ext cx="1295400" cy="461665"/>
          </a:xfrm>
          <a:prstGeom prst="rect">
            <a:avLst/>
          </a:prstGeom>
          <a:noFill/>
          <a:ln w="3175">
            <a:solidFill>
              <a:schemeClr val="tx1"/>
            </a:solidFill>
          </a:ln>
        </p:spPr>
        <p:txBody>
          <a:bodyPr wrap="square" rtlCol="0">
            <a:spAutoFit/>
          </a:bodyPr>
          <a:lstStyle/>
          <a:p>
            <a:pPr algn="ctr"/>
            <a:r>
              <a:rPr lang="en-US" sz="2400" dirty="0">
                <a:latin typeface="Times New Roman" pitchFamily="18" charset="0"/>
                <a:cs typeface="Times New Roman" pitchFamily="18" charset="0"/>
              </a:rPr>
              <a:t>Login</a:t>
            </a:r>
          </a:p>
        </p:txBody>
      </p:sp>
      <p:sp>
        <p:nvSpPr>
          <p:cNvPr id="26" name="TextBox 25"/>
          <p:cNvSpPr txBox="1"/>
          <p:nvPr/>
        </p:nvSpPr>
        <p:spPr>
          <a:xfrm>
            <a:off x="3657600" y="5334000"/>
            <a:ext cx="1295400" cy="461665"/>
          </a:xfrm>
          <a:prstGeom prst="rect">
            <a:avLst/>
          </a:prstGeom>
          <a:noFill/>
          <a:ln w="3175">
            <a:solidFill>
              <a:schemeClr val="tx1"/>
            </a:solidFill>
          </a:ln>
        </p:spPr>
        <p:txBody>
          <a:bodyPr wrap="square" rtlCol="0">
            <a:spAutoFit/>
          </a:bodyPr>
          <a:lstStyle/>
          <a:p>
            <a:pPr algn="ctr"/>
            <a:r>
              <a:rPr lang="en-US" sz="2400" dirty="0">
                <a:latin typeface="Times New Roman" pitchFamily="18" charset="0"/>
                <a:cs typeface="Times New Roman" pitchFamily="18" charset="0"/>
              </a:rPr>
              <a:t>Exit</a:t>
            </a:r>
          </a:p>
        </p:txBody>
      </p:sp>
      <p:sp>
        <p:nvSpPr>
          <p:cNvPr id="28" name="TextBox 27"/>
          <p:cNvSpPr txBox="1"/>
          <p:nvPr/>
        </p:nvSpPr>
        <p:spPr>
          <a:xfrm>
            <a:off x="1143000" y="3657600"/>
            <a:ext cx="2286000" cy="1200329"/>
          </a:xfrm>
          <a:prstGeom prst="rect">
            <a:avLst/>
          </a:prstGeom>
          <a:noFill/>
          <a:ln w="3175">
            <a:solidFill>
              <a:schemeClr val="tx1"/>
            </a:solidFill>
          </a:ln>
        </p:spPr>
        <p:txBody>
          <a:bodyPr wrap="square" rtlCol="0">
            <a:spAutoFit/>
          </a:bodyPr>
          <a:lstStyle/>
          <a:p>
            <a:pPr algn="ctr"/>
            <a:r>
              <a:rPr lang="en-US" sz="2400" dirty="0">
                <a:latin typeface="Times New Roman" pitchFamily="18" charset="0"/>
                <a:cs typeface="Times New Roman" pitchFamily="18" charset="0"/>
              </a:rPr>
              <a:t>Deposit amount</a:t>
            </a:r>
          </a:p>
          <a:p>
            <a:pPr algn="ctr"/>
            <a:r>
              <a:rPr lang="en-US" sz="2400" dirty="0">
                <a:latin typeface="Times New Roman" pitchFamily="18" charset="0"/>
                <a:cs typeface="Times New Roman" pitchFamily="18" charset="0"/>
              </a:rPr>
              <a:t>Check amount</a:t>
            </a:r>
          </a:p>
          <a:p>
            <a:pPr algn="ctr"/>
            <a:r>
              <a:rPr lang="en-US" sz="2400" dirty="0">
                <a:latin typeface="Times New Roman" pitchFamily="18" charset="0"/>
                <a:cs typeface="Times New Roman" pitchFamily="18" charset="0"/>
              </a:rPr>
              <a:t>Modify amount</a:t>
            </a:r>
          </a:p>
        </p:txBody>
      </p:sp>
      <p:cxnSp>
        <p:nvCxnSpPr>
          <p:cNvPr id="30" name="Straight Arrow Connector 29"/>
          <p:cNvCxnSpPr/>
          <p:nvPr/>
        </p:nvCxnSpPr>
        <p:spPr>
          <a:xfrm rot="5400000">
            <a:off x="1981994" y="2513806"/>
            <a:ext cx="4572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324600" y="2514600"/>
            <a:ext cx="457994" cy="79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1981994" y="3428206"/>
            <a:ext cx="4572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6324600" y="3429000"/>
            <a:ext cx="457994" cy="79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209800" y="1524000"/>
            <a:ext cx="43434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2058194" y="1675606"/>
            <a:ext cx="3048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6401594" y="1675606"/>
            <a:ext cx="3048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228850" y="5562600"/>
            <a:ext cx="142875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4191794" y="1447006"/>
            <a:ext cx="1524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6" idx="3"/>
          </p:cNvCxnSpPr>
          <p:nvPr/>
        </p:nvCxnSpPr>
        <p:spPr>
          <a:xfrm rot="10800000" flipV="1">
            <a:off x="4953000" y="5564187"/>
            <a:ext cx="1600200" cy="6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1867694" y="5218906"/>
            <a:ext cx="6858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6401594" y="5409406"/>
            <a:ext cx="3048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82270" y="6458416"/>
            <a:ext cx="7390130" cy="359073"/>
          </a:xfrm>
        </p:spPr>
        <p:txBody>
          <a:bodyPr/>
          <a:lstStyle/>
          <a:p>
            <a:pPr marL="12700">
              <a:lnSpc>
                <a:spcPts val="1425"/>
              </a:lnSpc>
            </a:pPr>
            <a:r>
              <a:rPr lang="en-US" sz="1800" dirty="0">
                <a:solidFill>
                  <a:srgbClr val="0000FF"/>
                </a:solidFill>
                <a:latin typeface="Cambria"/>
                <a:ea typeface="DejaVu Sans"/>
              </a:rPr>
              <a:t>S. B. Jain Institute of Technology Management and research</a:t>
            </a:r>
            <a:endParaRPr lang="en-US" sz="1800" dirty="0">
              <a:solidFill>
                <a:srgbClr val="0000FF"/>
              </a:solidFill>
            </a:endParaRPr>
          </a:p>
          <a:p>
            <a:pPr marL="12700">
              <a:lnSpc>
                <a:spcPts val="1425"/>
              </a:lnSpc>
            </a:pPr>
            <a:endParaRPr lang="en-US" dirty="0"/>
          </a:p>
        </p:txBody>
      </p:sp>
      <p:sp>
        <p:nvSpPr>
          <p:cNvPr id="3" name="Slide Number Placeholder 2"/>
          <p:cNvSpPr>
            <a:spLocks noGrp="1"/>
          </p:cNvSpPr>
          <p:nvPr>
            <p:ph type="sldNum" sz="quarter" idx="7"/>
          </p:nvPr>
        </p:nvSpPr>
        <p:spPr/>
        <p:txBody>
          <a:bodyPr/>
          <a:lstStyle/>
          <a:p>
            <a:pPr marL="38100">
              <a:lnSpc>
                <a:spcPts val="1870"/>
              </a:lnSpc>
            </a:pPr>
            <a:fld id="{81D60167-4931-47E6-BA6A-407CBD079E47}" type="slidenum">
              <a:rPr lang="en-US" smtClean="0">
                <a:solidFill>
                  <a:srgbClr val="0000FF"/>
                </a:solidFill>
              </a:rPr>
              <a:pPr marL="38100">
                <a:lnSpc>
                  <a:spcPts val="1870"/>
                </a:lnSpc>
              </a:pPr>
              <a:t>6</a:t>
            </a:fld>
            <a:endParaRPr lang="en-US" dirty="0">
              <a:solidFill>
                <a:srgbClr val="0000FF"/>
              </a:solidFill>
            </a:endParaRPr>
          </a:p>
        </p:txBody>
      </p:sp>
      <p:sp>
        <p:nvSpPr>
          <p:cNvPr id="29" name="TextBox 28"/>
          <p:cNvSpPr txBox="1"/>
          <p:nvPr/>
        </p:nvSpPr>
        <p:spPr>
          <a:xfrm>
            <a:off x="6705600" y="2109616"/>
            <a:ext cx="1219200" cy="369332"/>
          </a:xfrm>
          <a:prstGeom prst="rect">
            <a:avLst/>
          </a:prstGeom>
          <a:noFill/>
        </p:spPr>
        <p:txBody>
          <a:bodyPr wrap="square" rtlCol="0">
            <a:spAutoFit/>
          </a:bodyPr>
          <a:lstStyle/>
          <a:p>
            <a:r>
              <a:rPr lang="en-US" dirty="0">
                <a:latin typeface="Times New Roman" pitchFamily="18" charset="0"/>
                <a:cs typeface="Times New Roman" pitchFamily="18" charset="0"/>
              </a:rPr>
              <a:t>Customer</a:t>
            </a:r>
          </a:p>
        </p:txBody>
      </p:sp>
      <p:sp>
        <p:nvSpPr>
          <p:cNvPr id="51" name="Rectangle 50"/>
          <p:cNvSpPr/>
          <p:nvPr/>
        </p:nvSpPr>
        <p:spPr>
          <a:xfrm>
            <a:off x="3581400" y="1524000"/>
            <a:ext cx="1828800" cy="381000"/>
          </a:xfrm>
          <a:prstGeom prst="rect">
            <a:avLst/>
          </a:prstGeom>
          <a:solidFill>
            <a:schemeClr val="bg1"/>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Login</a:t>
            </a:r>
          </a:p>
        </p:txBody>
      </p:sp>
      <p:sp>
        <p:nvSpPr>
          <p:cNvPr id="52" name="Rectangle 51"/>
          <p:cNvSpPr/>
          <p:nvPr/>
        </p:nvSpPr>
        <p:spPr>
          <a:xfrm>
            <a:off x="3581400" y="2209800"/>
            <a:ext cx="1905000" cy="381000"/>
          </a:xfrm>
          <a:prstGeom prst="rect">
            <a:avLst/>
          </a:prstGeom>
          <a:solidFill>
            <a:schemeClr val="bg1"/>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Open Account</a:t>
            </a:r>
          </a:p>
        </p:txBody>
      </p:sp>
      <p:sp>
        <p:nvSpPr>
          <p:cNvPr id="54" name="Rectangle 53"/>
          <p:cNvSpPr/>
          <p:nvPr/>
        </p:nvSpPr>
        <p:spPr>
          <a:xfrm>
            <a:off x="3581400" y="2895600"/>
            <a:ext cx="1905000" cy="381000"/>
          </a:xfrm>
          <a:prstGeom prst="rect">
            <a:avLst/>
          </a:prstGeom>
          <a:solidFill>
            <a:schemeClr val="bg1"/>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Deposit Money</a:t>
            </a:r>
            <a:endParaRPr lang="en-US" dirty="0">
              <a:latin typeface="Times New Roman" pitchFamily="18" charset="0"/>
              <a:cs typeface="Times New Roman" pitchFamily="18" charset="0"/>
            </a:endParaRPr>
          </a:p>
        </p:txBody>
      </p:sp>
      <p:sp>
        <p:nvSpPr>
          <p:cNvPr id="62" name="Rectangle 61"/>
          <p:cNvSpPr/>
          <p:nvPr/>
        </p:nvSpPr>
        <p:spPr>
          <a:xfrm>
            <a:off x="3581400" y="3581400"/>
            <a:ext cx="1905000" cy="438150"/>
          </a:xfrm>
          <a:prstGeom prst="rect">
            <a:avLst/>
          </a:prstGeom>
          <a:solidFill>
            <a:schemeClr val="bg1"/>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Withdraw Money</a:t>
            </a:r>
            <a:endParaRPr lang="en-US" dirty="0">
              <a:latin typeface="Times New Roman" pitchFamily="18" charset="0"/>
              <a:cs typeface="Times New Roman" pitchFamily="18" charset="0"/>
            </a:endParaRPr>
          </a:p>
        </p:txBody>
      </p:sp>
      <p:sp>
        <p:nvSpPr>
          <p:cNvPr id="63" name="Rectangle 62"/>
          <p:cNvSpPr/>
          <p:nvPr/>
        </p:nvSpPr>
        <p:spPr>
          <a:xfrm>
            <a:off x="3581400" y="4343400"/>
            <a:ext cx="1905000" cy="438150"/>
          </a:xfrm>
          <a:prstGeom prst="rect">
            <a:avLst/>
          </a:prstGeom>
          <a:solidFill>
            <a:schemeClr val="bg1"/>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Check Amount</a:t>
            </a:r>
            <a:endParaRPr lang="en-US" dirty="0">
              <a:latin typeface="Times New Roman" pitchFamily="18" charset="0"/>
              <a:cs typeface="Times New Roman" pitchFamily="18" charset="0"/>
            </a:endParaRPr>
          </a:p>
        </p:txBody>
      </p:sp>
      <p:sp>
        <p:nvSpPr>
          <p:cNvPr id="64" name="Rectangle 63"/>
          <p:cNvSpPr/>
          <p:nvPr/>
        </p:nvSpPr>
        <p:spPr>
          <a:xfrm>
            <a:off x="3581400" y="5105400"/>
            <a:ext cx="1905000" cy="438150"/>
          </a:xfrm>
          <a:prstGeom prst="rect">
            <a:avLst/>
          </a:prstGeom>
          <a:solidFill>
            <a:schemeClr val="bg1"/>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Exit</a:t>
            </a:r>
            <a:endParaRPr lang="en-US" dirty="0">
              <a:latin typeface="Times New Roman" pitchFamily="18" charset="0"/>
              <a:cs typeface="Times New Roman" pitchFamily="18" charset="0"/>
            </a:endParaRPr>
          </a:p>
        </p:txBody>
      </p:sp>
      <p:sp>
        <p:nvSpPr>
          <p:cNvPr id="70" name="TextBox 69"/>
          <p:cNvSpPr txBox="1"/>
          <p:nvPr/>
        </p:nvSpPr>
        <p:spPr>
          <a:xfrm>
            <a:off x="1076739" y="2023477"/>
            <a:ext cx="1371600" cy="369332"/>
          </a:xfrm>
          <a:prstGeom prst="rect">
            <a:avLst/>
          </a:prstGeom>
          <a:noFill/>
        </p:spPr>
        <p:txBody>
          <a:bodyPr wrap="square" rtlCol="0">
            <a:spAutoFit/>
          </a:bodyPr>
          <a:lstStyle/>
          <a:p>
            <a:r>
              <a:rPr lang="en-US" dirty="0">
                <a:latin typeface="Times New Roman" pitchFamily="18" charset="0"/>
                <a:cs typeface="Times New Roman" pitchFamily="18" charset="0"/>
              </a:rPr>
              <a:t>Admin</a:t>
            </a:r>
          </a:p>
        </p:txBody>
      </p:sp>
      <p:cxnSp>
        <p:nvCxnSpPr>
          <p:cNvPr id="72" name="Straight Connector 71"/>
          <p:cNvCxnSpPr/>
          <p:nvPr/>
        </p:nvCxnSpPr>
        <p:spPr>
          <a:xfrm rot="5400000" flipH="1" flipV="1">
            <a:off x="1943100" y="1714500"/>
            <a:ext cx="1676400" cy="160020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981200" y="2362200"/>
            <a:ext cx="1600200" cy="990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1981200" y="3048000"/>
            <a:ext cx="1600200" cy="304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981200" y="3352800"/>
            <a:ext cx="1600200" cy="3810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981200" y="3352800"/>
            <a:ext cx="1600200" cy="12192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flipH="1">
            <a:off x="1752600" y="3581400"/>
            <a:ext cx="2057400" cy="16002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5105400" y="3657600"/>
            <a:ext cx="2057400" cy="129540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5334000" y="1828800"/>
            <a:ext cx="1524000" cy="13716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486400" y="2362200"/>
            <a:ext cx="1295400" cy="914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486400" y="3124200"/>
            <a:ext cx="1295400"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486400" y="3276600"/>
            <a:ext cx="1295400" cy="533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5486400" y="3276600"/>
            <a:ext cx="1295400" cy="1295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667000" y="304800"/>
            <a:ext cx="5061001" cy="584775"/>
          </a:xfrm>
          <a:prstGeom prst="rect">
            <a:avLst/>
          </a:prstGeom>
          <a:noFill/>
        </p:spPr>
        <p:txBody>
          <a:bodyPr wrap="none" rtlCol="0">
            <a:spAutoFit/>
          </a:bodyPr>
          <a:lstStyle/>
          <a:p>
            <a:pPr algn="ctr"/>
            <a:r>
              <a:rPr lang="en-IN" b="1" dirty="0">
                <a:solidFill>
                  <a:srgbClr val="000000"/>
                </a:solidFill>
                <a:ea typeface="DejaVu Sans"/>
              </a:rPr>
              <a:t>    </a:t>
            </a:r>
            <a:r>
              <a:rPr lang="en-IN" sz="3200" b="1" dirty="0">
                <a:solidFill>
                  <a:srgbClr val="000000"/>
                </a:solidFill>
                <a:latin typeface="Times New Roman" pitchFamily="18" charset="0"/>
                <a:ea typeface="DejaVu Sans"/>
                <a:cs typeface="Times New Roman" pitchFamily="18" charset="0"/>
              </a:rPr>
              <a:t>Use case Diagram               </a:t>
            </a:r>
            <a:endParaRPr lang="en-US" sz="3200" dirty="0">
              <a:latin typeface="Times New Roman" pitchFamily="18" charset="0"/>
              <a:cs typeface="Times New Roman" pitchFamily="18" charset="0"/>
            </a:endParaRPr>
          </a:p>
        </p:txBody>
      </p:sp>
      <p:sp>
        <p:nvSpPr>
          <p:cNvPr id="110" name="TextBox 109"/>
          <p:cNvSpPr txBox="1"/>
          <p:nvPr/>
        </p:nvSpPr>
        <p:spPr>
          <a:xfrm>
            <a:off x="3200400" y="1143000"/>
            <a:ext cx="2667000" cy="4801314"/>
          </a:xfrm>
          <a:prstGeom prst="rect">
            <a:avLst/>
          </a:prstGeom>
          <a:noFill/>
          <a:ln>
            <a:solidFill>
              <a:schemeClr val="tx1">
                <a:lumMod val="95000"/>
                <a:lumOff val="5000"/>
              </a:schemeClr>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descr="Computer Icons, symbol, human, неизбежно png | PNGEgg">
            <a:extLst>
              <a:ext uri="{FF2B5EF4-FFF2-40B4-BE49-F238E27FC236}">
                <a16:creationId xmlns:a16="http://schemas.microsoft.com/office/drawing/2014/main" id="{0004C727-63C6-48DC-A2D8-B6F3C196E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762" r="34762" b="505"/>
          <a:stretch/>
        </p:blipFill>
        <p:spPr bwMode="auto">
          <a:xfrm>
            <a:off x="1257300" y="2594329"/>
            <a:ext cx="609600" cy="151694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Computer Icons, symbol, human, неизбежно png | PNGEgg">
            <a:extLst>
              <a:ext uri="{FF2B5EF4-FFF2-40B4-BE49-F238E27FC236}">
                <a16:creationId xmlns:a16="http://schemas.microsoft.com/office/drawing/2014/main" id="{B5EC2F76-44C0-4AF1-B889-1E03DE42AB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762" r="34762" b="505"/>
          <a:stretch/>
        </p:blipFill>
        <p:spPr bwMode="auto">
          <a:xfrm>
            <a:off x="6896100" y="2584174"/>
            <a:ext cx="609600" cy="1516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04800" y="6477000"/>
            <a:ext cx="6172200" cy="181332"/>
          </a:xfrm>
        </p:spPr>
        <p:txBody>
          <a:bodyPr/>
          <a:lstStyle/>
          <a:p>
            <a:pPr marL="12700">
              <a:lnSpc>
                <a:spcPts val="1425"/>
              </a:lnSpc>
            </a:pPr>
            <a:r>
              <a:rPr lang="en-US" sz="1600" dirty="0">
                <a:solidFill>
                  <a:srgbClr val="0000FF"/>
                </a:solidFill>
              </a:rPr>
              <a:t>S. B. Jain Institute of Technology Management and research </a:t>
            </a:r>
          </a:p>
        </p:txBody>
      </p:sp>
      <p:sp>
        <p:nvSpPr>
          <p:cNvPr id="3" name="Slide Number Placeholder 2"/>
          <p:cNvSpPr>
            <a:spLocks noGrp="1"/>
          </p:cNvSpPr>
          <p:nvPr>
            <p:ph type="sldNum" sz="quarter" idx="7"/>
          </p:nvPr>
        </p:nvSpPr>
        <p:spPr/>
        <p:txBody>
          <a:bodyPr/>
          <a:lstStyle/>
          <a:p>
            <a:pPr marL="38100">
              <a:lnSpc>
                <a:spcPts val="1870"/>
              </a:lnSpc>
            </a:pPr>
            <a:fld id="{81D60167-4931-47E6-BA6A-407CBD079E47}" type="slidenum">
              <a:rPr lang="en-US" smtClean="0">
                <a:solidFill>
                  <a:srgbClr val="0000FF"/>
                </a:solidFill>
              </a:rPr>
              <a:pPr marL="38100">
                <a:lnSpc>
                  <a:spcPts val="1870"/>
                </a:lnSpc>
              </a:pPr>
              <a:t>7</a:t>
            </a:fld>
            <a:endParaRPr lang="en-US" dirty="0">
              <a:solidFill>
                <a:srgbClr val="0000FF"/>
              </a:solidFill>
            </a:endParaRPr>
          </a:p>
        </p:txBody>
      </p:sp>
      <p:pic>
        <p:nvPicPr>
          <p:cNvPr id="5" name="Picture 2"/>
          <p:cNvPicPr>
            <a:picLocks noChangeAspect="1" noChangeArrowheads="1"/>
          </p:cNvPicPr>
          <p:nvPr/>
        </p:nvPicPr>
        <p:blipFill>
          <a:blip r:embed="rId2"/>
          <a:srcRect/>
          <a:stretch>
            <a:fillRect/>
          </a:stretch>
        </p:blipFill>
        <p:spPr bwMode="auto">
          <a:xfrm>
            <a:off x="595313" y="1838325"/>
            <a:ext cx="7953375" cy="3181350"/>
          </a:xfrm>
          <a:prstGeom prst="rect">
            <a:avLst/>
          </a:prstGeom>
          <a:noFill/>
          <a:ln w="9525">
            <a:noFill/>
            <a:miter lim="800000"/>
            <a:headEnd/>
            <a:tailEnd/>
          </a:ln>
          <a:effectLst/>
        </p:spPr>
      </p:pic>
      <p:sp>
        <p:nvSpPr>
          <p:cNvPr id="11" name="Rectangle 10"/>
          <p:cNvSpPr/>
          <p:nvPr/>
        </p:nvSpPr>
        <p:spPr>
          <a:xfrm>
            <a:off x="2514600" y="762000"/>
            <a:ext cx="4161433" cy="646331"/>
          </a:xfrm>
          <a:prstGeom prst="rect">
            <a:avLst/>
          </a:prstGeom>
        </p:spPr>
        <p:txBody>
          <a:bodyPr wrap="square">
            <a:spAutoFit/>
          </a:bodyPr>
          <a:lstStyle/>
          <a:p>
            <a:pPr algn="ctr"/>
            <a:r>
              <a:rPr lang="en-IN" sz="3600" b="1" dirty="0">
                <a:solidFill>
                  <a:srgbClr val="000000"/>
                </a:solidFill>
                <a:latin typeface="Times New Roman" pitchFamily="18" charset="0"/>
                <a:ea typeface="DejaVu Sans"/>
                <a:cs typeface="Times New Roman" pitchFamily="18" charset="0"/>
              </a:rPr>
              <a:t>Sequence Diagram </a:t>
            </a:r>
            <a:endParaRPr lang="en-US" sz="3600" dirty="0">
              <a:latin typeface="Times New Roman" pitchFamily="18" charset="0"/>
              <a:cs typeface="Times New Roman" pitchFamily="18" charset="0"/>
            </a:endParaRPr>
          </a:p>
        </p:txBody>
      </p:sp>
      <p:cxnSp>
        <p:nvCxnSpPr>
          <p:cNvPr id="13" name="Straight Connector 12"/>
          <p:cNvCxnSpPr>
            <a:cxnSpLocks/>
          </p:cNvCxnSpPr>
          <p:nvPr/>
        </p:nvCxnSpPr>
        <p:spPr>
          <a:xfrm>
            <a:off x="533400" y="1676400"/>
            <a:ext cx="8077200" cy="1588"/>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 y="5410200"/>
            <a:ext cx="8077200" cy="1588"/>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332706" y="3543300"/>
            <a:ext cx="3733006" cy="794"/>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6743700" y="3543300"/>
            <a:ext cx="3733800" cy="1588"/>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838200"/>
            <a:ext cx="2057400" cy="369332"/>
          </a:xfrm>
          <a:prstGeom prst="rect">
            <a:avLst/>
          </a:prstGeom>
          <a:noFill/>
          <a:ln w="3175">
            <a:solidFill>
              <a:schemeClr val="tx1"/>
            </a:solidFill>
          </a:ln>
        </p:spPr>
        <p:txBody>
          <a:bodyPr wrap="square" rtlCol="0">
            <a:spAutoFit/>
          </a:bodyPr>
          <a:lstStyle/>
          <a:p>
            <a:r>
              <a:rPr lang="en-US" dirty="0">
                <a:latin typeface="Times New Roman" pitchFamily="18" charset="0"/>
                <a:cs typeface="Times New Roman" pitchFamily="18" charset="0"/>
              </a:rPr>
              <a:t>Admin is registered</a:t>
            </a:r>
          </a:p>
        </p:txBody>
      </p:sp>
      <p:cxnSp>
        <p:nvCxnSpPr>
          <p:cNvPr id="5" name="Straight Arrow Connector 4"/>
          <p:cNvCxnSpPr/>
          <p:nvPr/>
        </p:nvCxnSpPr>
        <p:spPr>
          <a:xfrm>
            <a:off x="3200400" y="990600"/>
            <a:ext cx="9144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114800" y="762000"/>
            <a:ext cx="609600" cy="5334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rot="5400000">
            <a:off x="4229894" y="2323306"/>
            <a:ext cx="380206" cy="79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191794" y="1523206"/>
            <a:ext cx="4572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05200" y="1752601"/>
            <a:ext cx="2133600" cy="369332"/>
          </a:xfrm>
          <a:prstGeom prst="rect">
            <a:avLst/>
          </a:prstGeom>
          <a:noFill/>
          <a:ln w="3175">
            <a:solidFill>
              <a:schemeClr val="tx1"/>
            </a:solidFill>
          </a:ln>
        </p:spPr>
        <p:txBody>
          <a:bodyPr wrap="square" rtlCol="0">
            <a:spAutoFit/>
          </a:bodyPr>
          <a:lstStyle/>
          <a:p>
            <a:r>
              <a:rPr lang="en-US" dirty="0"/>
              <a:t>  </a:t>
            </a:r>
            <a:r>
              <a:rPr lang="en-US" dirty="0">
                <a:latin typeface="Times New Roman" pitchFamily="18" charset="0"/>
                <a:cs typeface="Times New Roman" pitchFamily="18" charset="0"/>
              </a:rPr>
              <a:t>Login ID Password</a:t>
            </a:r>
          </a:p>
        </p:txBody>
      </p:sp>
      <p:sp>
        <p:nvSpPr>
          <p:cNvPr id="16" name="TextBox 15"/>
          <p:cNvSpPr txBox="1"/>
          <p:nvPr/>
        </p:nvSpPr>
        <p:spPr>
          <a:xfrm>
            <a:off x="5943600" y="2590800"/>
            <a:ext cx="2286000" cy="369332"/>
          </a:xfrm>
          <a:prstGeom prst="rect">
            <a:avLst/>
          </a:prstGeom>
          <a:noFill/>
          <a:ln w="3175">
            <a:solidFill>
              <a:schemeClr val="tx1"/>
            </a:solidFill>
          </a:ln>
        </p:spPr>
        <p:txBody>
          <a:bodyPr wrap="square" rtlCol="0">
            <a:spAutoFit/>
          </a:bodyPr>
          <a:lstStyle/>
          <a:p>
            <a:r>
              <a:rPr lang="en-US" dirty="0">
                <a:latin typeface="Times New Roman" pitchFamily="18" charset="0"/>
                <a:cs typeface="Times New Roman" pitchFamily="18" charset="0"/>
              </a:rPr>
              <a:t>Invalid login/password</a:t>
            </a:r>
          </a:p>
        </p:txBody>
      </p:sp>
      <p:cxnSp>
        <p:nvCxnSpPr>
          <p:cNvPr id="22" name="Straight Arrow Connector 21"/>
          <p:cNvCxnSpPr>
            <a:endCxn id="15" idx="3"/>
          </p:cNvCxnSpPr>
          <p:nvPr/>
        </p:nvCxnSpPr>
        <p:spPr>
          <a:xfrm rot="10800000" flipV="1">
            <a:off x="5638800" y="1904999"/>
            <a:ext cx="1371600" cy="3226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6667500" y="2247900"/>
            <a:ext cx="6858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rot="2512490">
            <a:off x="3945094" y="2715507"/>
            <a:ext cx="988967" cy="1011479"/>
          </a:xfrm>
          <a:prstGeom prst="rect">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124200" y="4267200"/>
            <a:ext cx="2895600" cy="369332"/>
          </a:xfrm>
          <a:prstGeom prst="rect">
            <a:avLst/>
          </a:prstGeom>
          <a:noFill/>
          <a:ln w="3175">
            <a:solidFill>
              <a:schemeClr val="tx1"/>
            </a:solidFill>
          </a:ln>
        </p:spPr>
        <p:txBody>
          <a:bodyPr wrap="square" rtlCol="0">
            <a:spAutoFit/>
          </a:bodyPr>
          <a:lstStyle/>
          <a:p>
            <a:r>
              <a:rPr lang="en-US" dirty="0">
                <a:latin typeface="Times New Roman" pitchFamily="18" charset="0"/>
                <a:cs typeface="Times New Roman" pitchFamily="18" charset="0"/>
              </a:rPr>
              <a:t>Login to system successfully</a:t>
            </a:r>
          </a:p>
        </p:txBody>
      </p:sp>
      <p:cxnSp>
        <p:nvCxnSpPr>
          <p:cNvPr id="20" name="Straight Arrow Connector 19"/>
          <p:cNvCxnSpPr/>
          <p:nvPr/>
        </p:nvCxnSpPr>
        <p:spPr>
          <a:xfrm rot="5400000">
            <a:off x="4306094" y="4075906"/>
            <a:ext cx="380206" cy="79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306094" y="4837906"/>
            <a:ext cx="380206" cy="79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57600" y="5029200"/>
            <a:ext cx="1676400" cy="369332"/>
          </a:xfrm>
          <a:prstGeom prst="rect">
            <a:avLst/>
          </a:prstGeom>
          <a:noFill/>
          <a:ln w="3175">
            <a:solidFill>
              <a:schemeClr val="tx1"/>
            </a:solidFill>
          </a:ln>
        </p:spPr>
        <p:txBody>
          <a:bodyPr wrap="square" rtlCol="0">
            <a:spAutoFit/>
          </a:bodyPr>
          <a:lstStyle/>
          <a:p>
            <a:r>
              <a:rPr lang="en-US" dirty="0">
                <a:latin typeface="Times New Roman" pitchFamily="18" charset="0"/>
                <a:cs typeface="Times New Roman" pitchFamily="18" charset="0"/>
              </a:rPr>
              <a:t>Set Permission</a:t>
            </a:r>
          </a:p>
        </p:txBody>
      </p:sp>
      <p:cxnSp>
        <p:nvCxnSpPr>
          <p:cNvPr id="24" name="Straight Arrow Connector 23"/>
          <p:cNvCxnSpPr/>
          <p:nvPr/>
        </p:nvCxnSpPr>
        <p:spPr>
          <a:xfrm rot="5400000">
            <a:off x="4306094" y="5599906"/>
            <a:ext cx="380206" cy="79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191000" y="5791200"/>
            <a:ext cx="609600" cy="5334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4800600" y="6019800"/>
            <a:ext cx="1066800"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867400" y="5638800"/>
            <a:ext cx="3048000" cy="646331"/>
          </a:xfrm>
          <a:prstGeom prst="rect">
            <a:avLst/>
          </a:prstGeom>
          <a:noFill/>
          <a:ln w="3175">
            <a:solidFill>
              <a:schemeClr val="tx1"/>
            </a:solidFill>
          </a:ln>
        </p:spPr>
        <p:txBody>
          <a:bodyPr wrap="square" rtlCol="0">
            <a:spAutoFit/>
          </a:bodyPr>
          <a:lstStyle/>
          <a:p>
            <a:r>
              <a:rPr lang="en-US" dirty="0">
                <a:latin typeface="Times New Roman" pitchFamily="18" charset="0"/>
                <a:cs typeface="Times New Roman" pitchFamily="18" charset="0"/>
              </a:rPr>
              <a:t>Access internal functionalities  according  to permission </a:t>
            </a:r>
          </a:p>
        </p:txBody>
      </p:sp>
      <p:sp>
        <p:nvSpPr>
          <p:cNvPr id="29" name="TextBox 28"/>
          <p:cNvSpPr txBox="1"/>
          <p:nvPr/>
        </p:nvSpPr>
        <p:spPr>
          <a:xfrm>
            <a:off x="4724400" y="838200"/>
            <a:ext cx="1295400" cy="381000"/>
          </a:xfrm>
          <a:prstGeom prst="rect">
            <a:avLst/>
          </a:prstGeom>
          <a:noFill/>
        </p:spPr>
        <p:txBody>
          <a:bodyPr wrap="square" rtlCol="0">
            <a:spAutoFit/>
          </a:bodyPr>
          <a:lstStyle/>
          <a:p>
            <a:r>
              <a:rPr lang="en-US" dirty="0">
                <a:latin typeface="Times New Roman" pitchFamily="18" charset="0"/>
                <a:cs typeface="Times New Roman" pitchFamily="18" charset="0"/>
              </a:rPr>
              <a:t>Start</a:t>
            </a:r>
          </a:p>
        </p:txBody>
      </p:sp>
      <p:sp>
        <p:nvSpPr>
          <p:cNvPr id="30" name="TextBox 29"/>
          <p:cNvSpPr txBox="1"/>
          <p:nvPr/>
        </p:nvSpPr>
        <p:spPr>
          <a:xfrm>
            <a:off x="3048000" y="152400"/>
            <a:ext cx="3810000" cy="523220"/>
          </a:xfrm>
          <a:prstGeom prst="rect">
            <a:avLst/>
          </a:prstGeom>
          <a:noFill/>
        </p:spPr>
        <p:txBody>
          <a:bodyPr wrap="square" rtlCol="0">
            <a:spAutoFit/>
          </a:bodyPr>
          <a:lstStyle/>
          <a:p>
            <a:r>
              <a:rPr lang="en-IN" sz="2800" b="1" dirty="0">
                <a:solidFill>
                  <a:srgbClr val="000000"/>
                </a:solidFill>
                <a:latin typeface="Times New Roman" pitchFamily="18" charset="0"/>
                <a:ea typeface="DejaVu Sans"/>
                <a:cs typeface="Times New Roman" pitchFamily="18" charset="0"/>
              </a:rPr>
              <a:t>System Architecture </a:t>
            </a:r>
            <a:endParaRPr lang="en-US" sz="2800" dirty="0">
              <a:latin typeface="Times New Roman" pitchFamily="18" charset="0"/>
              <a:cs typeface="Times New Roman" pitchFamily="18" charset="0"/>
            </a:endParaRPr>
          </a:p>
        </p:txBody>
      </p:sp>
      <p:sp>
        <p:nvSpPr>
          <p:cNvPr id="34" name="TextBox 33"/>
          <p:cNvSpPr txBox="1"/>
          <p:nvPr/>
        </p:nvSpPr>
        <p:spPr>
          <a:xfrm>
            <a:off x="3733800" y="2667000"/>
            <a:ext cx="1371600" cy="923330"/>
          </a:xfrm>
          <a:prstGeom prst="rect">
            <a:avLst/>
          </a:prstGeom>
          <a:noFill/>
        </p:spPr>
        <p:txBody>
          <a:bodyPr wrap="square" rtlCol="0">
            <a:spAutoFit/>
          </a:bodyPr>
          <a:lstStyle/>
          <a:p>
            <a:r>
              <a:rPr lang="en-US" dirty="0"/>
              <a:t>       </a:t>
            </a:r>
            <a:r>
              <a:rPr lang="en-US" dirty="0">
                <a:latin typeface="Times New Roman" pitchFamily="18" charset="0"/>
                <a:cs typeface="Times New Roman" pitchFamily="18" charset="0"/>
              </a:rPr>
              <a:t>Check</a:t>
            </a:r>
          </a:p>
          <a:p>
            <a:r>
              <a:rPr lang="en-US" dirty="0">
                <a:latin typeface="Times New Roman" pitchFamily="18" charset="0"/>
                <a:cs typeface="Times New Roman" pitchFamily="18" charset="0"/>
              </a:rPr>
              <a:t>     Login ID</a:t>
            </a:r>
          </a:p>
          <a:p>
            <a:r>
              <a:rPr lang="en-US" dirty="0">
                <a:latin typeface="Times New Roman" pitchFamily="18" charset="0"/>
                <a:cs typeface="Times New Roman" pitchFamily="18" charset="0"/>
              </a:rPr>
              <a:t>   Password</a:t>
            </a:r>
          </a:p>
        </p:txBody>
      </p:sp>
      <p:sp>
        <p:nvSpPr>
          <p:cNvPr id="32" name="TextBox 31"/>
          <p:cNvSpPr txBox="1"/>
          <p:nvPr/>
        </p:nvSpPr>
        <p:spPr>
          <a:xfrm>
            <a:off x="228600" y="6400800"/>
            <a:ext cx="6400800" cy="271869"/>
          </a:xfrm>
          <a:prstGeom prst="rect">
            <a:avLst/>
          </a:prstGeom>
          <a:noFill/>
        </p:spPr>
        <p:txBody>
          <a:bodyPr wrap="square" rtlCol="0">
            <a:spAutoFit/>
          </a:bodyPr>
          <a:lstStyle/>
          <a:p>
            <a:pPr marL="12700">
              <a:lnSpc>
                <a:spcPts val="1425"/>
              </a:lnSpc>
            </a:pPr>
            <a:r>
              <a:rPr lang="en-US" dirty="0">
                <a:solidFill>
                  <a:srgbClr val="0000FF"/>
                </a:solidFill>
              </a:rPr>
              <a:t>S. B. Jain Institute of Technology Management and research </a:t>
            </a:r>
          </a:p>
        </p:txBody>
      </p:sp>
      <p:sp>
        <p:nvSpPr>
          <p:cNvPr id="33" name="TextBox 32"/>
          <p:cNvSpPr txBox="1"/>
          <p:nvPr/>
        </p:nvSpPr>
        <p:spPr>
          <a:xfrm>
            <a:off x="8458200" y="6400800"/>
            <a:ext cx="457200" cy="369332"/>
          </a:xfrm>
          <a:prstGeom prst="rect">
            <a:avLst/>
          </a:prstGeom>
          <a:noFill/>
        </p:spPr>
        <p:txBody>
          <a:bodyPr wrap="square" rtlCol="0">
            <a:spAutoFit/>
          </a:bodyPr>
          <a:lstStyle/>
          <a:p>
            <a:r>
              <a:rPr lang="en-US" dirty="0">
                <a:solidFill>
                  <a:srgbClr val="0000FF"/>
                </a:solidFill>
              </a:rPr>
              <a:t>11</a:t>
            </a:r>
          </a:p>
        </p:txBody>
      </p:sp>
      <p:sp>
        <p:nvSpPr>
          <p:cNvPr id="43" name="TextBox 42"/>
          <p:cNvSpPr txBox="1"/>
          <p:nvPr/>
        </p:nvSpPr>
        <p:spPr>
          <a:xfrm>
            <a:off x="3581400" y="5867400"/>
            <a:ext cx="609600" cy="369332"/>
          </a:xfrm>
          <a:prstGeom prst="rect">
            <a:avLst/>
          </a:prstGeom>
          <a:noFill/>
        </p:spPr>
        <p:txBody>
          <a:bodyPr wrap="square" rtlCol="0">
            <a:spAutoFit/>
          </a:bodyPr>
          <a:lstStyle/>
          <a:p>
            <a:r>
              <a:rPr lang="en-US" dirty="0">
                <a:latin typeface="Times New Roman" pitchFamily="18" charset="0"/>
                <a:cs typeface="Times New Roman" pitchFamily="18" charset="0"/>
              </a:rPr>
              <a:t>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a:t>
            </a:r>
            <a:endParaRPr sz="3200">
              <a:latin typeface="Times New Roman" pitchFamily="18" charset="0"/>
              <a:cs typeface="Times New Roman" pitchFamily="18" charset="0"/>
            </a:endParaRPr>
          </a:p>
        </p:txBody>
      </p:sp>
      <p:sp>
        <p:nvSpPr>
          <p:cNvPr id="149" name="TextShape 2"/>
          <p:cNvSpPr txBox="1"/>
          <p:nvPr/>
        </p:nvSpPr>
        <p:spPr>
          <a:xfrm>
            <a:off x="457200" y="1066800"/>
            <a:ext cx="8229323" cy="4525560"/>
          </a:xfrm>
          <a:prstGeom prst="rect">
            <a:avLst/>
          </a:prstGeom>
        </p:spPr>
        <p:txBody>
          <a:bodyPr/>
          <a:lstStyle/>
          <a:p>
            <a:pPr>
              <a:lnSpc>
                <a:spcPct val="100000"/>
              </a:lnSpc>
              <a:buFont typeface="Arial"/>
              <a:buChar char="•"/>
            </a:pPr>
            <a:r>
              <a:rPr lang="en-US" sz="2400" dirty="0">
                <a:solidFill>
                  <a:srgbClr val="000000"/>
                </a:solidFill>
                <a:latin typeface="Cambria"/>
              </a:rPr>
              <a:t> </a:t>
            </a:r>
          </a:p>
          <a:p>
            <a:pPr>
              <a:lnSpc>
                <a:spcPct val="100000"/>
              </a:lnSpc>
              <a:buFont typeface="Arial"/>
              <a:buChar char="•"/>
            </a:pPr>
            <a:endParaRPr lang="en-US" sz="2400" dirty="0">
              <a:solidFill>
                <a:srgbClr val="000000"/>
              </a:solidFill>
              <a:latin typeface="Cambria"/>
              <a:cs typeface="Times New Roman" pitchFamily="18" charset="0"/>
            </a:endParaRPr>
          </a:p>
          <a:p>
            <a:pPr>
              <a:lnSpc>
                <a:spcPct val="100000"/>
              </a:lnSpc>
              <a:buFont typeface="Arial"/>
              <a:buChar char="•"/>
            </a:pPr>
            <a:endParaRPr lang="en-US" sz="2400" dirty="0">
              <a:solidFill>
                <a:srgbClr val="000000"/>
              </a:solidFill>
              <a:latin typeface="Cambria"/>
              <a:cs typeface="Times New Roman" pitchFamily="18" charset="0"/>
            </a:endParaRPr>
          </a:p>
          <a:p>
            <a:pPr>
              <a:lnSpc>
                <a:spcPct val="100000"/>
              </a:lnSpc>
              <a:buFont typeface="Arial"/>
              <a:buChar char="•"/>
            </a:pPr>
            <a:endParaRPr lang="en-US" sz="2400" dirty="0">
              <a:solidFill>
                <a:srgbClr val="000000"/>
              </a:solidFill>
              <a:latin typeface="Cambria"/>
              <a:cs typeface="Times New Roman" pitchFamily="18" charset="0"/>
            </a:endParaRPr>
          </a:p>
          <a:p>
            <a:pPr>
              <a:lnSpc>
                <a:spcPct val="100000"/>
              </a:lnSpc>
              <a:buFont typeface="Arial"/>
              <a:buChar char="•"/>
            </a:pPr>
            <a:r>
              <a:rPr lang="en-US" sz="2400" dirty="0">
                <a:solidFill>
                  <a:srgbClr val="000000"/>
                </a:solidFill>
                <a:latin typeface="Times New Roman" pitchFamily="18" charset="0"/>
                <a:cs typeface="Times New Roman" pitchFamily="18" charset="0"/>
              </a:rPr>
              <a:t>Front End:                 </a:t>
            </a:r>
            <a:endParaRPr sz="2400" dirty="0">
              <a:latin typeface="Times New Roman" pitchFamily="18" charset="0"/>
              <a:cs typeface="Times New Roman" pitchFamily="18" charset="0"/>
            </a:endParaRPr>
          </a:p>
          <a:p>
            <a:pPr>
              <a:lnSpc>
                <a:spcPct val="100000"/>
              </a:lnSpc>
            </a:pPr>
            <a:r>
              <a:rPr lang="en-US" sz="2400" dirty="0">
                <a:solidFill>
                  <a:srgbClr val="000000"/>
                </a:solidFill>
                <a:latin typeface="Times New Roman" pitchFamily="18" charset="0"/>
                <a:cs typeface="Times New Roman" pitchFamily="18" charset="0"/>
              </a:rPr>
              <a:t>                C and CPP,</a:t>
            </a:r>
            <a:r>
              <a:rPr lang="en-US" sz="2400" dirty="0">
                <a:latin typeface="Times New Roman" pitchFamily="18" charset="0"/>
                <a:cs typeface="Times New Roman" pitchFamily="18" charset="0"/>
              </a:rPr>
              <a:t> Visual studio</a:t>
            </a:r>
            <a:endParaRPr sz="2400" dirty="0">
              <a:latin typeface="Times New Roman" pitchFamily="18" charset="0"/>
              <a:cs typeface="Times New Roman" pitchFamily="18" charset="0"/>
            </a:endParaRPr>
          </a:p>
          <a:p>
            <a:pPr>
              <a:lnSpc>
                <a:spcPct val="100000"/>
              </a:lnSpc>
            </a:pPr>
            <a:endParaRPr sz="2400" dirty="0">
              <a:latin typeface="Times New Roman" pitchFamily="18" charset="0"/>
              <a:cs typeface="Times New Roman" pitchFamily="18" charset="0"/>
            </a:endParaRPr>
          </a:p>
          <a:p>
            <a:pPr>
              <a:lnSpc>
                <a:spcPct val="100000"/>
              </a:lnSpc>
              <a:buFont typeface="Arial"/>
              <a:buChar char="•"/>
            </a:pPr>
            <a:endParaRPr lang="en-US" sz="2400" dirty="0">
              <a:solidFill>
                <a:srgbClr val="000000"/>
              </a:solidFill>
              <a:latin typeface="Times New Roman" pitchFamily="18" charset="0"/>
              <a:cs typeface="Times New Roman" pitchFamily="18" charset="0"/>
            </a:endParaRPr>
          </a:p>
          <a:p>
            <a:pPr>
              <a:lnSpc>
                <a:spcPct val="100000"/>
              </a:lnSpc>
            </a:pPr>
            <a:endParaRPr lang="en-US" sz="2400" dirty="0">
              <a:solidFill>
                <a:srgbClr val="000000"/>
              </a:solidFill>
              <a:latin typeface="Times New Roman" pitchFamily="18" charset="0"/>
              <a:cs typeface="Times New Roman" pitchFamily="18" charset="0"/>
            </a:endParaRPr>
          </a:p>
          <a:p>
            <a:pPr>
              <a:lnSpc>
                <a:spcPct val="100000"/>
              </a:lnSpc>
            </a:pPr>
            <a:endParaRPr dirty="0"/>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9</a:t>
            </a:fld>
            <a:endParaRPr>
              <a:solidFill>
                <a:srgbClr val="0000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4173</TotalTime>
  <Words>1497</Words>
  <Application>Microsoft Office PowerPoint</Application>
  <PresentationFormat>On-screen Show (4:3)</PresentationFormat>
  <Paragraphs>182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vt:lpstr>
      <vt:lpstr>Perpetua</vt:lpstr>
      <vt:lpstr>Times New Roman</vt:lpstr>
      <vt:lpstr>Office Theme</vt:lpstr>
      <vt:lpstr>Progress Seminar on  Bank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thesakshibadwaik@gmail.com</cp:lastModifiedBy>
  <cp:revision>272</cp:revision>
  <dcterms:created xsi:type="dcterms:W3CDTF">2021-03-08T15:20:31Z</dcterms:created>
  <dcterms:modified xsi:type="dcterms:W3CDTF">2021-07-22T13:57:33Z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