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2274319-6738-42EC-9C14-0B187E1DEA35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198E4AA-DBDC-4E98-856B-8D4E77EF787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4319-6738-42EC-9C14-0B187E1DEA35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E4AA-DBDC-4E98-856B-8D4E77EF78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4319-6738-42EC-9C14-0B187E1DEA35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E4AA-DBDC-4E98-856B-8D4E77EF78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2274319-6738-42EC-9C14-0B187E1DEA35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198E4AA-DBDC-4E98-856B-8D4E77EF78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2274319-6738-42EC-9C14-0B187E1DEA35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198E4AA-DBDC-4E98-856B-8D4E77EF787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4319-6738-42EC-9C14-0B187E1DEA35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E4AA-DBDC-4E98-856B-8D4E77EF78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4319-6738-42EC-9C14-0B187E1DEA35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E4AA-DBDC-4E98-856B-8D4E77EF78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2274319-6738-42EC-9C14-0B187E1DEA35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198E4AA-DBDC-4E98-856B-8D4E77EF78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4319-6738-42EC-9C14-0B187E1DEA35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E4AA-DBDC-4E98-856B-8D4E77EF78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2274319-6738-42EC-9C14-0B187E1DEA35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198E4AA-DBDC-4E98-856B-8D4E77EF787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2274319-6738-42EC-9C14-0B187E1DEA35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198E4AA-DBDC-4E98-856B-8D4E77EF787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2274319-6738-42EC-9C14-0B187E1DEA35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198E4AA-DBDC-4E98-856B-8D4E77EF78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733800" y="0"/>
            <a:ext cx="2628900" cy="1148080"/>
          </a:xfrm>
          <a:prstGeom prst="rect">
            <a:avLst/>
          </a:prstGeom>
          <a:ln/>
        </p:spPr>
      </p:pic>
      <p:sp>
        <p:nvSpPr>
          <p:cNvPr id="6" name="Rectangle 5"/>
          <p:cNvSpPr/>
          <p:nvPr/>
        </p:nvSpPr>
        <p:spPr>
          <a:xfrm>
            <a:off x="1447800" y="1295400"/>
            <a:ext cx="6858000" cy="5001369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MSPM’S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DEOGIRI INSTITUTE OF ENGINEERING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AND MANAGEMENT STUDIES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en-US" dirty="0"/>
              <a:t>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 Computer Science and Engineering.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 OF COMPUTATION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Presentation on:</a:t>
            </a:r>
          </a:p>
          <a:p>
            <a:pPr algn="ctr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Construction Of  the DFA Accepting String ”abb”</a:t>
            </a:r>
          </a:p>
          <a:p>
            <a:pPr algn="ctr"/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                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u="sng" dirty="0">
                <a:latin typeface="Times New Roman" pitchFamily="18" charset="0"/>
                <a:cs typeface="Times New Roman" pitchFamily="18" charset="0"/>
              </a:rPr>
              <a:t>Submitted by: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Siddhi Gaud(36128)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Manisha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Wadekar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(36127)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prof. S.M. Chavan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Asst. prof. Department of CSE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(Deogiri Institute of Engineering And Management Studies)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0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2296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u="sng" dirty="0">
                <a:latin typeface="Times New Roman" pitchFamily="18" charset="0"/>
                <a:cs typeface="Times New Roman" pitchFamily="18" charset="0"/>
              </a:rPr>
              <a:t>Theory of Computation | Finite Automata Introduction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Finite Automata(FA) is the simplest machine to recognize patterns.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A Finite Automata consists of the following :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Q : Finite set of states.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∑ : set of Input Symbols. 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q : Initial state. 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 : set of Final States. 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δ : Transition Function.</a:t>
            </a:r>
          </a:p>
          <a:p>
            <a:pPr marL="0" indent="0" algn="just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Formal specification of machine is { Q, ∑, q, F, δ }.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FA is characterized into two types:</a:t>
            </a:r>
          </a:p>
          <a:p>
            <a:pPr marL="0" indent="0" algn="just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arenR"/>
            </a:pPr>
            <a:r>
              <a:rPr lang="it-IT" sz="1800" dirty="0">
                <a:latin typeface="Times New Roman" pitchFamily="18" charset="0"/>
                <a:cs typeface="Times New Roman" pitchFamily="18" charset="0"/>
              </a:rPr>
              <a:t>Deterministic Finite Automata (DFA)</a:t>
            </a:r>
          </a:p>
          <a:p>
            <a:pPr marL="457200" indent="-457200" algn="just">
              <a:buAutoNum type="arabicParenR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Nondeterministic Finite Automata(NFA)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0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Autofit/>
          </a:bodyPr>
          <a:lstStyle/>
          <a:p>
            <a:pPr fontAlgn="base"/>
            <a:r>
              <a:rPr lang="it-IT" sz="2400" b="1" i="0" u="sng" dirty="0">
                <a:effectLst/>
                <a:latin typeface="Times New Roman" pitchFamily="18" charset="0"/>
                <a:cs typeface="Times New Roman" pitchFamily="18" charset="0"/>
              </a:rPr>
              <a:t>Deterministic Finite Automata (DFA)</a:t>
            </a:r>
            <a:br>
              <a:rPr lang="it-IT" sz="2400" b="0" i="0" u="sng" dirty="0">
                <a:effectLst/>
                <a:latin typeface="Times New Roman" pitchFamily="18" charset="0"/>
                <a:cs typeface="Times New Roman" pitchFamily="18" charset="0"/>
              </a:rPr>
            </a:br>
            <a:br>
              <a:rPr lang="it-IT" sz="2400" u="sng" dirty="0">
                <a:latin typeface="Times New Roman" pitchFamily="18" charset="0"/>
                <a:cs typeface="Times New Roman" pitchFamily="18" charset="0"/>
              </a:rPr>
            </a:b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762000"/>
            <a:ext cx="8229600" cy="5440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DFA consists of 5 tuples {Q, ∑, q, F, δ}. 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Q : set of all states.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∑ : set of input symbols. ( Symbols which machine takes as input )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q : Initial state. ( Starting state of a machine )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 : set of final state.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δ : Transition Function, defined as δ : Q X ∑ --&gt; Q.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 a DFA, for a particular input character, the machine goes to one state only. A transition function is defined on every state for every input symbol. Also in DFA null (or ε) move is not allowed, i.e., DFA cannot change state without any input character.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One important thing to note is, there can be many possible DFAs for a pattern. A DFA with minimum number of states is generally preferred.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For example, below DFA with ∑ = {0, 1} accepts all strings ending with 0.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029200"/>
            <a:ext cx="34194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4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8382000" cy="6172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Language accepted by DFA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string w is accepted by a DFA   &lt; Q ,  ∑, q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,</a:t>
            </a:r>
            <a:r>
              <a:rPr lang="el-GR" sz="1800" dirty="0">
                <a:latin typeface="Times New Roman" pitchFamily="18" charset="0"/>
                <a:cs typeface="Times New Roman" pitchFamily="18" charset="0"/>
              </a:rPr>
              <a:t> δ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 , A &gt; ,   if and only if     </a:t>
            </a:r>
            <a:r>
              <a:rPr lang="el-GR" sz="1800" dirty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1800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 q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, w ) belongs to A . That is a string is accepted by a DFA if and only if the DFA starting at the initial state ends in an accepting state after reading the string.</a:t>
            </a:r>
          </a:p>
          <a:p>
            <a:pPr marL="0" indent="0" algn="just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Design a DFA for the language accepting strings ending with ‘abb’ over input alphabets ∑ = {a, b}</a:t>
            </a:r>
          </a:p>
          <a:p>
            <a:pPr marL="0" indent="0" algn="just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Solution:-   Regular expression for the given language = (a + b)*abb</a:t>
            </a:r>
          </a:p>
          <a:p>
            <a:pPr marL="0" indent="0" algn="just">
              <a:buNone/>
            </a:pPr>
            <a:endParaRPr lang="en-US" sz="1800" u="sng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u="sng" dirty="0">
                <a:latin typeface="Times New Roman" pitchFamily="18" charset="0"/>
                <a:cs typeface="Times New Roman" pitchFamily="18" charset="0"/>
              </a:rPr>
              <a:t>Step-01: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All strings of the language ends with substring “abb”.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So, length of substring = 3.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Thus, Minimum number of states required in the DFA = 3 + 1 = 4.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suggests that minimized DFA will have 4 states.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343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2689" y="114300"/>
            <a:ext cx="8229600" cy="64770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u="sng" dirty="0">
                <a:latin typeface="Times New Roman" pitchFamily="18" charset="0"/>
                <a:cs typeface="Times New Roman" pitchFamily="18" charset="0"/>
              </a:rPr>
              <a:t>Step-02: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We will construct DFA for the following strings-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abb</a:t>
            </a:r>
          </a:p>
          <a:p>
            <a:pPr marL="0" indent="0" algn="just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aabb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ababb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abbabb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u="sng" dirty="0">
                <a:latin typeface="Times New Roman" pitchFamily="18" charset="0"/>
                <a:cs typeface="Times New Roman" pitchFamily="18" charset="0"/>
              </a:rPr>
              <a:t>Step-03: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The required DFA is-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00400"/>
            <a:ext cx="5402179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638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E570CB-9151-4258-B9F8-583593F2587C}"/>
              </a:ext>
            </a:extLst>
          </p:cNvPr>
          <p:cNvSpPr txBox="1"/>
          <p:nvPr/>
        </p:nvSpPr>
        <p:spPr>
          <a:xfrm>
            <a:off x="2971800" y="68580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077B6D-3819-4288-9C7A-1E438F0281FE}"/>
              </a:ext>
            </a:extLst>
          </p:cNvPr>
          <p:cNvSpPr txBox="1"/>
          <p:nvPr/>
        </p:nvSpPr>
        <p:spPr>
          <a:xfrm>
            <a:off x="1905000" y="1828800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we are doing C program to design DFA which accepts stings starting with one symbol and ending with another symbol.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:”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link:</a:t>
            </a:r>
          </a:p>
        </p:txBody>
      </p:sp>
    </p:spTree>
    <p:extLst>
      <p:ext uri="{BB962C8B-B14F-4D97-AF65-F5344CB8AC3E}">
        <p14:creationId xmlns:p14="http://schemas.microsoft.com/office/powerpoint/2010/main" val="310511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u="sng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70553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140</TotalTime>
  <Words>361</Words>
  <Application>Microsoft Office PowerPoint</Application>
  <PresentationFormat>On-screen Show (4:3)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Century Schoolbook</vt:lpstr>
      <vt:lpstr>Times New Roman</vt:lpstr>
      <vt:lpstr>Wingdings</vt:lpstr>
      <vt:lpstr>Wingdings 2</vt:lpstr>
      <vt:lpstr>Oriel</vt:lpstr>
      <vt:lpstr>PowerPoint Presentation</vt:lpstr>
      <vt:lpstr>INTRODUCTION</vt:lpstr>
      <vt:lpstr>Deterministic Finite Automata (DFA)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sidhi</dc:creator>
  <cp:lastModifiedBy>Manisha</cp:lastModifiedBy>
  <cp:revision>21</cp:revision>
  <dcterms:created xsi:type="dcterms:W3CDTF">2019-10-10T15:34:37Z</dcterms:created>
  <dcterms:modified xsi:type="dcterms:W3CDTF">2019-10-14T07:36:18Z</dcterms:modified>
</cp:coreProperties>
</file>