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EEA5-3B97-F477-5CDD-A8E58651E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6E4A2-213B-3174-BB1D-06702FE31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FCF5-023B-200B-5973-5164158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C29A7-DE25-3DA0-0B65-32836851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911B-9EB4-6236-5C19-8B438FB1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5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6A4B-9947-2139-42E3-8A8F5392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90F9F-DC48-8EFB-5C61-2CB9B257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3B80-1244-9187-CFBB-6F1C6E6F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ACE6-891F-F3B5-FBAD-3B2CFF62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1A1E-66F2-6D68-8EC4-01110254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9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AED39-0930-46E5-9E83-A473FB539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EBC79-3875-8523-C3EB-175B68ED6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8322-D6F2-9125-0E45-B0ECC2D6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68DA-8574-4A32-00F5-930F7BB1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0736-23D2-51A9-2223-B5D5DCCC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0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42F0-0DC9-8DBB-A428-AC864710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504C-2810-7423-93A9-D68C9D97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7692-7296-4994-B9C1-72B55AD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0D0AD-2C21-E9BF-B0CD-89BC78A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6CBD-53F2-4BE6-409D-A585A83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8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EA81-E2D2-5BF4-0FDA-9BB50209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3CA36-A54C-CDEA-758A-D376CD7A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EC62-8C88-438E-4656-AAFB6BA7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10B0-BD87-3B62-B9E4-455EAD66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39FD-E4E8-D67B-817B-F8D01DBB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D134-F916-6779-1C72-480AB7EF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1300-4BA3-9ACA-A98A-5B5897A57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5BDD-5EB4-B62E-C45B-55D17604C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8DE81-4164-79C0-EAE1-A36D2EA0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7178-198E-72F6-6D87-09D9DDCB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A379-74FE-E6F8-9B29-F1FC7DCF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FB9-4C9C-7266-5591-62301C84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45D5-7993-A8E1-102F-EEC6A09AC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36B38-09EE-A0FA-8305-BD0D9737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80AD-373A-4ECD-6202-69D62F65E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3887E-2421-DCFA-94FB-961F56AD3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702C2-95CB-F1CA-4240-1ECCAD04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C5D84-31D3-A626-8E1F-F3236B94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D4918-FABA-B416-23A1-E26FAE60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9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ABA5-1789-92E8-B238-E681783D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D3B0C-8DE7-91A6-07BD-03B5E172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544D9-2C89-11C1-1E3A-765D8D51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20339-87EB-CB2D-8A78-30F41972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327C2-D999-CE8A-45A0-1EDDB138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0CFE0-5044-8BE1-A449-5E46291B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1E3CA-D259-0B4E-0D83-0D21E543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AC20-5239-D9C0-6CE2-56FBE827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88DA-54B1-533A-1CFE-489A6BCE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75947-5E22-C230-5224-54FEAC7C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A91A-71B8-5EB6-DDA6-7D38389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7434E-0C5F-41BA-0B5C-9CCB4361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6F1A9-3DFE-7956-5697-88B89637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5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90C3-3AD4-AB46-1FC1-6099A13D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8069C-A4C9-AF53-89C1-807F20588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0C242-6F3E-87ED-6F7C-ECE3FFCEB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AE08-2CFB-C188-1964-82912270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96984-CC8F-290A-F232-6CB91AEC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E0E0-FA40-B2EC-C1BB-3D8A311C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2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28F8F-7779-038E-F7E1-6F95C735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11B85-33F7-0D04-7FF9-7897EC17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E9E6-0EE3-2727-8D26-9CD4C7B7D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752B-ACBE-4A9A-85D3-4E265E86B14F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A781-8088-A0B2-0F31-34E438EE5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FC10-0B45-D782-597A-774268CDB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7F5C-3046-4502-8FF5-10614F98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76E3-04A2-89EB-394F-38B6D15F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92776" cy="116173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Local Area Networks: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416A20-923C-007D-1977-FF2E0D592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0" y="2216363"/>
            <a:ext cx="6111527" cy="38115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5F339-88AF-216F-6576-F62EABC8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86651" cy="4568252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access points are directly connected with each other.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wireless nodes can’t directly communicate with each other.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comm b/w wireless node and AP is possible.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acts as a bridge b/w two wired or wireless networks. 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Infrastructure based wireless network is simple.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access control mechanism is implemented in AP so that collision doesn’t occur. </a:t>
            </a:r>
          </a:p>
        </p:txBody>
      </p:sp>
    </p:spTree>
    <p:extLst>
      <p:ext uri="{BB962C8B-B14F-4D97-AF65-F5344CB8AC3E}">
        <p14:creationId xmlns:p14="http://schemas.microsoft.com/office/powerpoint/2010/main" val="228103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2B12-04C9-A88A-4BF8-E3E64289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62796" cy="117672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Local Area Networks: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Ad-hoc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D6FDAF-CEA4-7D7D-440E-E90E588F6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45" y="2057401"/>
            <a:ext cx="6261030" cy="3294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641E4-6894-2E36-6E41-987CD6A7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21760" cy="4523282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is not required. 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can directly communicate with other node.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AP is required.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can’t communicate with e/o if they are not in the network or range.</a:t>
            </a:r>
          </a:p>
          <a:p>
            <a:pPr marL="342900" indent="-342900" algn="just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each node is higher.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911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Wireless Local Area Networks: Infrastructure Network</vt:lpstr>
      <vt:lpstr>Wireless Local Area Networks:  Ad-hoc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Local Area Networks: Infrastructure Network</dc:title>
  <dc:creator>Siddhi Gupta</dc:creator>
  <cp:lastModifiedBy>Siddhi Gupta</cp:lastModifiedBy>
  <cp:revision>1</cp:revision>
  <dcterms:created xsi:type="dcterms:W3CDTF">2024-03-10T17:07:26Z</dcterms:created>
  <dcterms:modified xsi:type="dcterms:W3CDTF">2024-03-10T17:48:38Z</dcterms:modified>
</cp:coreProperties>
</file>