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Analyze Brand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endParaRPr dirty="0"/>
          </a:p>
          <a:p>
            <a:pPr algn="l">
              <a:defRPr sz="1400"/>
            </a:pPr>
            <a:r>
              <a:rPr dirty="0"/>
              <a:t>1. Customer-Centric Communication</a:t>
            </a:r>
          </a:p>
          <a:p>
            <a:pPr algn="l">
              <a:defRPr sz="1400"/>
            </a:pPr>
            <a:r>
              <a:rPr dirty="0"/>
              <a:t>- Tagline: "We understand your world" reflects HDFC Bank's commitment to addressing each customer's unique needs.</a:t>
            </a:r>
          </a:p>
          <a:p>
            <a:pPr algn="l">
              <a:defRPr sz="1400"/>
            </a:pPr>
            <a:r>
              <a:rPr dirty="0"/>
              <a:t>- Message Focus: Emphasizing convenience, simplicity, and personalized service, the bank focuses on customer-first solutions.</a:t>
            </a:r>
          </a:p>
          <a:p>
            <a:pPr algn="l">
              <a:defRPr sz="1400"/>
            </a:pPr>
            <a:endParaRPr dirty="0"/>
          </a:p>
          <a:p>
            <a:pPr algn="l">
              <a:defRPr sz="1400"/>
            </a:pPr>
            <a:r>
              <a:rPr dirty="0"/>
              <a:t>2. Trust and Reliability</a:t>
            </a:r>
          </a:p>
          <a:p>
            <a:pPr algn="l">
              <a:defRPr sz="1400"/>
            </a:pPr>
            <a:r>
              <a:rPr dirty="0"/>
              <a:t>- Brand Values: Trust, security, and reliability are key elements, assuring customers of safe financial transactions.</a:t>
            </a:r>
          </a:p>
          <a:p>
            <a:pPr algn="l">
              <a:defRPr sz="1400"/>
            </a:pPr>
            <a:r>
              <a:rPr dirty="0"/>
              <a:t>- Long-term Relationships: Focus on building long-term relationships and helping customers achieve their financial goals.</a:t>
            </a:r>
          </a:p>
          <a:p>
            <a:pPr algn="l">
              <a:defRPr sz="1400"/>
            </a:pPr>
            <a:endParaRPr dirty="0"/>
          </a:p>
          <a:p>
            <a:pPr algn="l">
              <a:defRPr sz="14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Examine the Brand’s Tagline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endParaRPr dirty="0"/>
          </a:p>
          <a:p>
            <a:pPr algn="l">
              <a:defRPr sz="1400"/>
            </a:pPr>
            <a:r>
              <a:rPr dirty="0"/>
              <a:t>1. "We Understand Your World"</a:t>
            </a:r>
          </a:p>
          <a:p>
            <a:pPr algn="l">
              <a:defRPr sz="1400"/>
            </a:pPr>
            <a:r>
              <a:rPr dirty="0"/>
              <a:t>- Emphasizes the bank's customer-centric approach, offering personalized solutions.</a:t>
            </a:r>
          </a:p>
          <a:p>
            <a:pPr algn="l">
              <a:defRPr sz="1400"/>
            </a:pPr>
            <a:endParaRPr dirty="0"/>
          </a:p>
          <a:p>
            <a:pPr algn="l">
              <a:defRPr sz="14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Competitor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endParaRPr/>
          </a:p>
          <a:p>
            <a:pPr algn="l">
              <a:defRPr sz="1400"/>
            </a:pPr>
            <a:r>
              <a:t>1. ICICI Bank</a:t>
            </a:r>
          </a:p>
          <a:p>
            <a:pPr algn="l">
              <a:defRPr sz="1400"/>
            </a:pPr>
            <a:r>
              <a:t>- Key Strengths: Strong digital presence, diverse product offerings, international reach.</a:t>
            </a:r>
          </a:p>
          <a:p>
            <a:pPr algn="l">
              <a:defRPr sz="1400"/>
            </a:pPr>
            <a:r>
              <a:t>- Competitive Advantage: Stronger international footprint, robust online and mobile banking ecosystem.</a:t>
            </a:r>
          </a:p>
          <a:p>
            <a:pPr algn="l">
              <a:defRPr sz="1400"/>
            </a:pPr>
            <a:r>
              <a:t>- Challenges: Higher NPAs and inconsistent customer service.</a:t>
            </a:r>
          </a:p>
          <a:p>
            <a:pPr algn="l">
              <a:defRPr sz="1400"/>
            </a:pPr>
            <a:endParaRPr/>
          </a:p>
          <a:p>
            <a:pPr algn="l">
              <a:defRPr sz="1400"/>
            </a:pPr>
            <a:r>
              <a:t>2. State Bank of India (SBI)</a:t>
            </a:r>
          </a:p>
          <a:p>
            <a:pPr algn="l">
              <a:defRPr sz="1400"/>
            </a:pPr>
            <a:r>
              <a:t>- Key Strengths: Large branch network, strong brand recognition, government ties.</a:t>
            </a:r>
          </a:p>
          <a:p>
            <a:pPr algn="l">
              <a:defRPr sz="1400"/>
            </a:pPr>
            <a:r>
              <a:t>- Competitive Advantage: Unmatched accessibility, government advantages.</a:t>
            </a:r>
          </a:p>
          <a:p>
            <a:pPr algn="l">
              <a:defRPr sz="1400"/>
            </a:pPr>
            <a:r>
              <a:t>- Challenges: Lagging digital offerings and service quality issues.</a:t>
            </a:r>
          </a:p>
          <a:p>
            <a:pPr algn="l">
              <a:defRPr sz="1400"/>
            </a:pPr>
            <a:endParaRPr/>
          </a:p>
          <a:p>
            <a:pPr algn="l">
              <a:defRPr sz="1400"/>
            </a:pPr>
            <a:r>
              <a:t>3. Axis Bank</a:t>
            </a:r>
          </a:p>
          <a:p>
            <a:pPr algn="l">
              <a:defRPr sz="1400"/>
            </a:pPr>
            <a:r>
              <a:t>- Key Strengths: Strong digital banking, strategic partnerships, diverse loan portfolio.</a:t>
            </a:r>
          </a:p>
          <a:p>
            <a:pPr algn="l">
              <a:defRPr sz="1400"/>
            </a:pPr>
            <a:r>
              <a:t>- Competitive Advantage: Competitive interest rates and tech-driven customer experiences.</a:t>
            </a:r>
          </a:p>
          <a:p>
            <a:pPr algn="l">
              <a:defRPr sz="1400"/>
            </a:pPr>
            <a:r>
              <a:t>- Challenges: Issues with asset quality, weaker brand recognition in rural areas.</a:t>
            </a:r>
          </a:p>
          <a:p>
            <a:pPr algn="l">
              <a:defRPr sz="1400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Analyze Brand Messaging</vt:lpstr>
      <vt:lpstr>Examine the Brand’s Tagline</vt:lpstr>
      <vt:lpstr>Competitor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Sujit Patil</cp:lastModifiedBy>
  <cp:revision>2</cp:revision>
  <dcterms:created xsi:type="dcterms:W3CDTF">2013-01-27T09:14:16Z</dcterms:created>
  <dcterms:modified xsi:type="dcterms:W3CDTF">2025-02-04T13:03:30Z</dcterms:modified>
  <cp:category/>
</cp:coreProperties>
</file>