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40915-DB4B-426A-AA3C-4395920CB48F}" v="11" dt="2025-05-13T14:22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PATIL" userId="f1196a2f330da469" providerId="LiveId" clId="{D6040915-DB4B-426A-AA3C-4395920CB48F}"/>
    <pc:docChg chg="custSel modSld">
      <pc:chgData name="NIKITA PATIL" userId="f1196a2f330da469" providerId="LiveId" clId="{D6040915-DB4B-426A-AA3C-4395920CB48F}" dt="2025-05-13T14:22:38.781" v="57" actId="1036"/>
      <pc:docMkLst>
        <pc:docMk/>
      </pc:docMkLst>
      <pc:sldChg chg="delSp mod">
        <pc:chgData name="NIKITA PATIL" userId="f1196a2f330da469" providerId="LiveId" clId="{D6040915-DB4B-426A-AA3C-4395920CB48F}" dt="2025-05-13T14:19:57.752" v="27" actId="478"/>
        <pc:sldMkLst>
          <pc:docMk/>
          <pc:sldMk cId="0" sldId="256"/>
        </pc:sldMkLst>
        <pc:spChg chg="del">
          <ac:chgData name="NIKITA PATIL" userId="f1196a2f330da469" providerId="LiveId" clId="{D6040915-DB4B-426A-AA3C-4395920CB48F}" dt="2025-05-13T14:19:54.691" v="26" actId="478"/>
          <ac:spMkLst>
            <pc:docMk/>
            <pc:sldMk cId="0" sldId="256"/>
            <ac:spMk id="7" creationId="{00000000-0000-0000-0000-000000000000}"/>
          </ac:spMkLst>
        </pc:spChg>
        <pc:picChg chg="del">
          <ac:chgData name="NIKITA PATIL" userId="f1196a2f330da469" providerId="LiveId" clId="{D6040915-DB4B-426A-AA3C-4395920CB48F}" dt="2025-05-13T14:19:57.752" v="27" actId="478"/>
          <ac:picMkLst>
            <pc:docMk/>
            <pc:sldMk cId="0" sldId="256"/>
            <ac:picMk id="6" creationId="{00000000-0000-0000-0000-000000000000}"/>
          </ac:picMkLst>
        </pc:picChg>
      </pc:sldChg>
      <pc:sldChg chg="addSp modSp mod">
        <pc:chgData name="NIKITA PATIL" userId="f1196a2f330da469" providerId="LiveId" clId="{D6040915-DB4B-426A-AA3C-4395920CB48F}" dt="2025-05-13T14:19:18.241" v="25" actId="1076"/>
        <pc:sldMkLst>
          <pc:docMk/>
          <pc:sldMk cId="0" sldId="257"/>
        </pc:sldMkLst>
        <pc:spChg chg="add mod">
          <ac:chgData name="NIKITA PATIL" userId="f1196a2f330da469" providerId="LiveId" clId="{D6040915-DB4B-426A-AA3C-4395920CB48F}" dt="2025-05-13T14:19:18.241" v="25" actId="1076"/>
          <ac:spMkLst>
            <pc:docMk/>
            <pc:sldMk cId="0" sldId="257"/>
            <ac:spMk id="17" creationId="{41DE0D30-D708-4BE1-A7D1-E56A652256B1}"/>
          </ac:spMkLst>
        </pc:spChg>
      </pc:sldChg>
      <pc:sldChg chg="addSp delSp modSp mod">
        <pc:chgData name="NIKITA PATIL" userId="f1196a2f330da469" providerId="LiveId" clId="{D6040915-DB4B-426A-AA3C-4395920CB48F}" dt="2025-05-13T14:21:14.509" v="36"/>
        <pc:sldMkLst>
          <pc:docMk/>
          <pc:sldMk cId="0" sldId="258"/>
        </pc:sldMkLst>
        <pc:spChg chg="add mod">
          <ac:chgData name="NIKITA PATIL" userId="f1196a2f330da469" providerId="LiveId" clId="{D6040915-DB4B-426A-AA3C-4395920CB48F}" dt="2025-05-13T14:21:13.542" v="34" actId="1076"/>
          <ac:spMkLst>
            <pc:docMk/>
            <pc:sldMk cId="0" sldId="258"/>
            <ac:spMk id="11" creationId="{7FA9F9F2-DC3D-7820-86D4-BC5A50A19C31}"/>
          </ac:spMkLst>
        </pc:spChg>
        <pc:spChg chg="add del mod">
          <ac:chgData name="NIKITA PATIL" userId="f1196a2f330da469" providerId="LiveId" clId="{D6040915-DB4B-426A-AA3C-4395920CB48F}" dt="2025-05-13T14:21:14.509" v="36"/>
          <ac:spMkLst>
            <pc:docMk/>
            <pc:sldMk cId="0" sldId="258"/>
            <ac:spMk id="12" creationId="{82C7D184-16D3-CEC2-D467-1629463878B9}"/>
          </ac:spMkLst>
        </pc:spChg>
      </pc:sldChg>
      <pc:sldChg chg="addSp delSp modSp mod">
        <pc:chgData name="NIKITA PATIL" userId="f1196a2f330da469" providerId="LiveId" clId="{D6040915-DB4B-426A-AA3C-4395920CB48F}" dt="2025-05-13T14:22:15.301" v="50"/>
        <pc:sldMkLst>
          <pc:docMk/>
          <pc:sldMk cId="0" sldId="259"/>
        </pc:sldMkLst>
        <pc:spChg chg="add del mod">
          <ac:chgData name="NIKITA PATIL" userId="f1196a2f330da469" providerId="LiveId" clId="{D6040915-DB4B-426A-AA3C-4395920CB48F}" dt="2025-05-13T14:22:15.301" v="48"/>
          <ac:spMkLst>
            <pc:docMk/>
            <pc:sldMk cId="0" sldId="259"/>
            <ac:spMk id="16" creationId="{B361B261-6790-50B0-F3EF-71C3E1A4AE40}"/>
          </ac:spMkLst>
        </pc:spChg>
        <pc:spChg chg="add del mod">
          <ac:chgData name="NIKITA PATIL" userId="f1196a2f330da469" providerId="LiveId" clId="{D6040915-DB4B-426A-AA3C-4395920CB48F}" dt="2025-05-13T14:22:15.301" v="50"/>
          <ac:spMkLst>
            <pc:docMk/>
            <pc:sldMk cId="0" sldId="259"/>
            <ac:spMk id="17" creationId="{92CC605E-53E3-0ECF-4422-F79014945FDC}"/>
          </ac:spMkLst>
        </pc:spChg>
        <pc:spChg chg="add mod">
          <ac:chgData name="NIKITA PATIL" userId="f1196a2f330da469" providerId="LiveId" clId="{D6040915-DB4B-426A-AA3C-4395920CB48F}" dt="2025-05-13T14:22:11.083" v="46" actId="1076"/>
          <ac:spMkLst>
            <pc:docMk/>
            <pc:sldMk cId="0" sldId="259"/>
            <ac:spMk id="18" creationId="{78CF0821-8BDF-242F-3BC7-CAFBDC1E65D7}"/>
          </ac:spMkLst>
        </pc:spChg>
      </pc:sldChg>
      <pc:sldChg chg="addSp modSp">
        <pc:chgData name="NIKITA PATIL" userId="f1196a2f330da469" providerId="LiveId" clId="{D6040915-DB4B-426A-AA3C-4395920CB48F}" dt="2025-05-13T14:22:19.557" v="51"/>
        <pc:sldMkLst>
          <pc:docMk/>
          <pc:sldMk cId="0" sldId="260"/>
        </pc:sldMkLst>
        <pc:spChg chg="add mod">
          <ac:chgData name="NIKITA PATIL" userId="f1196a2f330da469" providerId="LiveId" clId="{D6040915-DB4B-426A-AA3C-4395920CB48F}" dt="2025-05-13T14:22:19.557" v="51"/>
          <ac:spMkLst>
            <pc:docMk/>
            <pc:sldMk cId="0" sldId="260"/>
            <ac:spMk id="9" creationId="{0E133BDC-025E-F746-172C-874CEBB8F54A}"/>
          </ac:spMkLst>
        </pc:spChg>
      </pc:sldChg>
      <pc:sldChg chg="addSp modSp mod">
        <pc:chgData name="NIKITA PATIL" userId="f1196a2f330da469" providerId="LiveId" clId="{D6040915-DB4B-426A-AA3C-4395920CB48F}" dt="2025-05-13T14:22:25.208" v="53" actId="1036"/>
        <pc:sldMkLst>
          <pc:docMk/>
          <pc:sldMk cId="0" sldId="261"/>
        </pc:sldMkLst>
        <pc:spChg chg="add mod">
          <ac:chgData name="NIKITA PATIL" userId="f1196a2f330da469" providerId="LiveId" clId="{D6040915-DB4B-426A-AA3C-4395920CB48F}" dt="2025-05-13T14:22:25.208" v="53" actId="1036"/>
          <ac:spMkLst>
            <pc:docMk/>
            <pc:sldMk cId="0" sldId="261"/>
            <ac:spMk id="9" creationId="{7297B2AB-A49E-598F-62FE-077BC1177DF2}"/>
          </ac:spMkLst>
        </pc:spChg>
      </pc:sldChg>
      <pc:sldChg chg="addSp modSp">
        <pc:chgData name="NIKITA PATIL" userId="f1196a2f330da469" providerId="LiveId" clId="{D6040915-DB4B-426A-AA3C-4395920CB48F}" dt="2025-05-13T14:22:30.314" v="54"/>
        <pc:sldMkLst>
          <pc:docMk/>
          <pc:sldMk cId="0" sldId="262"/>
        </pc:sldMkLst>
        <pc:spChg chg="add mod">
          <ac:chgData name="NIKITA PATIL" userId="f1196a2f330da469" providerId="LiveId" clId="{D6040915-DB4B-426A-AA3C-4395920CB48F}" dt="2025-05-13T14:22:30.314" v="54"/>
          <ac:spMkLst>
            <pc:docMk/>
            <pc:sldMk cId="0" sldId="262"/>
            <ac:spMk id="12" creationId="{73844BA8-F07C-22EA-2351-F875B6E2F4F6}"/>
          </ac:spMkLst>
        </pc:spChg>
      </pc:sldChg>
      <pc:sldChg chg="addSp modSp">
        <pc:chgData name="NIKITA PATIL" userId="f1196a2f330da469" providerId="LiveId" clId="{D6040915-DB4B-426A-AA3C-4395920CB48F}" dt="2025-05-13T14:22:35.008" v="55"/>
        <pc:sldMkLst>
          <pc:docMk/>
          <pc:sldMk cId="0" sldId="263"/>
        </pc:sldMkLst>
        <pc:spChg chg="add mod">
          <ac:chgData name="NIKITA PATIL" userId="f1196a2f330da469" providerId="LiveId" clId="{D6040915-DB4B-426A-AA3C-4395920CB48F}" dt="2025-05-13T14:22:35.008" v="55"/>
          <ac:spMkLst>
            <pc:docMk/>
            <pc:sldMk cId="0" sldId="263"/>
            <ac:spMk id="13" creationId="{C899B781-6281-3AD8-B2F7-2DD07F4F2EFA}"/>
          </ac:spMkLst>
        </pc:spChg>
      </pc:sldChg>
      <pc:sldChg chg="addSp modSp mod">
        <pc:chgData name="NIKITA PATIL" userId="f1196a2f330da469" providerId="LiveId" clId="{D6040915-DB4B-426A-AA3C-4395920CB48F}" dt="2025-05-13T14:22:38.781" v="57" actId="1036"/>
        <pc:sldMkLst>
          <pc:docMk/>
          <pc:sldMk cId="0" sldId="264"/>
        </pc:sldMkLst>
        <pc:spChg chg="add mod">
          <ac:chgData name="NIKITA PATIL" userId="f1196a2f330da469" providerId="LiveId" clId="{D6040915-DB4B-426A-AA3C-4395920CB48F}" dt="2025-05-13T14:22:38.781" v="57" actId="1036"/>
          <ac:spMkLst>
            <pc:docMk/>
            <pc:sldMk cId="0" sldId="264"/>
            <ac:spMk id="3" creationId="{AB00121F-670D-3B4D-1AF9-F1BB52F58B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37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Ticket Booking System in Java: A Mini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This project demonstrates a Java-based ticket booking system. It highlights key programming skills and realistic application features.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7926" y="614005"/>
            <a:ext cx="7580948" cy="132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Project Overview: Goals, Features, and Technologies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67926" y="2258020"/>
            <a:ext cx="3684508" cy="3083004"/>
          </a:xfrm>
          <a:prstGeom prst="roundRect">
            <a:avLst>
              <a:gd name="adj" fmla="val 6193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87597" y="2477691"/>
            <a:ext cx="2651760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Core Features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487597" y="2936319"/>
            <a:ext cx="3245168" cy="678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Search events and tickets effectively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6487597" y="3689390"/>
            <a:ext cx="3245168" cy="678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Booking and cancellation options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6487597" y="4442460"/>
            <a:ext cx="3245168" cy="678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Seat selection with payment integration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10164485" y="2258020"/>
            <a:ext cx="3684508" cy="3083004"/>
          </a:xfrm>
          <a:prstGeom prst="roundRect">
            <a:avLst>
              <a:gd name="adj" fmla="val 6193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10384155" y="2477691"/>
            <a:ext cx="2651760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Goals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10384155" y="2936319"/>
            <a:ext cx="3245168" cy="678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Enable efficient and user-friendly ticket booking experience.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67926" y="5553075"/>
            <a:ext cx="7580948" cy="2064663"/>
          </a:xfrm>
          <a:prstGeom prst="roundRect">
            <a:avLst>
              <a:gd name="adj" fmla="val 924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6487597" y="5772745"/>
            <a:ext cx="2651760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Technologies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6487597" y="6231374"/>
            <a:ext cx="7141607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Java programming language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6487597" y="6644997"/>
            <a:ext cx="7141607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JDBC and MySQL for database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6487597" y="7058620"/>
            <a:ext cx="7141607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Swing/JavaFX for user interface</a:t>
            </a:r>
            <a:endParaRPr lang="en-US" sz="16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E0D30-D708-4BE1-A7D1-E56A652256B1}"/>
              </a:ext>
            </a:extLst>
          </p:cNvPr>
          <p:cNvSpPr txBox="1"/>
          <p:nvPr/>
        </p:nvSpPr>
        <p:spPr>
          <a:xfrm>
            <a:off x="12713652" y="7749184"/>
            <a:ext cx="18311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Java mini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126265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Database Design: Entities and Relationships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Entities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User accounts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Events and venues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Booking records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Relationships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Users linked to bookings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Events connected to multiple seats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Bookings reserve specific seats</a:t>
            </a: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9F9F2-DC3D-7820-86D4-BC5A50A19C31}"/>
              </a:ext>
            </a:extLst>
          </p:cNvPr>
          <p:cNvSpPr txBox="1"/>
          <p:nvPr/>
        </p:nvSpPr>
        <p:spPr>
          <a:xfrm>
            <a:off x="12837694" y="7583269"/>
            <a:ext cx="179270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Java mini project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1792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Core Functionality: Booking, Cancellation, and Search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308527" y="3973116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984427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4778216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Search Tickets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280190" y="5268635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Filter events by date, location, and type.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8921829" y="3973116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493" y="398442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893493" y="4778216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Book Seats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893493" y="5268635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Choose seats with real-time availability updates.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11535132" y="3973116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795" y="3984427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506795" y="477821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Cancel Bookings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1506795" y="5622965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Users can cancel and access refund options.</a:t>
            </a:r>
            <a:endParaRPr lang="en-US" sz="17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F0821-8BDF-242F-3BC7-CAFBDC1E65D7}"/>
              </a:ext>
            </a:extLst>
          </p:cNvPr>
          <p:cNvSpPr txBox="1"/>
          <p:nvPr/>
        </p:nvSpPr>
        <p:spPr>
          <a:xfrm>
            <a:off x="12671702" y="7730891"/>
            <a:ext cx="18426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/>
              <a:t>Java mini project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43225"/>
            <a:ext cx="125262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User Interface: Design and Implementation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9216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530906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Design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56045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Clean layout ensures quick navigation for users.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399216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8194119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Implementation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4560451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Built with Swing and JavaFX for responsive, attractive UI.</a:t>
            </a: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3BDC-025E-F746-172C-874CEBB8F54A}"/>
              </a:ext>
            </a:extLst>
          </p:cNvPr>
          <p:cNvSpPr txBox="1"/>
          <p:nvPr/>
        </p:nvSpPr>
        <p:spPr>
          <a:xfrm>
            <a:off x="12671702" y="7730891"/>
            <a:ext cx="18426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/>
              <a:t>Java mini project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2554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Code Structure and Design Patterns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MVC Pattern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Separates UI, business logic, and data access layers.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DAO Pattern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Abstracts database operations for easier maintenance.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Singletons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Manage key resources like database connections centrally.</a:t>
            </a: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7B2AB-A49E-598F-62FE-077BC1177DF2}"/>
              </a:ext>
            </a:extLst>
          </p:cNvPr>
          <p:cNvSpPr txBox="1"/>
          <p:nvPr/>
        </p:nvSpPr>
        <p:spPr>
          <a:xfrm>
            <a:off x="12671702" y="7742923"/>
            <a:ext cx="18426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Java mini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5814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Demo and Future Enhancements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5866"/>
            <a:ext cx="7556421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14624" y="3350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Demo Highlights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84071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Live demo showcasing booking and cancellation features.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664869"/>
            <a:ext cx="7556421" cy="2206585"/>
          </a:xfrm>
          <a:prstGeom prst="roundRect">
            <a:avLst>
              <a:gd name="adj" fmla="val 925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514624" y="48993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Enhancements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14624" y="538972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Integrate payment gateways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514624" y="583191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Add user profiles and history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514624" y="627411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Support for mobile applications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44BA8-F07C-22EA-2351-F875B6E2F4F6}"/>
              </a:ext>
            </a:extLst>
          </p:cNvPr>
          <p:cNvSpPr txBox="1"/>
          <p:nvPr/>
        </p:nvSpPr>
        <p:spPr>
          <a:xfrm>
            <a:off x="12671702" y="7730891"/>
            <a:ext cx="18426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/>
              <a:t>Java mini project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54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61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Summary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423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Project highlights core Java skills with practical value.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092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Includes database integration, UI design, and clean code.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761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3423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Expand features and continuously improve user experience.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9092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Team: 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1. Sanchit Patil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2. Siddhi Patil 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6102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3. Ganesh Kamble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61772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4. Diya Patel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9B781-6281-3AD8-B2F7-2DD07F4F2EFA}"/>
              </a:ext>
            </a:extLst>
          </p:cNvPr>
          <p:cNvSpPr txBox="1"/>
          <p:nvPr/>
        </p:nvSpPr>
        <p:spPr>
          <a:xfrm>
            <a:off x="12671702" y="7730891"/>
            <a:ext cx="18426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/>
              <a:t>Java mini project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Thank you !!</a:t>
            </a:r>
            <a:endParaRPr lang="en-US" sz="44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0121F-670D-3B4D-1AF9-F1BB52F58BCA}"/>
              </a:ext>
            </a:extLst>
          </p:cNvPr>
          <p:cNvSpPr txBox="1"/>
          <p:nvPr/>
        </p:nvSpPr>
        <p:spPr>
          <a:xfrm>
            <a:off x="12671702" y="7742923"/>
            <a:ext cx="18426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/>
              <a:t>Java mini project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323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Geist</vt:lpstr>
      <vt:lpstr>Noto Serif SC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NIKITA PATIL</cp:lastModifiedBy>
  <cp:revision>1</cp:revision>
  <dcterms:created xsi:type="dcterms:W3CDTF">2025-05-13T14:16:30Z</dcterms:created>
  <dcterms:modified xsi:type="dcterms:W3CDTF">2025-05-13T14:22:47Z</dcterms:modified>
</cp:coreProperties>
</file>