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Heebo"/>
      <p:regular r:id="rId27"/>
      <p:bold r:id="rId28"/>
    </p:embeddedFont>
    <p:embeddedFont>
      <p:font typeface="Nunito"/>
      <p:regular r:id="rId29"/>
      <p:bold r:id="rId30"/>
      <p:italic r:id="rId31"/>
      <p:boldItalic r:id="rId32"/>
    </p:embeddedFont>
    <p:embeddedFont>
      <p:font typeface="Montserrat"/>
      <p:regular r:id="rId33"/>
      <p:bold r:id="rId34"/>
      <p:italic r:id="rId35"/>
      <p:boldItalic r:id="rId36"/>
    </p:embeddedFont>
    <p:embeddedFont>
      <p:font typeface="Nunito ExtraBold"/>
      <p:bold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Heebo-bold.fntdata"/><Relationship Id="rId27" Type="http://schemas.openxmlformats.org/officeDocument/2006/relationships/font" Target="fonts/Heeb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7.xml"/><Relationship Id="rId33" Type="http://schemas.openxmlformats.org/officeDocument/2006/relationships/font" Target="fonts/Montserrat-regular.fntdata"/><Relationship Id="rId10" Type="http://schemas.openxmlformats.org/officeDocument/2006/relationships/slide" Target="slides/slide6.xml"/><Relationship Id="rId32" Type="http://schemas.openxmlformats.org/officeDocument/2006/relationships/font" Target="fonts/Nunito-boldItalic.fntdata"/><Relationship Id="rId13" Type="http://schemas.openxmlformats.org/officeDocument/2006/relationships/slide" Target="slides/slide9.xml"/><Relationship Id="rId35" Type="http://schemas.openxmlformats.org/officeDocument/2006/relationships/font" Target="fonts/Montserrat-italic.fntdata"/><Relationship Id="rId12" Type="http://schemas.openxmlformats.org/officeDocument/2006/relationships/slide" Target="slides/slide8.xml"/><Relationship Id="rId34" Type="http://schemas.openxmlformats.org/officeDocument/2006/relationships/font" Target="fonts/Montserrat-bold.fntdata"/><Relationship Id="rId15" Type="http://schemas.openxmlformats.org/officeDocument/2006/relationships/slide" Target="slides/slide11.xml"/><Relationship Id="rId37" Type="http://schemas.openxmlformats.org/officeDocument/2006/relationships/font" Target="fonts/NunitoExtraBold-bold.fntdata"/><Relationship Id="rId14" Type="http://schemas.openxmlformats.org/officeDocument/2006/relationships/slide" Target="slides/slide10.xml"/><Relationship Id="rId36" Type="http://schemas.openxmlformats.org/officeDocument/2006/relationships/font" Target="fonts/Montserrat-boldItalic.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NunitoExtraBold-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1" name="Shape 1831"/>
        <p:cNvGrpSpPr/>
        <p:nvPr/>
      </p:nvGrpSpPr>
      <p:grpSpPr>
        <a:xfrm>
          <a:off x="0" y="0"/>
          <a:ext cx="0" cy="0"/>
          <a:chOff x="0" y="0"/>
          <a:chExt cx="0" cy="0"/>
        </a:xfrm>
      </p:grpSpPr>
      <p:sp>
        <p:nvSpPr>
          <p:cNvPr id="1832" name="Google Shape;1832;g25a19d3c3e8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3" name="Google Shape;1833;g25a19d3c3e8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26f1832405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26f1832405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g26f1832405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26f1832405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26f1832405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26f1832405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g26f1832405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26f1832405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g26f1832405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6" name="Google Shape;1906;g26f1832405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26f1832405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26f1832405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5" name="Shape 1915"/>
        <p:cNvGrpSpPr/>
        <p:nvPr/>
      </p:nvGrpSpPr>
      <p:grpSpPr>
        <a:xfrm>
          <a:off x="0" y="0"/>
          <a:ext cx="0" cy="0"/>
          <a:chOff x="0" y="0"/>
          <a:chExt cx="0" cy="0"/>
        </a:xfrm>
      </p:grpSpPr>
      <p:sp>
        <p:nvSpPr>
          <p:cNvPr id="1916" name="Google Shape;1916;g26f1832405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7" name="Google Shape;1917;g26f1832405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26f1832405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26f1832405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26f1832405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7" name="Google Shape;1927;g26f1832405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0" name="Shape 1930"/>
        <p:cNvGrpSpPr/>
        <p:nvPr/>
      </p:nvGrpSpPr>
      <p:grpSpPr>
        <a:xfrm>
          <a:off x="0" y="0"/>
          <a:ext cx="0" cy="0"/>
          <a:chOff x="0" y="0"/>
          <a:chExt cx="0" cy="0"/>
        </a:xfrm>
      </p:grpSpPr>
      <p:sp>
        <p:nvSpPr>
          <p:cNvPr id="1931" name="Google Shape;1931;g26f1832405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2" name="Google Shape;1932;g26f1832405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25a6a5933ad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25a6a5933ad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5" name="Shape 1935"/>
        <p:cNvGrpSpPr/>
        <p:nvPr/>
      </p:nvGrpSpPr>
      <p:grpSpPr>
        <a:xfrm>
          <a:off x="0" y="0"/>
          <a:ext cx="0" cy="0"/>
          <a:chOff x="0" y="0"/>
          <a:chExt cx="0" cy="0"/>
        </a:xfrm>
      </p:grpSpPr>
      <p:sp>
        <p:nvSpPr>
          <p:cNvPr id="1936" name="Google Shape;1936;g26f1832405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7" name="Google Shape;1937;g26f1832405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26f1832405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26f1832405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g25a19d3c3e8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9" name="Google Shape;1949;g25a19d3c3e8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25a6a5933ad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6" name="Google Shape;1846;g25a6a5933ad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g25a19d3c3e8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2" name="Google Shape;1852;g25a19d3c3e8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6" name="Shape 1856"/>
        <p:cNvGrpSpPr/>
        <p:nvPr/>
      </p:nvGrpSpPr>
      <p:grpSpPr>
        <a:xfrm>
          <a:off x="0" y="0"/>
          <a:ext cx="0" cy="0"/>
          <a:chOff x="0" y="0"/>
          <a:chExt cx="0" cy="0"/>
        </a:xfrm>
      </p:grpSpPr>
      <p:sp>
        <p:nvSpPr>
          <p:cNvPr id="1857" name="Google Shape;1857;g26f1832405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8" name="Google Shape;1858;g26f1832405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g26f1832405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4" name="Google Shape;1864;g26f1832405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8" name="Shape 1868"/>
        <p:cNvGrpSpPr/>
        <p:nvPr/>
      </p:nvGrpSpPr>
      <p:grpSpPr>
        <a:xfrm>
          <a:off x="0" y="0"/>
          <a:ext cx="0" cy="0"/>
          <a:chOff x="0" y="0"/>
          <a:chExt cx="0" cy="0"/>
        </a:xfrm>
      </p:grpSpPr>
      <p:sp>
        <p:nvSpPr>
          <p:cNvPr id="1869" name="Google Shape;1869;g25a6a5933ad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0" name="Google Shape;1870;g25a6a5933a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g26f1832405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5" name="Google Shape;1875;g26f1832405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8" name="Shape 1878"/>
        <p:cNvGrpSpPr/>
        <p:nvPr/>
      </p:nvGrpSpPr>
      <p:grpSpPr>
        <a:xfrm>
          <a:off x="0" y="0"/>
          <a:ext cx="0" cy="0"/>
          <a:chOff x="0" y="0"/>
          <a:chExt cx="0" cy="0"/>
        </a:xfrm>
      </p:grpSpPr>
      <p:sp>
        <p:nvSpPr>
          <p:cNvPr id="1879" name="Google Shape;1879;g26f1832405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0" name="Google Shape;1880;g26f1832405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11400" y="-300713"/>
            <a:ext cx="11576126" cy="5688439"/>
            <a:chOff x="-1215998" y="-272466"/>
            <a:chExt cx="11576126" cy="5688439"/>
          </a:xfrm>
        </p:grpSpPr>
        <p:sp>
          <p:nvSpPr>
            <p:cNvPr id="10" name="Google Shape;10;p2"/>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2"/>
            <p:cNvGrpSpPr/>
            <p:nvPr/>
          </p:nvGrpSpPr>
          <p:grpSpPr>
            <a:xfrm>
              <a:off x="4485999" y="3537939"/>
              <a:ext cx="5874129" cy="1878033"/>
              <a:chOff x="-363008" y="3962671"/>
              <a:chExt cx="4934998" cy="1722019"/>
            </a:xfrm>
          </p:grpSpPr>
          <p:sp>
            <p:nvSpPr>
              <p:cNvPr id="35" name="Google Shape;35;p2"/>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2"/>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txBox="1"/>
          <p:nvPr>
            <p:ph type="ctrTitle"/>
          </p:nvPr>
        </p:nvSpPr>
        <p:spPr>
          <a:xfrm>
            <a:off x="715800" y="1944263"/>
            <a:ext cx="7713000" cy="14943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b="0" sz="4200">
                <a:latin typeface="Nunito ExtraBold"/>
                <a:ea typeface="Nunito ExtraBold"/>
                <a:cs typeface="Nunito ExtraBold"/>
                <a:sym typeface="Nunito Extra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77" name="Google Shape;77;p2"/>
          <p:cNvSpPr txBox="1"/>
          <p:nvPr>
            <p:ph idx="1" type="subTitle"/>
          </p:nvPr>
        </p:nvSpPr>
        <p:spPr>
          <a:xfrm>
            <a:off x="2171925" y="3651200"/>
            <a:ext cx="4800300" cy="4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atin typeface="Heebo"/>
                <a:ea typeface="Heebo"/>
                <a:cs typeface="Heebo"/>
                <a:sym typeface="Heeb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78" name="Google Shape;78;p2"/>
          <p:cNvGrpSpPr/>
          <p:nvPr/>
        </p:nvGrpSpPr>
        <p:grpSpPr>
          <a:xfrm>
            <a:off x="459066" y="263791"/>
            <a:ext cx="8183473" cy="846693"/>
            <a:chOff x="459066" y="263791"/>
            <a:chExt cx="8183473" cy="846693"/>
          </a:xfrm>
        </p:grpSpPr>
        <p:grpSp>
          <p:nvGrpSpPr>
            <p:cNvPr id="79" name="Google Shape;79;p2"/>
            <p:cNvGrpSpPr/>
            <p:nvPr/>
          </p:nvGrpSpPr>
          <p:grpSpPr>
            <a:xfrm>
              <a:off x="459066" y="263791"/>
              <a:ext cx="8183473" cy="846693"/>
              <a:chOff x="459066" y="263791"/>
              <a:chExt cx="8183473" cy="846693"/>
            </a:xfrm>
          </p:grpSpPr>
          <p:sp>
            <p:nvSpPr>
              <p:cNvPr id="80" name="Google Shape;80;p2"/>
              <p:cNvSpPr/>
              <p:nvPr/>
            </p:nvSpPr>
            <p:spPr>
              <a:xfrm>
                <a:off x="459066" y="264396"/>
                <a:ext cx="5710185" cy="779804"/>
              </a:xfrm>
              <a:custGeom>
                <a:rect b="b" l="l" r="r" t="t"/>
                <a:pathLst>
                  <a:path extrusionOk="0" h="10334" w="47827">
                    <a:moveTo>
                      <a:pt x="183" y="1"/>
                    </a:moveTo>
                    <a:cubicBezTo>
                      <a:pt x="61" y="92"/>
                      <a:pt x="31" y="305"/>
                      <a:pt x="31" y="473"/>
                    </a:cubicBezTo>
                    <a:cubicBezTo>
                      <a:pt x="16" y="2499"/>
                      <a:pt x="16" y="4495"/>
                      <a:pt x="1" y="6522"/>
                    </a:cubicBezTo>
                    <a:cubicBezTo>
                      <a:pt x="1" y="7283"/>
                      <a:pt x="1" y="8076"/>
                      <a:pt x="488" y="8700"/>
                    </a:cubicBezTo>
                    <a:cubicBezTo>
                      <a:pt x="701" y="8975"/>
                      <a:pt x="1021" y="9157"/>
                      <a:pt x="1372" y="9203"/>
                    </a:cubicBezTo>
                    <a:cubicBezTo>
                      <a:pt x="1412" y="9207"/>
                      <a:pt x="1451" y="9209"/>
                      <a:pt x="1489" y="9209"/>
                    </a:cubicBezTo>
                    <a:cubicBezTo>
                      <a:pt x="2164" y="9209"/>
                      <a:pt x="2565" y="8594"/>
                      <a:pt x="2911" y="8060"/>
                    </a:cubicBezTo>
                    <a:cubicBezTo>
                      <a:pt x="3718" y="6796"/>
                      <a:pt x="4602" y="5546"/>
                      <a:pt x="5821" y="4693"/>
                    </a:cubicBezTo>
                    <a:cubicBezTo>
                      <a:pt x="6655" y="4099"/>
                      <a:pt x="7689" y="3718"/>
                      <a:pt x="8703" y="3718"/>
                    </a:cubicBezTo>
                    <a:cubicBezTo>
                      <a:pt x="9171" y="3718"/>
                      <a:pt x="9634" y="3799"/>
                      <a:pt x="10071" y="3977"/>
                    </a:cubicBezTo>
                    <a:cubicBezTo>
                      <a:pt x="10696" y="4236"/>
                      <a:pt x="11123" y="4739"/>
                      <a:pt x="11229" y="5425"/>
                    </a:cubicBezTo>
                    <a:cubicBezTo>
                      <a:pt x="11306" y="5866"/>
                      <a:pt x="11290" y="6948"/>
                      <a:pt x="11214" y="7390"/>
                    </a:cubicBezTo>
                    <a:cubicBezTo>
                      <a:pt x="11062" y="8243"/>
                      <a:pt x="10879" y="9051"/>
                      <a:pt x="11138" y="9675"/>
                    </a:cubicBezTo>
                    <a:cubicBezTo>
                      <a:pt x="11275" y="9980"/>
                      <a:pt x="11245" y="10056"/>
                      <a:pt x="11565" y="10254"/>
                    </a:cubicBezTo>
                    <a:cubicBezTo>
                      <a:pt x="11651" y="10306"/>
                      <a:pt x="11826" y="10334"/>
                      <a:pt x="11995" y="10334"/>
                    </a:cubicBezTo>
                    <a:cubicBezTo>
                      <a:pt x="12123" y="10334"/>
                      <a:pt x="12247" y="10318"/>
                      <a:pt x="12326" y="10285"/>
                    </a:cubicBezTo>
                    <a:cubicBezTo>
                      <a:pt x="12555" y="10178"/>
                      <a:pt x="12601" y="9919"/>
                      <a:pt x="12646" y="9675"/>
                    </a:cubicBezTo>
                    <a:cubicBezTo>
                      <a:pt x="12814" y="8502"/>
                      <a:pt x="12814" y="7299"/>
                      <a:pt x="12646" y="6110"/>
                    </a:cubicBezTo>
                    <a:cubicBezTo>
                      <a:pt x="12570" y="5638"/>
                      <a:pt x="12494" y="5120"/>
                      <a:pt x="12677" y="4693"/>
                    </a:cubicBezTo>
                    <a:cubicBezTo>
                      <a:pt x="12944" y="4094"/>
                      <a:pt x="13575" y="3868"/>
                      <a:pt x="14257" y="3868"/>
                    </a:cubicBezTo>
                    <a:cubicBezTo>
                      <a:pt x="14702" y="3868"/>
                      <a:pt x="15169" y="3964"/>
                      <a:pt x="15572" y="4114"/>
                    </a:cubicBezTo>
                    <a:cubicBezTo>
                      <a:pt x="16745" y="4556"/>
                      <a:pt x="17827" y="5196"/>
                      <a:pt x="18756" y="6004"/>
                    </a:cubicBezTo>
                    <a:cubicBezTo>
                      <a:pt x="19685" y="6826"/>
                      <a:pt x="20493" y="7786"/>
                      <a:pt x="21437" y="8594"/>
                    </a:cubicBezTo>
                    <a:cubicBezTo>
                      <a:pt x="22315" y="9318"/>
                      <a:pt x="23408" y="9889"/>
                      <a:pt x="24532" y="9889"/>
                    </a:cubicBezTo>
                    <a:cubicBezTo>
                      <a:pt x="24638" y="9889"/>
                      <a:pt x="24744" y="9884"/>
                      <a:pt x="24850" y="9873"/>
                    </a:cubicBezTo>
                    <a:cubicBezTo>
                      <a:pt x="27029" y="9645"/>
                      <a:pt x="28324" y="7390"/>
                      <a:pt x="30229" y="6339"/>
                    </a:cubicBezTo>
                    <a:cubicBezTo>
                      <a:pt x="31289" y="5742"/>
                      <a:pt x="32522" y="5549"/>
                      <a:pt x="33738" y="5549"/>
                    </a:cubicBezTo>
                    <a:cubicBezTo>
                      <a:pt x="33919" y="5549"/>
                      <a:pt x="34101" y="5554"/>
                      <a:pt x="34281" y="5562"/>
                    </a:cubicBezTo>
                    <a:cubicBezTo>
                      <a:pt x="35119" y="5607"/>
                      <a:pt x="35988" y="5760"/>
                      <a:pt x="36582" y="6323"/>
                    </a:cubicBezTo>
                    <a:cubicBezTo>
                      <a:pt x="37313" y="7055"/>
                      <a:pt x="37344" y="8167"/>
                      <a:pt x="37420" y="9203"/>
                    </a:cubicBezTo>
                    <a:lnTo>
                      <a:pt x="37420" y="9234"/>
                    </a:lnTo>
                    <a:cubicBezTo>
                      <a:pt x="37465" y="9860"/>
                      <a:pt x="37940" y="10165"/>
                      <a:pt x="38420" y="10165"/>
                    </a:cubicBezTo>
                    <a:cubicBezTo>
                      <a:pt x="38919" y="10165"/>
                      <a:pt x="39423" y="9833"/>
                      <a:pt x="39446" y="9188"/>
                    </a:cubicBezTo>
                    <a:cubicBezTo>
                      <a:pt x="39462" y="8426"/>
                      <a:pt x="39492" y="7664"/>
                      <a:pt x="39873" y="7055"/>
                    </a:cubicBezTo>
                    <a:cubicBezTo>
                      <a:pt x="40696" y="5729"/>
                      <a:pt x="42600" y="5790"/>
                      <a:pt x="44063" y="5318"/>
                    </a:cubicBezTo>
                    <a:cubicBezTo>
                      <a:pt x="46272" y="4617"/>
                      <a:pt x="47826" y="2286"/>
                      <a:pt x="47689" y="1"/>
                    </a:cubicBezTo>
                    <a:close/>
                  </a:path>
                </a:pathLst>
              </a:custGeom>
              <a:solidFill>
                <a:schemeClr val="accent3"/>
              </a:solidFill>
              <a:ln>
                <a:noFill/>
              </a:ln>
              <a:effectLst>
                <a:outerShdw rotWithShape="0" algn="bl" dir="60000" dist="47625">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6317493" y="263791"/>
                <a:ext cx="2325046" cy="846693"/>
              </a:xfrm>
              <a:custGeom>
                <a:rect b="b" l="l" r="r" t="t"/>
                <a:pathLst>
                  <a:path extrusionOk="0" h="11834" w="31615">
                    <a:moveTo>
                      <a:pt x="0" y="0"/>
                    </a:moveTo>
                    <a:cubicBezTo>
                      <a:pt x="473" y="1265"/>
                      <a:pt x="1082" y="3398"/>
                      <a:pt x="2271" y="6689"/>
                    </a:cubicBezTo>
                    <a:cubicBezTo>
                      <a:pt x="2880" y="8395"/>
                      <a:pt x="4068" y="10330"/>
                      <a:pt x="5028" y="11122"/>
                    </a:cubicBezTo>
                    <a:cubicBezTo>
                      <a:pt x="5627" y="11634"/>
                      <a:pt x="6636" y="11834"/>
                      <a:pt x="7601" y="11834"/>
                    </a:cubicBezTo>
                    <a:cubicBezTo>
                      <a:pt x="8158" y="11834"/>
                      <a:pt x="8701" y="11767"/>
                      <a:pt x="9142" y="11656"/>
                    </a:cubicBezTo>
                    <a:cubicBezTo>
                      <a:pt x="11458" y="11061"/>
                      <a:pt x="12113" y="7405"/>
                      <a:pt x="14017" y="6338"/>
                    </a:cubicBezTo>
                    <a:cubicBezTo>
                      <a:pt x="15078" y="5742"/>
                      <a:pt x="16311" y="5549"/>
                      <a:pt x="17526" y="5549"/>
                    </a:cubicBezTo>
                    <a:cubicBezTo>
                      <a:pt x="17708" y="5549"/>
                      <a:pt x="17890" y="5553"/>
                      <a:pt x="18070" y="5561"/>
                    </a:cubicBezTo>
                    <a:cubicBezTo>
                      <a:pt x="18908" y="5607"/>
                      <a:pt x="19792" y="5759"/>
                      <a:pt x="20371" y="6323"/>
                    </a:cubicBezTo>
                    <a:cubicBezTo>
                      <a:pt x="21102" y="7054"/>
                      <a:pt x="21133" y="8166"/>
                      <a:pt x="21209" y="9203"/>
                    </a:cubicBezTo>
                    <a:lnTo>
                      <a:pt x="21209" y="9233"/>
                    </a:lnTo>
                    <a:cubicBezTo>
                      <a:pt x="21261" y="9860"/>
                      <a:pt x="21737" y="10165"/>
                      <a:pt x="22214" y="10165"/>
                    </a:cubicBezTo>
                    <a:cubicBezTo>
                      <a:pt x="22712" y="10165"/>
                      <a:pt x="23212" y="9833"/>
                      <a:pt x="23235" y="9187"/>
                    </a:cubicBezTo>
                    <a:cubicBezTo>
                      <a:pt x="23250" y="8426"/>
                      <a:pt x="23296" y="7664"/>
                      <a:pt x="23677" y="7054"/>
                    </a:cubicBezTo>
                    <a:cubicBezTo>
                      <a:pt x="24485" y="5729"/>
                      <a:pt x="26389" y="5790"/>
                      <a:pt x="27867" y="5317"/>
                    </a:cubicBezTo>
                    <a:cubicBezTo>
                      <a:pt x="30076" y="4617"/>
                      <a:pt x="31615" y="2285"/>
                      <a:pt x="31478" y="0"/>
                    </a:cubicBezTo>
                    <a:close/>
                  </a:path>
                </a:pathLst>
              </a:custGeom>
              <a:solidFill>
                <a:schemeClr val="accent3"/>
              </a:solidFill>
              <a:ln>
                <a:noFill/>
              </a:ln>
              <a:effectLst>
                <a:outerShdw rotWithShape="0" algn="bl" dir="60000" dist="47625">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2"/>
            <p:cNvGrpSpPr/>
            <p:nvPr/>
          </p:nvGrpSpPr>
          <p:grpSpPr>
            <a:xfrm>
              <a:off x="669710" y="342637"/>
              <a:ext cx="7431339" cy="415166"/>
              <a:chOff x="669710" y="342637"/>
              <a:chExt cx="7431339" cy="415166"/>
            </a:xfrm>
          </p:grpSpPr>
          <p:sp>
            <p:nvSpPr>
              <p:cNvPr id="83" name="Google Shape;83;p2"/>
              <p:cNvSpPr/>
              <p:nvPr/>
            </p:nvSpPr>
            <p:spPr>
              <a:xfrm rot="4806564">
                <a:off x="612886" y="505308"/>
                <a:ext cx="178148" cy="34427"/>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2693376">
                <a:off x="906652" y="456774"/>
                <a:ext cx="220193" cy="42851"/>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9458526">
                <a:off x="3055545" y="662668"/>
                <a:ext cx="252372" cy="4897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8901456">
                <a:off x="2541117" y="413778"/>
                <a:ext cx="225879" cy="43631"/>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rot="-2700000">
                <a:off x="1949681" y="406346"/>
                <a:ext cx="157402" cy="30547"/>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rot="3072126">
                <a:off x="4197269" y="459339"/>
                <a:ext cx="194390" cy="3776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4332497">
                <a:off x="3645073" y="499769"/>
                <a:ext cx="236617" cy="45547"/>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2"/>
              <p:cNvGrpSpPr/>
              <p:nvPr/>
            </p:nvGrpSpPr>
            <p:grpSpPr>
              <a:xfrm>
                <a:off x="6695993" y="342637"/>
                <a:ext cx="1405055" cy="389268"/>
                <a:chOff x="6695993" y="342637"/>
                <a:chExt cx="1405055" cy="389268"/>
              </a:xfrm>
            </p:grpSpPr>
            <p:sp>
              <p:nvSpPr>
                <p:cNvPr id="91" name="Google Shape;91;p2"/>
                <p:cNvSpPr/>
                <p:nvPr/>
              </p:nvSpPr>
              <p:spPr>
                <a:xfrm rot="-8100000">
                  <a:off x="7946080" y="519638"/>
                  <a:ext cx="168846" cy="30688"/>
                </a:xfrm>
                <a:custGeom>
                  <a:rect b="b" l="l" r="r" t="t"/>
                  <a:pathLst>
                    <a:path extrusionOk="0" h="3110" w="17111">
                      <a:moveTo>
                        <a:pt x="15646" y="0"/>
                      </a:moveTo>
                      <a:cubicBezTo>
                        <a:pt x="15637" y="0"/>
                        <a:pt x="15627" y="1"/>
                        <a:pt x="15618" y="1"/>
                      </a:cubicBezTo>
                      <a:lnTo>
                        <a:pt x="1448" y="214"/>
                      </a:lnTo>
                      <a:cubicBezTo>
                        <a:pt x="656" y="214"/>
                        <a:pt x="1" y="869"/>
                        <a:pt x="31" y="1677"/>
                      </a:cubicBezTo>
                      <a:cubicBezTo>
                        <a:pt x="31" y="2460"/>
                        <a:pt x="672" y="3109"/>
                        <a:pt x="1466" y="3109"/>
                      </a:cubicBezTo>
                      <a:cubicBezTo>
                        <a:pt x="1476" y="3109"/>
                        <a:pt x="1485" y="3109"/>
                        <a:pt x="1494" y="3109"/>
                      </a:cubicBezTo>
                      <a:lnTo>
                        <a:pt x="15663" y="2896"/>
                      </a:lnTo>
                      <a:cubicBezTo>
                        <a:pt x="16471" y="2880"/>
                        <a:pt x="17111" y="2225"/>
                        <a:pt x="17096" y="1433"/>
                      </a:cubicBezTo>
                      <a:cubicBezTo>
                        <a:pt x="17096" y="635"/>
                        <a:pt x="16441" y="0"/>
                        <a:pt x="15646"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rot="-2121249">
                  <a:off x="7088297" y="519185"/>
                  <a:ext cx="163317" cy="31631"/>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rot="2087078">
                  <a:off x="6687967" y="625536"/>
                  <a:ext cx="230853" cy="4443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rot="-2693376">
                  <a:off x="7518777" y="414061"/>
                  <a:ext cx="220193" cy="42851"/>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2"/>
              <p:cNvSpPr/>
              <p:nvPr/>
            </p:nvSpPr>
            <p:spPr>
              <a:xfrm rot="-1466406">
                <a:off x="4970921" y="442232"/>
                <a:ext cx="369071" cy="71952"/>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9" name="Shape 639"/>
        <p:cNvGrpSpPr/>
        <p:nvPr/>
      </p:nvGrpSpPr>
      <p:grpSpPr>
        <a:xfrm>
          <a:off x="0" y="0"/>
          <a:ext cx="0" cy="0"/>
          <a:chOff x="0" y="0"/>
          <a:chExt cx="0" cy="0"/>
        </a:xfrm>
      </p:grpSpPr>
      <p:grpSp>
        <p:nvGrpSpPr>
          <p:cNvPr id="640" name="Google Shape;640;p11"/>
          <p:cNvGrpSpPr/>
          <p:nvPr/>
        </p:nvGrpSpPr>
        <p:grpSpPr>
          <a:xfrm>
            <a:off x="-1211400" y="-300713"/>
            <a:ext cx="11576126" cy="5688439"/>
            <a:chOff x="-1215998" y="-272466"/>
            <a:chExt cx="11576126" cy="5688439"/>
          </a:xfrm>
        </p:grpSpPr>
        <p:sp>
          <p:nvSpPr>
            <p:cNvPr id="641" name="Google Shape;641;p11"/>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11"/>
            <p:cNvGrpSpPr/>
            <p:nvPr/>
          </p:nvGrpSpPr>
          <p:grpSpPr>
            <a:xfrm>
              <a:off x="4485999" y="3537939"/>
              <a:ext cx="5874129" cy="1878033"/>
              <a:chOff x="-363008" y="3962671"/>
              <a:chExt cx="4934998" cy="1722019"/>
            </a:xfrm>
          </p:grpSpPr>
          <p:sp>
            <p:nvSpPr>
              <p:cNvPr id="666" name="Google Shape;666;p11"/>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11"/>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1"/>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1"/>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1"/>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1"/>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1"/>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1"/>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1"/>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1"/>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1"/>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1"/>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1"/>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1"/>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1"/>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1"/>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1"/>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1"/>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1"/>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1"/>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1"/>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1"/>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1"/>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6" name="Google Shape;706;p11"/>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1"/>
          <p:cNvSpPr txBox="1"/>
          <p:nvPr>
            <p:ph hasCustomPrompt="1" type="title"/>
          </p:nvPr>
        </p:nvSpPr>
        <p:spPr>
          <a:xfrm>
            <a:off x="3482200" y="2130375"/>
            <a:ext cx="3813300" cy="1250400"/>
          </a:xfrm>
          <a:prstGeom prst="rect">
            <a:avLst/>
          </a:prstGeom>
        </p:spPr>
        <p:txBody>
          <a:bodyPr anchorCtr="0" anchor="b" bIns="91425" lIns="91425" spcFirstLastPara="1" rIns="91425" wrap="square" tIns="91425">
            <a:noAutofit/>
          </a:bodyPr>
          <a:lstStyle>
            <a:lvl1pPr lvl="0" algn="r">
              <a:spcBef>
                <a:spcPts val="0"/>
              </a:spcBef>
              <a:spcAft>
                <a:spcPts val="0"/>
              </a:spcAft>
              <a:buSzPts val="9600"/>
              <a:buNone/>
              <a:defRPr sz="71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08" name="Google Shape;708;p11"/>
          <p:cNvSpPr txBox="1"/>
          <p:nvPr>
            <p:ph idx="1" type="subTitle"/>
          </p:nvPr>
        </p:nvSpPr>
        <p:spPr>
          <a:xfrm>
            <a:off x="1848557" y="3528375"/>
            <a:ext cx="5446800" cy="4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709" name="Google Shape;709;p11"/>
          <p:cNvGrpSpPr/>
          <p:nvPr/>
        </p:nvGrpSpPr>
        <p:grpSpPr>
          <a:xfrm>
            <a:off x="-25" y="-202125"/>
            <a:ext cx="9144045" cy="2107974"/>
            <a:chOff x="0" y="-484600"/>
            <a:chExt cx="9144045" cy="2107974"/>
          </a:xfrm>
        </p:grpSpPr>
        <p:sp>
          <p:nvSpPr>
            <p:cNvPr id="710" name="Google Shape;710;p11"/>
            <p:cNvSpPr/>
            <p:nvPr/>
          </p:nvSpPr>
          <p:spPr>
            <a:xfrm flipH="1">
              <a:off x="0" y="-484600"/>
              <a:ext cx="9144045" cy="2107974"/>
            </a:xfrm>
            <a:custGeom>
              <a:rect b="b" l="l" r="r" t="t"/>
              <a:pathLst>
                <a:path extrusionOk="0" h="31357" w="76516">
                  <a:moveTo>
                    <a:pt x="1" y="1"/>
                  </a:moveTo>
                  <a:lnTo>
                    <a:pt x="1" y="21484"/>
                  </a:lnTo>
                  <a:cubicBezTo>
                    <a:pt x="195" y="21526"/>
                    <a:pt x="477" y="21545"/>
                    <a:pt x="834" y="21545"/>
                  </a:cubicBezTo>
                  <a:cubicBezTo>
                    <a:pt x="4486" y="21545"/>
                    <a:pt x="15919" y="19531"/>
                    <a:pt x="19771" y="19531"/>
                  </a:cubicBezTo>
                  <a:cubicBezTo>
                    <a:pt x="20300" y="19531"/>
                    <a:pt x="20686" y="19569"/>
                    <a:pt x="20889" y="19655"/>
                  </a:cubicBezTo>
                  <a:cubicBezTo>
                    <a:pt x="21895" y="20097"/>
                    <a:pt x="22581" y="21407"/>
                    <a:pt x="22581" y="22931"/>
                  </a:cubicBezTo>
                  <a:lnTo>
                    <a:pt x="22581" y="27806"/>
                  </a:lnTo>
                  <a:cubicBezTo>
                    <a:pt x="22581" y="29772"/>
                    <a:pt x="23693" y="31356"/>
                    <a:pt x="25064" y="31356"/>
                  </a:cubicBezTo>
                  <a:cubicBezTo>
                    <a:pt x="26435" y="31356"/>
                    <a:pt x="27532" y="29772"/>
                    <a:pt x="27532" y="27806"/>
                  </a:cubicBezTo>
                  <a:lnTo>
                    <a:pt x="27532" y="22611"/>
                  </a:lnTo>
                  <a:cubicBezTo>
                    <a:pt x="27532" y="21209"/>
                    <a:pt x="28126" y="19945"/>
                    <a:pt x="29025" y="19396"/>
                  </a:cubicBezTo>
                  <a:cubicBezTo>
                    <a:pt x="29303" y="19220"/>
                    <a:pt x="29599" y="19133"/>
                    <a:pt x="29894" y="19133"/>
                  </a:cubicBezTo>
                  <a:cubicBezTo>
                    <a:pt x="30491" y="19133"/>
                    <a:pt x="31086" y="19486"/>
                    <a:pt x="31524" y="20158"/>
                  </a:cubicBezTo>
                  <a:cubicBezTo>
                    <a:pt x="31905" y="20752"/>
                    <a:pt x="32088" y="21545"/>
                    <a:pt x="32088" y="22367"/>
                  </a:cubicBezTo>
                  <a:lnTo>
                    <a:pt x="32088" y="22474"/>
                  </a:lnTo>
                  <a:cubicBezTo>
                    <a:pt x="32088" y="24439"/>
                    <a:pt x="33200" y="26024"/>
                    <a:pt x="34571" y="26024"/>
                  </a:cubicBezTo>
                  <a:cubicBezTo>
                    <a:pt x="35943" y="26024"/>
                    <a:pt x="37040" y="24439"/>
                    <a:pt x="37040" y="22474"/>
                  </a:cubicBezTo>
                  <a:lnTo>
                    <a:pt x="37040" y="18345"/>
                  </a:lnTo>
                  <a:cubicBezTo>
                    <a:pt x="37040" y="16303"/>
                    <a:pt x="38152" y="14612"/>
                    <a:pt x="39553" y="14475"/>
                  </a:cubicBezTo>
                  <a:cubicBezTo>
                    <a:pt x="39984" y="14439"/>
                    <a:pt x="40429" y="14420"/>
                    <a:pt x="40894" y="14420"/>
                  </a:cubicBezTo>
                  <a:cubicBezTo>
                    <a:pt x="42386" y="14420"/>
                    <a:pt x="44069" y="14616"/>
                    <a:pt x="46044" y="15069"/>
                  </a:cubicBezTo>
                  <a:cubicBezTo>
                    <a:pt x="48924" y="15740"/>
                    <a:pt x="51666" y="17141"/>
                    <a:pt x="54469" y="18254"/>
                  </a:cubicBezTo>
                  <a:cubicBezTo>
                    <a:pt x="57017" y="19256"/>
                    <a:pt x="59841" y="20121"/>
                    <a:pt x="62604" y="20121"/>
                  </a:cubicBezTo>
                  <a:cubicBezTo>
                    <a:pt x="64039" y="20121"/>
                    <a:pt x="65457" y="19888"/>
                    <a:pt x="66811" y="19320"/>
                  </a:cubicBezTo>
                  <a:cubicBezTo>
                    <a:pt x="67679" y="18954"/>
                    <a:pt x="68426" y="18543"/>
                    <a:pt x="69340" y="18360"/>
                  </a:cubicBezTo>
                  <a:cubicBezTo>
                    <a:pt x="70178" y="18208"/>
                    <a:pt x="76516" y="17553"/>
                    <a:pt x="76516" y="17522"/>
                  </a:cubicBezTo>
                  <a:lnTo>
                    <a:pt x="76516" y="1"/>
                  </a:lnTo>
                  <a:close/>
                </a:path>
              </a:pathLst>
            </a:custGeom>
            <a:solidFill>
              <a:schemeClr val="accent1"/>
            </a:solidFill>
            <a:ln>
              <a:noFill/>
            </a:ln>
            <a:effectLst>
              <a:outerShdw rotWithShape="0" algn="bl" dir="5220000" dist="171450">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11"/>
            <p:cNvGrpSpPr/>
            <p:nvPr/>
          </p:nvGrpSpPr>
          <p:grpSpPr>
            <a:xfrm>
              <a:off x="467704" y="-76329"/>
              <a:ext cx="8182931" cy="965246"/>
              <a:chOff x="467704" y="-76329"/>
              <a:chExt cx="8182931" cy="965246"/>
            </a:xfrm>
          </p:grpSpPr>
          <p:sp>
            <p:nvSpPr>
              <p:cNvPr id="712" name="Google Shape;712;p11"/>
              <p:cNvSpPr/>
              <p:nvPr/>
            </p:nvSpPr>
            <p:spPr>
              <a:xfrm flipH="1" rot="5993436">
                <a:off x="4628693" y="250962"/>
                <a:ext cx="178148" cy="34427"/>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1"/>
              <p:cNvSpPr/>
              <p:nvPr/>
            </p:nvSpPr>
            <p:spPr>
              <a:xfrm flipH="1" rot="-8106624">
                <a:off x="5087684" y="513573"/>
                <a:ext cx="220193" cy="42851"/>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1"/>
              <p:cNvSpPr/>
              <p:nvPr/>
            </p:nvSpPr>
            <p:spPr>
              <a:xfrm flipH="1" rot="-1341474">
                <a:off x="7792627" y="581160"/>
                <a:ext cx="252372" cy="4897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1"/>
              <p:cNvSpPr/>
              <p:nvPr/>
            </p:nvSpPr>
            <p:spPr>
              <a:xfrm flipH="1" rot="1898544">
                <a:off x="5794574" y="210814"/>
                <a:ext cx="225879" cy="43631"/>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1"/>
              <p:cNvSpPr/>
              <p:nvPr/>
            </p:nvSpPr>
            <p:spPr>
              <a:xfrm flipH="1" rot="9305714">
                <a:off x="6014200" y="826734"/>
                <a:ext cx="157441" cy="30466"/>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1"/>
              <p:cNvSpPr/>
              <p:nvPr/>
            </p:nvSpPr>
            <p:spPr>
              <a:xfrm flipH="1" rot="7727874">
                <a:off x="7235651" y="120295"/>
                <a:ext cx="194390" cy="3776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1"/>
              <p:cNvSpPr/>
              <p:nvPr/>
            </p:nvSpPr>
            <p:spPr>
              <a:xfrm flipH="1" rot="1822748">
                <a:off x="8433054" y="438993"/>
                <a:ext cx="221862" cy="42909"/>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1"/>
              <p:cNvSpPr/>
              <p:nvPr/>
            </p:nvSpPr>
            <p:spPr>
              <a:xfrm flipH="1" rot="-7310606">
                <a:off x="443401" y="64544"/>
                <a:ext cx="157506" cy="30464"/>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1"/>
              <p:cNvSpPr/>
              <p:nvPr/>
            </p:nvSpPr>
            <p:spPr>
              <a:xfrm flipH="1" rot="-842175">
                <a:off x="4152556" y="-55251"/>
                <a:ext cx="178118" cy="3434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1"/>
              <p:cNvSpPr/>
              <p:nvPr/>
            </p:nvSpPr>
            <p:spPr>
              <a:xfrm flipH="1" rot="-392919">
                <a:off x="3402602" y="56996"/>
                <a:ext cx="236745" cy="45554"/>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1"/>
              <p:cNvSpPr/>
              <p:nvPr/>
            </p:nvSpPr>
            <p:spPr>
              <a:xfrm flipH="1" rot="-5561299">
                <a:off x="851519" y="372197"/>
                <a:ext cx="236660" cy="45636"/>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1"/>
              <p:cNvSpPr/>
              <p:nvPr/>
            </p:nvSpPr>
            <p:spPr>
              <a:xfrm flipH="1" rot="10794695">
                <a:off x="1665826" y="628011"/>
                <a:ext cx="194400" cy="378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1"/>
              <p:cNvSpPr/>
              <p:nvPr/>
            </p:nvSpPr>
            <p:spPr>
              <a:xfrm flipH="1" rot="-7310606">
                <a:off x="2007901" y="252944"/>
                <a:ext cx="157506" cy="30464"/>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1"/>
              <p:cNvSpPr/>
              <p:nvPr/>
            </p:nvSpPr>
            <p:spPr>
              <a:xfrm flipH="1" rot="-334718">
                <a:off x="8446773" y="60944"/>
                <a:ext cx="194421" cy="37672"/>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1"/>
              <p:cNvSpPr/>
              <p:nvPr/>
            </p:nvSpPr>
            <p:spPr>
              <a:xfrm flipH="1" rot="444959">
                <a:off x="2625716" y="226068"/>
                <a:ext cx="432316" cy="84217"/>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1"/>
              <p:cNvSpPr/>
              <p:nvPr/>
            </p:nvSpPr>
            <p:spPr>
              <a:xfrm flipH="1" rot="-8825568">
                <a:off x="6647939" y="492849"/>
                <a:ext cx="432374" cy="84289"/>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8" name="Shape 72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29" name="Shape 729"/>
        <p:cNvGrpSpPr/>
        <p:nvPr/>
      </p:nvGrpSpPr>
      <p:grpSpPr>
        <a:xfrm>
          <a:off x="0" y="0"/>
          <a:ext cx="0" cy="0"/>
          <a:chOff x="0" y="0"/>
          <a:chExt cx="0" cy="0"/>
        </a:xfrm>
      </p:grpSpPr>
      <p:grpSp>
        <p:nvGrpSpPr>
          <p:cNvPr id="730" name="Google Shape;730;p13"/>
          <p:cNvGrpSpPr/>
          <p:nvPr/>
        </p:nvGrpSpPr>
        <p:grpSpPr>
          <a:xfrm>
            <a:off x="-1211400" y="-300713"/>
            <a:ext cx="11576126" cy="5688439"/>
            <a:chOff x="-1215998" y="-272466"/>
            <a:chExt cx="11576126" cy="5688439"/>
          </a:xfrm>
        </p:grpSpPr>
        <p:sp>
          <p:nvSpPr>
            <p:cNvPr id="731" name="Google Shape;731;p13"/>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3"/>
            <p:cNvGrpSpPr/>
            <p:nvPr/>
          </p:nvGrpSpPr>
          <p:grpSpPr>
            <a:xfrm>
              <a:off x="4485999" y="3537939"/>
              <a:ext cx="5874129" cy="1878033"/>
              <a:chOff x="-363008" y="3962671"/>
              <a:chExt cx="4934998" cy="1722019"/>
            </a:xfrm>
          </p:grpSpPr>
          <p:sp>
            <p:nvSpPr>
              <p:cNvPr id="756" name="Google Shape;756;p13"/>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6" name="Google Shape;766;p13"/>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3"/>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3"/>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3"/>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3"/>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3"/>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3"/>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3"/>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3"/>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3"/>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3"/>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3"/>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3"/>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3"/>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3"/>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3"/>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3"/>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3"/>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3"/>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3"/>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3"/>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3"/>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3"/>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3"/>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3"/>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3"/>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6" name="Google Shape;796;p13"/>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3200">
                <a:solidFill>
                  <a:schemeClr val="accen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8" name="Google Shape;798;p13"/>
          <p:cNvSpPr txBox="1"/>
          <p:nvPr>
            <p:ph hasCustomPrompt="1" idx="2" type="title"/>
          </p:nvPr>
        </p:nvSpPr>
        <p:spPr>
          <a:xfrm>
            <a:off x="818401" y="1480875"/>
            <a:ext cx="734700" cy="447600"/>
          </a:xfrm>
          <a:prstGeom prst="rect">
            <a:avLst/>
          </a:prstGeom>
          <a:solidFill>
            <a:schemeClr val="accent2"/>
          </a:solidFill>
          <a:effectLst>
            <a:outerShdw rotWithShape="0" algn="bl" dir="2820000" dist="38100">
              <a:schemeClr val="accent3"/>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9" name="Google Shape;799;p13"/>
          <p:cNvSpPr txBox="1"/>
          <p:nvPr>
            <p:ph hasCustomPrompt="1" idx="3" type="title"/>
          </p:nvPr>
        </p:nvSpPr>
        <p:spPr>
          <a:xfrm>
            <a:off x="818401" y="3073039"/>
            <a:ext cx="734700" cy="447600"/>
          </a:xfrm>
          <a:prstGeom prst="rect">
            <a:avLst/>
          </a:prstGeom>
          <a:solidFill>
            <a:schemeClr val="accent2"/>
          </a:solidFill>
          <a:effectLst>
            <a:outerShdw rotWithShape="0" algn="bl" dir="2820000" dist="38100">
              <a:schemeClr val="accent3"/>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0" name="Google Shape;800;p13"/>
          <p:cNvSpPr txBox="1"/>
          <p:nvPr>
            <p:ph hasCustomPrompt="1" idx="4" type="title"/>
          </p:nvPr>
        </p:nvSpPr>
        <p:spPr>
          <a:xfrm>
            <a:off x="3517648" y="1480875"/>
            <a:ext cx="734700" cy="447600"/>
          </a:xfrm>
          <a:prstGeom prst="rect">
            <a:avLst/>
          </a:prstGeom>
          <a:solidFill>
            <a:schemeClr val="accent2"/>
          </a:solidFill>
          <a:effectLst>
            <a:outerShdw rotWithShape="0" algn="bl" dir="2880000" dist="38100">
              <a:schemeClr val="accent3"/>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1" name="Google Shape;801;p13"/>
          <p:cNvSpPr txBox="1"/>
          <p:nvPr>
            <p:ph hasCustomPrompt="1" idx="5" type="title"/>
          </p:nvPr>
        </p:nvSpPr>
        <p:spPr>
          <a:xfrm>
            <a:off x="3517648" y="3073039"/>
            <a:ext cx="734700" cy="447600"/>
          </a:xfrm>
          <a:prstGeom prst="rect">
            <a:avLst/>
          </a:prstGeom>
          <a:solidFill>
            <a:schemeClr val="accent2"/>
          </a:solidFill>
          <a:effectLst>
            <a:outerShdw rotWithShape="0" algn="bl" dir="2820000" dist="38100">
              <a:schemeClr val="accent3"/>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2" name="Google Shape;802;p13"/>
          <p:cNvSpPr txBox="1"/>
          <p:nvPr>
            <p:ph hasCustomPrompt="1" idx="6" type="title"/>
          </p:nvPr>
        </p:nvSpPr>
        <p:spPr>
          <a:xfrm>
            <a:off x="6216894" y="1480875"/>
            <a:ext cx="734700" cy="447600"/>
          </a:xfrm>
          <a:prstGeom prst="rect">
            <a:avLst/>
          </a:prstGeom>
          <a:solidFill>
            <a:schemeClr val="accent2"/>
          </a:solidFill>
          <a:effectLst>
            <a:outerShdw rotWithShape="0" algn="bl" dir="2820000" dist="38100">
              <a:schemeClr val="accent3"/>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3" name="Google Shape;803;p13"/>
          <p:cNvSpPr txBox="1"/>
          <p:nvPr>
            <p:ph hasCustomPrompt="1" idx="7" type="title"/>
          </p:nvPr>
        </p:nvSpPr>
        <p:spPr>
          <a:xfrm>
            <a:off x="6216894" y="3073039"/>
            <a:ext cx="734700" cy="447600"/>
          </a:xfrm>
          <a:prstGeom prst="rect">
            <a:avLst/>
          </a:prstGeom>
          <a:solidFill>
            <a:schemeClr val="accent2"/>
          </a:solidFill>
          <a:effectLst>
            <a:outerShdw rotWithShape="0" algn="bl" dir="2820000" dist="38100">
              <a:schemeClr val="accent3"/>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4" name="Google Shape;804;p13"/>
          <p:cNvSpPr txBox="1"/>
          <p:nvPr>
            <p:ph idx="1" type="subTitle"/>
          </p:nvPr>
        </p:nvSpPr>
        <p:spPr>
          <a:xfrm>
            <a:off x="720000" y="2036244"/>
            <a:ext cx="2305500" cy="66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Nunito"/>
              <a:buNone/>
              <a:defRPr sz="1600">
                <a:solidFill>
                  <a:schemeClr val="accent1"/>
                </a:solidFill>
                <a:latin typeface="Nunito ExtraBold"/>
                <a:ea typeface="Nunito ExtraBold"/>
                <a:cs typeface="Nunito ExtraBold"/>
                <a:sym typeface="Nunito ExtraBold"/>
              </a:defRPr>
            </a:lvl1pPr>
            <a:lvl2pPr lvl="1" rtl="0">
              <a:lnSpc>
                <a:spcPct val="100000"/>
              </a:lnSpc>
              <a:spcBef>
                <a:spcPts val="0"/>
              </a:spcBef>
              <a:spcAft>
                <a:spcPts val="0"/>
              </a:spcAft>
              <a:buSzPts val="2000"/>
              <a:buFont typeface="Nunito"/>
              <a:buNone/>
              <a:defRPr b="1" sz="2000">
                <a:latin typeface="Nunito"/>
                <a:ea typeface="Nunito"/>
                <a:cs typeface="Nunito"/>
                <a:sym typeface="Nunito"/>
              </a:defRPr>
            </a:lvl2pPr>
            <a:lvl3pPr lvl="2" rtl="0">
              <a:lnSpc>
                <a:spcPct val="100000"/>
              </a:lnSpc>
              <a:spcBef>
                <a:spcPts val="0"/>
              </a:spcBef>
              <a:spcAft>
                <a:spcPts val="0"/>
              </a:spcAft>
              <a:buSzPts val="2000"/>
              <a:buFont typeface="Nunito"/>
              <a:buNone/>
              <a:defRPr b="1" sz="2000">
                <a:latin typeface="Nunito"/>
                <a:ea typeface="Nunito"/>
                <a:cs typeface="Nunito"/>
                <a:sym typeface="Nunito"/>
              </a:defRPr>
            </a:lvl3pPr>
            <a:lvl4pPr lvl="3" rtl="0">
              <a:lnSpc>
                <a:spcPct val="100000"/>
              </a:lnSpc>
              <a:spcBef>
                <a:spcPts val="0"/>
              </a:spcBef>
              <a:spcAft>
                <a:spcPts val="0"/>
              </a:spcAft>
              <a:buSzPts val="2000"/>
              <a:buFont typeface="Nunito"/>
              <a:buNone/>
              <a:defRPr b="1" sz="2000">
                <a:latin typeface="Nunito"/>
                <a:ea typeface="Nunito"/>
                <a:cs typeface="Nunito"/>
                <a:sym typeface="Nunito"/>
              </a:defRPr>
            </a:lvl4pPr>
            <a:lvl5pPr lvl="4" rtl="0">
              <a:lnSpc>
                <a:spcPct val="100000"/>
              </a:lnSpc>
              <a:spcBef>
                <a:spcPts val="0"/>
              </a:spcBef>
              <a:spcAft>
                <a:spcPts val="0"/>
              </a:spcAft>
              <a:buSzPts val="2000"/>
              <a:buFont typeface="Nunito"/>
              <a:buNone/>
              <a:defRPr b="1" sz="2000">
                <a:latin typeface="Nunito"/>
                <a:ea typeface="Nunito"/>
                <a:cs typeface="Nunito"/>
                <a:sym typeface="Nunito"/>
              </a:defRPr>
            </a:lvl5pPr>
            <a:lvl6pPr lvl="5" rtl="0">
              <a:lnSpc>
                <a:spcPct val="100000"/>
              </a:lnSpc>
              <a:spcBef>
                <a:spcPts val="0"/>
              </a:spcBef>
              <a:spcAft>
                <a:spcPts val="0"/>
              </a:spcAft>
              <a:buSzPts val="2000"/>
              <a:buFont typeface="Nunito"/>
              <a:buNone/>
              <a:defRPr b="1" sz="2000">
                <a:latin typeface="Nunito"/>
                <a:ea typeface="Nunito"/>
                <a:cs typeface="Nunito"/>
                <a:sym typeface="Nunito"/>
              </a:defRPr>
            </a:lvl6pPr>
            <a:lvl7pPr lvl="6" rtl="0">
              <a:lnSpc>
                <a:spcPct val="100000"/>
              </a:lnSpc>
              <a:spcBef>
                <a:spcPts val="0"/>
              </a:spcBef>
              <a:spcAft>
                <a:spcPts val="0"/>
              </a:spcAft>
              <a:buSzPts val="2000"/>
              <a:buFont typeface="Nunito"/>
              <a:buNone/>
              <a:defRPr b="1" sz="2000">
                <a:latin typeface="Nunito"/>
                <a:ea typeface="Nunito"/>
                <a:cs typeface="Nunito"/>
                <a:sym typeface="Nunito"/>
              </a:defRPr>
            </a:lvl7pPr>
            <a:lvl8pPr lvl="7" rtl="0">
              <a:lnSpc>
                <a:spcPct val="100000"/>
              </a:lnSpc>
              <a:spcBef>
                <a:spcPts val="0"/>
              </a:spcBef>
              <a:spcAft>
                <a:spcPts val="0"/>
              </a:spcAft>
              <a:buSzPts val="2000"/>
              <a:buFont typeface="Nunito"/>
              <a:buNone/>
              <a:defRPr b="1" sz="2000">
                <a:latin typeface="Nunito"/>
                <a:ea typeface="Nunito"/>
                <a:cs typeface="Nunito"/>
                <a:sym typeface="Nunito"/>
              </a:defRPr>
            </a:lvl8pPr>
            <a:lvl9pPr lvl="8" rtl="0">
              <a:lnSpc>
                <a:spcPct val="100000"/>
              </a:lnSpc>
              <a:spcBef>
                <a:spcPts val="0"/>
              </a:spcBef>
              <a:spcAft>
                <a:spcPts val="0"/>
              </a:spcAft>
              <a:buSzPts val="2000"/>
              <a:buFont typeface="Nunito"/>
              <a:buNone/>
              <a:defRPr b="1" sz="2000">
                <a:latin typeface="Nunito"/>
                <a:ea typeface="Nunito"/>
                <a:cs typeface="Nunito"/>
                <a:sym typeface="Nunito"/>
              </a:defRPr>
            </a:lvl9pPr>
          </a:lstStyle>
          <a:p/>
        </p:txBody>
      </p:sp>
      <p:sp>
        <p:nvSpPr>
          <p:cNvPr id="805" name="Google Shape;805;p13"/>
          <p:cNvSpPr txBox="1"/>
          <p:nvPr>
            <p:ph idx="8" type="subTitle"/>
          </p:nvPr>
        </p:nvSpPr>
        <p:spPr>
          <a:xfrm>
            <a:off x="3419247" y="2036244"/>
            <a:ext cx="2305500" cy="66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Nunito"/>
              <a:buNone/>
              <a:defRPr sz="1600">
                <a:solidFill>
                  <a:schemeClr val="accent1"/>
                </a:solidFill>
                <a:latin typeface="Nunito ExtraBold"/>
                <a:ea typeface="Nunito ExtraBold"/>
                <a:cs typeface="Nunito ExtraBold"/>
                <a:sym typeface="Nunito ExtraBold"/>
              </a:defRPr>
            </a:lvl1pPr>
            <a:lvl2pPr lvl="1" rtl="0">
              <a:lnSpc>
                <a:spcPct val="100000"/>
              </a:lnSpc>
              <a:spcBef>
                <a:spcPts val="0"/>
              </a:spcBef>
              <a:spcAft>
                <a:spcPts val="0"/>
              </a:spcAft>
              <a:buSzPts val="2000"/>
              <a:buFont typeface="Nunito"/>
              <a:buNone/>
              <a:defRPr b="1" sz="2000">
                <a:latin typeface="Nunito"/>
                <a:ea typeface="Nunito"/>
                <a:cs typeface="Nunito"/>
                <a:sym typeface="Nunito"/>
              </a:defRPr>
            </a:lvl2pPr>
            <a:lvl3pPr lvl="2" rtl="0">
              <a:lnSpc>
                <a:spcPct val="100000"/>
              </a:lnSpc>
              <a:spcBef>
                <a:spcPts val="0"/>
              </a:spcBef>
              <a:spcAft>
                <a:spcPts val="0"/>
              </a:spcAft>
              <a:buSzPts val="2000"/>
              <a:buFont typeface="Nunito"/>
              <a:buNone/>
              <a:defRPr b="1" sz="2000">
                <a:latin typeface="Nunito"/>
                <a:ea typeface="Nunito"/>
                <a:cs typeface="Nunito"/>
                <a:sym typeface="Nunito"/>
              </a:defRPr>
            </a:lvl3pPr>
            <a:lvl4pPr lvl="3" rtl="0">
              <a:lnSpc>
                <a:spcPct val="100000"/>
              </a:lnSpc>
              <a:spcBef>
                <a:spcPts val="0"/>
              </a:spcBef>
              <a:spcAft>
                <a:spcPts val="0"/>
              </a:spcAft>
              <a:buSzPts val="2000"/>
              <a:buFont typeface="Nunito"/>
              <a:buNone/>
              <a:defRPr b="1" sz="2000">
                <a:latin typeface="Nunito"/>
                <a:ea typeface="Nunito"/>
                <a:cs typeface="Nunito"/>
                <a:sym typeface="Nunito"/>
              </a:defRPr>
            </a:lvl4pPr>
            <a:lvl5pPr lvl="4" rtl="0">
              <a:lnSpc>
                <a:spcPct val="100000"/>
              </a:lnSpc>
              <a:spcBef>
                <a:spcPts val="0"/>
              </a:spcBef>
              <a:spcAft>
                <a:spcPts val="0"/>
              </a:spcAft>
              <a:buSzPts val="2000"/>
              <a:buFont typeface="Nunito"/>
              <a:buNone/>
              <a:defRPr b="1" sz="2000">
                <a:latin typeface="Nunito"/>
                <a:ea typeface="Nunito"/>
                <a:cs typeface="Nunito"/>
                <a:sym typeface="Nunito"/>
              </a:defRPr>
            </a:lvl5pPr>
            <a:lvl6pPr lvl="5" rtl="0">
              <a:lnSpc>
                <a:spcPct val="100000"/>
              </a:lnSpc>
              <a:spcBef>
                <a:spcPts val="0"/>
              </a:spcBef>
              <a:spcAft>
                <a:spcPts val="0"/>
              </a:spcAft>
              <a:buSzPts val="2000"/>
              <a:buFont typeface="Nunito"/>
              <a:buNone/>
              <a:defRPr b="1" sz="2000">
                <a:latin typeface="Nunito"/>
                <a:ea typeface="Nunito"/>
                <a:cs typeface="Nunito"/>
                <a:sym typeface="Nunito"/>
              </a:defRPr>
            </a:lvl6pPr>
            <a:lvl7pPr lvl="6" rtl="0">
              <a:lnSpc>
                <a:spcPct val="100000"/>
              </a:lnSpc>
              <a:spcBef>
                <a:spcPts val="0"/>
              </a:spcBef>
              <a:spcAft>
                <a:spcPts val="0"/>
              </a:spcAft>
              <a:buSzPts val="2000"/>
              <a:buFont typeface="Nunito"/>
              <a:buNone/>
              <a:defRPr b="1" sz="2000">
                <a:latin typeface="Nunito"/>
                <a:ea typeface="Nunito"/>
                <a:cs typeface="Nunito"/>
                <a:sym typeface="Nunito"/>
              </a:defRPr>
            </a:lvl7pPr>
            <a:lvl8pPr lvl="7" rtl="0">
              <a:lnSpc>
                <a:spcPct val="100000"/>
              </a:lnSpc>
              <a:spcBef>
                <a:spcPts val="0"/>
              </a:spcBef>
              <a:spcAft>
                <a:spcPts val="0"/>
              </a:spcAft>
              <a:buSzPts val="2000"/>
              <a:buFont typeface="Nunito"/>
              <a:buNone/>
              <a:defRPr b="1" sz="2000">
                <a:latin typeface="Nunito"/>
                <a:ea typeface="Nunito"/>
                <a:cs typeface="Nunito"/>
                <a:sym typeface="Nunito"/>
              </a:defRPr>
            </a:lvl8pPr>
            <a:lvl9pPr lvl="8" rtl="0">
              <a:lnSpc>
                <a:spcPct val="100000"/>
              </a:lnSpc>
              <a:spcBef>
                <a:spcPts val="0"/>
              </a:spcBef>
              <a:spcAft>
                <a:spcPts val="0"/>
              </a:spcAft>
              <a:buSzPts val="2000"/>
              <a:buFont typeface="Nunito"/>
              <a:buNone/>
              <a:defRPr b="1" sz="2000">
                <a:latin typeface="Nunito"/>
                <a:ea typeface="Nunito"/>
                <a:cs typeface="Nunito"/>
                <a:sym typeface="Nunito"/>
              </a:defRPr>
            </a:lvl9pPr>
          </a:lstStyle>
          <a:p/>
        </p:txBody>
      </p:sp>
      <p:sp>
        <p:nvSpPr>
          <p:cNvPr id="806" name="Google Shape;806;p13"/>
          <p:cNvSpPr txBox="1"/>
          <p:nvPr>
            <p:ph idx="9" type="subTitle"/>
          </p:nvPr>
        </p:nvSpPr>
        <p:spPr>
          <a:xfrm>
            <a:off x="6118493" y="2036244"/>
            <a:ext cx="2305500" cy="66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1"/>
              </a:buClr>
              <a:buSzPts val="2000"/>
              <a:buFont typeface="Nunito"/>
              <a:buNone/>
              <a:defRPr sz="1600">
                <a:solidFill>
                  <a:schemeClr val="accent1"/>
                </a:solidFill>
                <a:latin typeface="Nunito ExtraBold"/>
                <a:ea typeface="Nunito ExtraBold"/>
                <a:cs typeface="Nunito ExtraBold"/>
                <a:sym typeface="Nunito ExtraBold"/>
              </a:defRPr>
            </a:lvl1pPr>
            <a:lvl2pPr lvl="1"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2pPr>
            <a:lvl3pPr lvl="2"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3pPr>
            <a:lvl4pPr lvl="3"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4pPr>
            <a:lvl5pPr lvl="4"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5pPr>
            <a:lvl6pPr lvl="5"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6pPr>
            <a:lvl7pPr lvl="6"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7pPr>
            <a:lvl8pPr lvl="7"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8pPr>
            <a:lvl9pPr lvl="8"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9pPr>
          </a:lstStyle>
          <a:p/>
        </p:txBody>
      </p:sp>
      <p:sp>
        <p:nvSpPr>
          <p:cNvPr id="807" name="Google Shape;807;p13"/>
          <p:cNvSpPr txBox="1"/>
          <p:nvPr>
            <p:ph idx="13" type="subTitle"/>
          </p:nvPr>
        </p:nvSpPr>
        <p:spPr>
          <a:xfrm>
            <a:off x="720000" y="3628475"/>
            <a:ext cx="2305500" cy="66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1"/>
              </a:buClr>
              <a:buSzPts val="2000"/>
              <a:buFont typeface="Nunito"/>
              <a:buNone/>
              <a:defRPr sz="1600">
                <a:solidFill>
                  <a:schemeClr val="accent1"/>
                </a:solidFill>
                <a:latin typeface="Nunito ExtraBold"/>
                <a:ea typeface="Nunito ExtraBold"/>
                <a:cs typeface="Nunito ExtraBold"/>
                <a:sym typeface="Nunito ExtraBold"/>
              </a:defRPr>
            </a:lvl1pPr>
            <a:lvl2pPr lvl="1"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2pPr>
            <a:lvl3pPr lvl="2"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3pPr>
            <a:lvl4pPr lvl="3"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4pPr>
            <a:lvl5pPr lvl="4"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5pPr>
            <a:lvl6pPr lvl="5"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6pPr>
            <a:lvl7pPr lvl="6"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7pPr>
            <a:lvl8pPr lvl="7"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8pPr>
            <a:lvl9pPr lvl="8"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9pPr>
          </a:lstStyle>
          <a:p/>
        </p:txBody>
      </p:sp>
      <p:sp>
        <p:nvSpPr>
          <p:cNvPr id="808" name="Google Shape;808;p13"/>
          <p:cNvSpPr txBox="1"/>
          <p:nvPr>
            <p:ph idx="14" type="subTitle"/>
          </p:nvPr>
        </p:nvSpPr>
        <p:spPr>
          <a:xfrm>
            <a:off x="3419247" y="3628475"/>
            <a:ext cx="2305500" cy="66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1"/>
              </a:buClr>
              <a:buSzPts val="2000"/>
              <a:buFont typeface="Nunito"/>
              <a:buNone/>
              <a:defRPr sz="1600">
                <a:solidFill>
                  <a:schemeClr val="accent1"/>
                </a:solidFill>
                <a:latin typeface="Nunito ExtraBold"/>
                <a:ea typeface="Nunito ExtraBold"/>
                <a:cs typeface="Nunito ExtraBold"/>
                <a:sym typeface="Nunito ExtraBold"/>
              </a:defRPr>
            </a:lvl1pPr>
            <a:lvl2pPr lvl="1"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2pPr>
            <a:lvl3pPr lvl="2"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3pPr>
            <a:lvl4pPr lvl="3"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4pPr>
            <a:lvl5pPr lvl="4"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5pPr>
            <a:lvl6pPr lvl="5"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6pPr>
            <a:lvl7pPr lvl="6"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7pPr>
            <a:lvl8pPr lvl="7"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8pPr>
            <a:lvl9pPr lvl="8"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9pPr>
          </a:lstStyle>
          <a:p/>
        </p:txBody>
      </p:sp>
      <p:sp>
        <p:nvSpPr>
          <p:cNvPr id="809" name="Google Shape;809;p13"/>
          <p:cNvSpPr txBox="1"/>
          <p:nvPr>
            <p:ph idx="15" type="subTitle"/>
          </p:nvPr>
        </p:nvSpPr>
        <p:spPr>
          <a:xfrm>
            <a:off x="6118493" y="3628475"/>
            <a:ext cx="2305500" cy="66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1"/>
              </a:buClr>
              <a:buSzPts val="2000"/>
              <a:buFont typeface="Nunito"/>
              <a:buNone/>
              <a:defRPr sz="1600">
                <a:solidFill>
                  <a:schemeClr val="accent1"/>
                </a:solidFill>
                <a:latin typeface="Nunito ExtraBold"/>
                <a:ea typeface="Nunito ExtraBold"/>
                <a:cs typeface="Nunito ExtraBold"/>
                <a:sym typeface="Nunito ExtraBold"/>
              </a:defRPr>
            </a:lvl1pPr>
            <a:lvl2pPr lvl="1"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2pPr>
            <a:lvl3pPr lvl="2"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3pPr>
            <a:lvl4pPr lvl="3"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4pPr>
            <a:lvl5pPr lvl="4"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5pPr>
            <a:lvl6pPr lvl="5"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6pPr>
            <a:lvl7pPr lvl="6"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7pPr>
            <a:lvl8pPr lvl="7"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8pPr>
            <a:lvl9pPr lvl="8" rtl="0">
              <a:lnSpc>
                <a:spcPct val="100000"/>
              </a:lnSpc>
              <a:spcBef>
                <a:spcPts val="0"/>
              </a:spcBef>
              <a:spcAft>
                <a:spcPts val="0"/>
              </a:spcAft>
              <a:buClr>
                <a:schemeClr val="accent1"/>
              </a:buClr>
              <a:buSzPts val="2000"/>
              <a:buFont typeface="Nunito"/>
              <a:buNone/>
              <a:defRPr b="1" sz="2000">
                <a:solidFill>
                  <a:schemeClr val="accent1"/>
                </a:solidFill>
                <a:latin typeface="Nunito"/>
                <a:ea typeface="Nunito"/>
                <a:cs typeface="Nunito"/>
                <a:sym typeface="Nunito"/>
              </a:defRPr>
            </a:lvl9pPr>
          </a:lstStyle>
          <a:p/>
        </p:txBody>
      </p:sp>
      <p:grpSp>
        <p:nvGrpSpPr>
          <p:cNvPr id="810" name="Google Shape;810;p13"/>
          <p:cNvGrpSpPr/>
          <p:nvPr/>
        </p:nvGrpSpPr>
        <p:grpSpPr>
          <a:xfrm>
            <a:off x="408074" y="334034"/>
            <a:ext cx="8318805" cy="4388019"/>
            <a:chOff x="408074" y="334034"/>
            <a:chExt cx="8318805" cy="4388019"/>
          </a:xfrm>
        </p:grpSpPr>
        <p:grpSp>
          <p:nvGrpSpPr>
            <p:cNvPr id="811" name="Google Shape;811;p13"/>
            <p:cNvGrpSpPr/>
            <p:nvPr/>
          </p:nvGrpSpPr>
          <p:grpSpPr>
            <a:xfrm>
              <a:off x="408074" y="652415"/>
              <a:ext cx="8318805" cy="4069637"/>
              <a:chOff x="408074" y="652415"/>
              <a:chExt cx="8318805" cy="4069637"/>
            </a:xfrm>
          </p:grpSpPr>
          <p:grpSp>
            <p:nvGrpSpPr>
              <p:cNvPr id="812" name="Google Shape;812;p13"/>
              <p:cNvGrpSpPr/>
              <p:nvPr/>
            </p:nvGrpSpPr>
            <p:grpSpPr>
              <a:xfrm>
                <a:off x="408074" y="652422"/>
                <a:ext cx="218400" cy="3760669"/>
                <a:chOff x="408074" y="652422"/>
                <a:chExt cx="218400" cy="3760669"/>
              </a:xfrm>
            </p:grpSpPr>
            <p:sp>
              <p:nvSpPr>
                <p:cNvPr id="813" name="Google Shape;813;p13"/>
                <p:cNvSpPr/>
                <p:nvPr/>
              </p:nvSpPr>
              <p:spPr>
                <a:xfrm rot="4806564">
                  <a:off x="428111" y="725958"/>
                  <a:ext cx="178148" cy="34427"/>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3"/>
                <p:cNvSpPr/>
                <p:nvPr/>
              </p:nvSpPr>
              <p:spPr>
                <a:xfrm rot="1451531">
                  <a:off x="407098" y="4327088"/>
                  <a:ext cx="220352" cy="42706"/>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13"/>
              <p:cNvGrpSpPr/>
              <p:nvPr/>
            </p:nvGrpSpPr>
            <p:grpSpPr>
              <a:xfrm>
                <a:off x="8330497" y="652415"/>
                <a:ext cx="396383" cy="4069637"/>
                <a:chOff x="8330497" y="652415"/>
                <a:chExt cx="396383" cy="4069637"/>
              </a:xfrm>
            </p:grpSpPr>
            <p:sp>
              <p:nvSpPr>
                <p:cNvPr id="816" name="Google Shape;816;p13"/>
                <p:cNvSpPr/>
                <p:nvPr/>
              </p:nvSpPr>
              <p:spPr>
                <a:xfrm rot="3064470">
                  <a:off x="8302606" y="4584069"/>
                  <a:ext cx="252583" cy="48867"/>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3"/>
                <p:cNvSpPr/>
                <p:nvPr/>
              </p:nvSpPr>
              <p:spPr>
                <a:xfrm rot="-1808483">
                  <a:off x="8494585" y="708596"/>
                  <a:ext cx="236590" cy="45739"/>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8" name="Google Shape;818;p13"/>
            <p:cNvSpPr/>
            <p:nvPr/>
          </p:nvSpPr>
          <p:spPr>
            <a:xfrm rot="-971777">
              <a:off x="2325516" y="364562"/>
              <a:ext cx="225864" cy="49944"/>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819" name="Shape 819"/>
        <p:cNvGrpSpPr/>
        <p:nvPr/>
      </p:nvGrpSpPr>
      <p:grpSpPr>
        <a:xfrm>
          <a:off x="0" y="0"/>
          <a:ext cx="0" cy="0"/>
          <a:chOff x="0" y="0"/>
          <a:chExt cx="0" cy="0"/>
        </a:xfrm>
      </p:grpSpPr>
      <p:grpSp>
        <p:nvGrpSpPr>
          <p:cNvPr id="820" name="Google Shape;820;p14"/>
          <p:cNvGrpSpPr/>
          <p:nvPr/>
        </p:nvGrpSpPr>
        <p:grpSpPr>
          <a:xfrm>
            <a:off x="-1211400" y="-300713"/>
            <a:ext cx="11576126" cy="5688439"/>
            <a:chOff x="-1215998" y="-272466"/>
            <a:chExt cx="11576126" cy="5688439"/>
          </a:xfrm>
        </p:grpSpPr>
        <p:sp>
          <p:nvSpPr>
            <p:cNvPr id="821" name="Google Shape;821;p14"/>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4"/>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4"/>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4"/>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4"/>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4"/>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4"/>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4"/>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4"/>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4"/>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4"/>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5" name="Google Shape;845;p14"/>
            <p:cNvGrpSpPr/>
            <p:nvPr/>
          </p:nvGrpSpPr>
          <p:grpSpPr>
            <a:xfrm>
              <a:off x="4485999" y="3537939"/>
              <a:ext cx="5874129" cy="1878033"/>
              <a:chOff x="-363008" y="3962671"/>
              <a:chExt cx="4934998" cy="1722019"/>
            </a:xfrm>
          </p:grpSpPr>
          <p:sp>
            <p:nvSpPr>
              <p:cNvPr id="846" name="Google Shape;846;p14"/>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4"/>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4"/>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4"/>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4"/>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4"/>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4"/>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4"/>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4"/>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4"/>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14"/>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4"/>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4"/>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4"/>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4"/>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4"/>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4"/>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4"/>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4"/>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4"/>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4"/>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4"/>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4"/>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4"/>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4"/>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4"/>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4"/>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4"/>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4"/>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4"/>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4"/>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4"/>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4"/>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4"/>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4"/>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4"/>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4"/>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4"/>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4"/>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4"/>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6" name="Google Shape;886;p14"/>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888" name="Google Shape;888;p14"/>
          <p:cNvGrpSpPr/>
          <p:nvPr/>
        </p:nvGrpSpPr>
        <p:grpSpPr>
          <a:xfrm>
            <a:off x="410569" y="338205"/>
            <a:ext cx="8392923" cy="4440232"/>
            <a:chOff x="410569" y="338205"/>
            <a:chExt cx="8392923" cy="4440232"/>
          </a:xfrm>
        </p:grpSpPr>
        <p:sp>
          <p:nvSpPr>
            <p:cNvPr id="889" name="Google Shape;889;p14"/>
            <p:cNvSpPr/>
            <p:nvPr/>
          </p:nvSpPr>
          <p:spPr>
            <a:xfrm flipH="1" rot="-3072126">
              <a:off x="488089" y="854566"/>
              <a:ext cx="194390" cy="3776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14"/>
            <p:cNvGrpSpPr/>
            <p:nvPr/>
          </p:nvGrpSpPr>
          <p:grpSpPr>
            <a:xfrm>
              <a:off x="4298659" y="4678237"/>
              <a:ext cx="546683" cy="100200"/>
              <a:chOff x="4298659" y="4678237"/>
              <a:chExt cx="546683" cy="100200"/>
            </a:xfrm>
          </p:grpSpPr>
          <p:sp>
            <p:nvSpPr>
              <p:cNvPr id="891" name="Google Shape;891;p14"/>
              <p:cNvSpPr/>
              <p:nvPr/>
            </p:nvSpPr>
            <p:spPr>
              <a:xfrm flipH="1" rot="-1661244">
                <a:off x="4689623" y="4713037"/>
                <a:ext cx="157539" cy="306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4"/>
              <p:cNvSpPr/>
              <p:nvPr/>
            </p:nvSpPr>
            <p:spPr>
              <a:xfrm flipH="1" rot="10465282">
                <a:off x="4299998" y="4709484"/>
                <a:ext cx="194421" cy="37672"/>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3" name="Google Shape;893;p14"/>
            <p:cNvSpPr/>
            <p:nvPr/>
          </p:nvSpPr>
          <p:spPr>
            <a:xfrm flipH="1" rot="4275802">
              <a:off x="8442489" y="4292833"/>
              <a:ext cx="432416" cy="84148"/>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4"/>
            <p:cNvSpPr/>
            <p:nvPr/>
          </p:nvSpPr>
          <p:spPr>
            <a:xfrm flipH="1" rot="-7424346">
              <a:off x="8636666" y="1649120"/>
              <a:ext cx="194450" cy="37609"/>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5" name="Google Shape;895;p14"/>
            <p:cNvGrpSpPr/>
            <p:nvPr/>
          </p:nvGrpSpPr>
          <p:grpSpPr>
            <a:xfrm>
              <a:off x="7688117" y="338205"/>
              <a:ext cx="682968" cy="141300"/>
              <a:chOff x="7688117" y="338205"/>
              <a:chExt cx="682968" cy="141300"/>
            </a:xfrm>
          </p:grpSpPr>
          <p:sp>
            <p:nvSpPr>
              <p:cNvPr id="896" name="Google Shape;896;p14"/>
              <p:cNvSpPr/>
              <p:nvPr/>
            </p:nvSpPr>
            <p:spPr>
              <a:xfrm flipH="1" rot="9458526">
                <a:off x="7687931" y="384370"/>
                <a:ext cx="252372" cy="4897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4"/>
              <p:cNvSpPr/>
              <p:nvPr/>
            </p:nvSpPr>
            <p:spPr>
              <a:xfrm flipH="1" rot="-9498742">
                <a:off x="8118549" y="384339"/>
                <a:ext cx="252472" cy="49024"/>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8" name="Google Shape;898;p14"/>
            <p:cNvSpPr/>
            <p:nvPr/>
          </p:nvSpPr>
          <p:spPr>
            <a:xfrm flipH="1" rot="8291414">
              <a:off x="398418" y="3697884"/>
              <a:ext cx="194402" cy="3759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
    <p:spTree>
      <p:nvGrpSpPr>
        <p:cNvPr id="899" name="Shape 899"/>
        <p:cNvGrpSpPr/>
        <p:nvPr/>
      </p:nvGrpSpPr>
      <p:grpSpPr>
        <a:xfrm>
          <a:off x="0" y="0"/>
          <a:ext cx="0" cy="0"/>
          <a:chOff x="0" y="0"/>
          <a:chExt cx="0" cy="0"/>
        </a:xfrm>
      </p:grpSpPr>
      <p:grpSp>
        <p:nvGrpSpPr>
          <p:cNvPr id="900" name="Google Shape;900;p15"/>
          <p:cNvGrpSpPr/>
          <p:nvPr/>
        </p:nvGrpSpPr>
        <p:grpSpPr>
          <a:xfrm>
            <a:off x="-1211400" y="-300713"/>
            <a:ext cx="11576126" cy="5688439"/>
            <a:chOff x="-1215998" y="-272466"/>
            <a:chExt cx="11576126" cy="5688439"/>
          </a:xfrm>
        </p:grpSpPr>
        <p:sp>
          <p:nvSpPr>
            <p:cNvPr id="901" name="Google Shape;901;p15"/>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5"/>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5"/>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5"/>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5"/>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5"/>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5"/>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5"/>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5"/>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5"/>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5"/>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5"/>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5"/>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5"/>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5"/>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5"/>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5"/>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5"/>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5"/>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5"/>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5"/>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5"/>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5"/>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5"/>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5" name="Google Shape;925;p15"/>
            <p:cNvGrpSpPr/>
            <p:nvPr/>
          </p:nvGrpSpPr>
          <p:grpSpPr>
            <a:xfrm>
              <a:off x="4485999" y="3537939"/>
              <a:ext cx="5874129" cy="1878033"/>
              <a:chOff x="-363008" y="3962671"/>
              <a:chExt cx="4934998" cy="1722019"/>
            </a:xfrm>
          </p:grpSpPr>
          <p:sp>
            <p:nvSpPr>
              <p:cNvPr id="926" name="Google Shape;926;p15"/>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5"/>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5"/>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5"/>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5"/>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5"/>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5"/>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5"/>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5"/>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5"/>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15"/>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5"/>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5"/>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5"/>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5"/>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5"/>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5"/>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5"/>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5"/>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5"/>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5"/>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5"/>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5"/>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5"/>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5"/>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5"/>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5"/>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5"/>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5"/>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5"/>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5"/>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5"/>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5"/>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5"/>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5"/>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5"/>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5"/>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5"/>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5"/>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5"/>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6" name="Google Shape;966;p15"/>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68" name="Google Shape;968;p15"/>
          <p:cNvGrpSpPr/>
          <p:nvPr/>
        </p:nvGrpSpPr>
        <p:grpSpPr>
          <a:xfrm>
            <a:off x="361604" y="596027"/>
            <a:ext cx="8370428" cy="4228742"/>
            <a:chOff x="361604" y="596027"/>
            <a:chExt cx="8370428" cy="4228742"/>
          </a:xfrm>
        </p:grpSpPr>
        <p:sp>
          <p:nvSpPr>
            <p:cNvPr id="969" name="Google Shape;969;p15"/>
            <p:cNvSpPr/>
            <p:nvPr/>
          </p:nvSpPr>
          <p:spPr>
            <a:xfrm flipH="1" rot="-703675">
              <a:off x="8502403" y="3836259"/>
              <a:ext cx="225814" cy="43834"/>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5"/>
            <p:cNvSpPr/>
            <p:nvPr/>
          </p:nvSpPr>
          <p:spPr>
            <a:xfrm flipH="1" rot="7727874">
              <a:off x="8557551" y="664745"/>
              <a:ext cx="194390" cy="3776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5"/>
            <p:cNvSpPr/>
            <p:nvPr/>
          </p:nvSpPr>
          <p:spPr>
            <a:xfrm flipH="1" rot="2050836">
              <a:off x="8543795" y="1774783"/>
              <a:ext cx="194374" cy="37777"/>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2" name="Google Shape;972;p15"/>
            <p:cNvGrpSpPr/>
            <p:nvPr/>
          </p:nvGrpSpPr>
          <p:grpSpPr>
            <a:xfrm>
              <a:off x="361604" y="704598"/>
              <a:ext cx="420000" cy="645896"/>
              <a:chOff x="379104" y="678698"/>
              <a:chExt cx="420000" cy="645896"/>
            </a:xfrm>
          </p:grpSpPr>
          <p:sp>
            <p:nvSpPr>
              <p:cNvPr id="973" name="Google Shape;973;p15"/>
              <p:cNvSpPr/>
              <p:nvPr/>
            </p:nvSpPr>
            <p:spPr>
              <a:xfrm flipH="1" rot="-1341474">
                <a:off x="462902" y="1229460"/>
                <a:ext cx="252372" cy="4897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5"/>
              <p:cNvSpPr/>
              <p:nvPr/>
            </p:nvSpPr>
            <p:spPr>
              <a:xfrm flipH="1" rot="1721959">
                <a:off x="372950" y="777216"/>
                <a:ext cx="432308" cy="84065"/>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5" name="Google Shape;975;p15"/>
            <p:cNvSpPr/>
            <p:nvPr/>
          </p:nvSpPr>
          <p:spPr>
            <a:xfrm flipH="1" rot="3375654">
              <a:off x="390663" y="3975121"/>
              <a:ext cx="194450" cy="37609"/>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5"/>
            <p:cNvSpPr/>
            <p:nvPr/>
          </p:nvSpPr>
          <p:spPr>
            <a:xfrm flipH="1" rot="-939322">
              <a:off x="1707027" y="4742671"/>
              <a:ext cx="252362" cy="48997"/>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_1_1">
    <p:spTree>
      <p:nvGrpSpPr>
        <p:cNvPr id="977" name="Shape 977"/>
        <p:cNvGrpSpPr/>
        <p:nvPr/>
      </p:nvGrpSpPr>
      <p:grpSpPr>
        <a:xfrm>
          <a:off x="0" y="0"/>
          <a:ext cx="0" cy="0"/>
          <a:chOff x="0" y="0"/>
          <a:chExt cx="0" cy="0"/>
        </a:xfrm>
      </p:grpSpPr>
      <p:grpSp>
        <p:nvGrpSpPr>
          <p:cNvPr id="978" name="Google Shape;978;p16"/>
          <p:cNvGrpSpPr/>
          <p:nvPr/>
        </p:nvGrpSpPr>
        <p:grpSpPr>
          <a:xfrm>
            <a:off x="-1211400" y="-300713"/>
            <a:ext cx="11576126" cy="5688439"/>
            <a:chOff x="-1215998" y="-272466"/>
            <a:chExt cx="11576126" cy="5688439"/>
          </a:xfrm>
        </p:grpSpPr>
        <p:sp>
          <p:nvSpPr>
            <p:cNvPr id="979" name="Google Shape;979;p16"/>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6"/>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6"/>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6"/>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6"/>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6"/>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6"/>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6"/>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6"/>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6"/>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6"/>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6"/>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6"/>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6"/>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6"/>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6"/>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6"/>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6"/>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6"/>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6"/>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6"/>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6"/>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6"/>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6"/>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3" name="Google Shape;1003;p16"/>
            <p:cNvGrpSpPr/>
            <p:nvPr/>
          </p:nvGrpSpPr>
          <p:grpSpPr>
            <a:xfrm>
              <a:off x="4485999" y="3537939"/>
              <a:ext cx="5874129" cy="1878033"/>
              <a:chOff x="-363008" y="3962671"/>
              <a:chExt cx="4934998" cy="1722019"/>
            </a:xfrm>
          </p:grpSpPr>
          <p:sp>
            <p:nvSpPr>
              <p:cNvPr id="1004" name="Google Shape;1004;p16"/>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6"/>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6"/>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6"/>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6"/>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6"/>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6"/>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6"/>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6"/>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6"/>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16"/>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6"/>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6"/>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6"/>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6"/>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6"/>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6"/>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6"/>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6"/>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6"/>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6"/>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6"/>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6"/>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6"/>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6"/>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6"/>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6"/>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6"/>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6"/>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6"/>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6"/>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6"/>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6"/>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6"/>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6"/>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6"/>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6"/>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6"/>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6"/>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6"/>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16"/>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46" name="Google Shape;1046;p16"/>
          <p:cNvGrpSpPr/>
          <p:nvPr/>
        </p:nvGrpSpPr>
        <p:grpSpPr>
          <a:xfrm>
            <a:off x="337520" y="338201"/>
            <a:ext cx="8475334" cy="4280187"/>
            <a:chOff x="337520" y="338201"/>
            <a:chExt cx="8475334" cy="4280187"/>
          </a:xfrm>
        </p:grpSpPr>
        <p:sp>
          <p:nvSpPr>
            <p:cNvPr id="1047" name="Google Shape;1047;p16"/>
            <p:cNvSpPr/>
            <p:nvPr/>
          </p:nvSpPr>
          <p:spPr>
            <a:xfrm flipH="1" rot="-1341474">
              <a:off x="502677" y="805735"/>
              <a:ext cx="252372" cy="4897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6"/>
            <p:cNvSpPr/>
            <p:nvPr/>
          </p:nvSpPr>
          <p:spPr>
            <a:xfrm flipH="1" rot="4275802">
              <a:off x="230662" y="2606125"/>
              <a:ext cx="432416" cy="84148"/>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6"/>
            <p:cNvSpPr/>
            <p:nvPr/>
          </p:nvSpPr>
          <p:spPr>
            <a:xfrm flipH="1" rot="3375654">
              <a:off x="450838" y="4508233"/>
              <a:ext cx="194450" cy="37609"/>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6"/>
            <p:cNvSpPr/>
            <p:nvPr/>
          </p:nvSpPr>
          <p:spPr>
            <a:xfrm flipH="1" rot="-9498742">
              <a:off x="404597" y="2372006"/>
              <a:ext cx="252472" cy="49024"/>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1" name="Google Shape;1051;p16"/>
            <p:cNvGrpSpPr/>
            <p:nvPr/>
          </p:nvGrpSpPr>
          <p:grpSpPr>
            <a:xfrm>
              <a:off x="7841554" y="338201"/>
              <a:ext cx="971301" cy="3234101"/>
              <a:chOff x="7841554" y="338201"/>
              <a:chExt cx="971301" cy="3234101"/>
            </a:xfrm>
          </p:grpSpPr>
          <p:sp>
            <p:nvSpPr>
              <p:cNvPr id="1052" name="Google Shape;1052;p16"/>
              <p:cNvSpPr/>
              <p:nvPr/>
            </p:nvSpPr>
            <p:spPr>
              <a:xfrm flipH="1" rot="-703675">
                <a:off x="8073953" y="391284"/>
                <a:ext cx="225814" cy="43834"/>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6"/>
              <p:cNvSpPr/>
              <p:nvPr/>
            </p:nvSpPr>
            <p:spPr>
              <a:xfrm flipH="1" rot="-7310606">
                <a:off x="7817251" y="397969"/>
                <a:ext cx="157506" cy="30464"/>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4" name="Google Shape;1054;p16"/>
              <p:cNvGrpSpPr/>
              <p:nvPr/>
            </p:nvGrpSpPr>
            <p:grpSpPr>
              <a:xfrm>
                <a:off x="8500254" y="2096780"/>
                <a:ext cx="312600" cy="1475522"/>
                <a:chOff x="8500254" y="2096780"/>
                <a:chExt cx="312600" cy="1475522"/>
              </a:xfrm>
            </p:grpSpPr>
            <p:sp>
              <p:nvSpPr>
                <p:cNvPr id="1055" name="Google Shape;1055;p16"/>
                <p:cNvSpPr/>
                <p:nvPr/>
              </p:nvSpPr>
              <p:spPr>
                <a:xfrm flipH="1" rot="7727874">
                  <a:off x="8630176" y="3465820"/>
                  <a:ext cx="194390" cy="3776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6"/>
                <p:cNvSpPr/>
                <p:nvPr/>
              </p:nvSpPr>
              <p:spPr>
                <a:xfrm flipH="1" rot="-334718">
                  <a:off x="8607223" y="2106144"/>
                  <a:ext cx="194421" cy="37672"/>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6"/>
                <p:cNvSpPr/>
                <p:nvPr/>
              </p:nvSpPr>
              <p:spPr>
                <a:xfrm flipH="1" rot="-10273677">
                  <a:off x="8505082" y="2600437"/>
                  <a:ext cx="302944" cy="84438"/>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58" name="Shape 1058"/>
        <p:cNvGrpSpPr/>
        <p:nvPr/>
      </p:nvGrpSpPr>
      <p:grpSpPr>
        <a:xfrm>
          <a:off x="0" y="0"/>
          <a:ext cx="0" cy="0"/>
          <a:chOff x="0" y="0"/>
          <a:chExt cx="0" cy="0"/>
        </a:xfrm>
      </p:grpSpPr>
      <p:grpSp>
        <p:nvGrpSpPr>
          <p:cNvPr id="1059" name="Google Shape;1059;p17"/>
          <p:cNvGrpSpPr/>
          <p:nvPr/>
        </p:nvGrpSpPr>
        <p:grpSpPr>
          <a:xfrm>
            <a:off x="-1211400" y="-300713"/>
            <a:ext cx="11576126" cy="5688439"/>
            <a:chOff x="-1215998" y="-272466"/>
            <a:chExt cx="11576126" cy="5688439"/>
          </a:xfrm>
        </p:grpSpPr>
        <p:sp>
          <p:nvSpPr>
            <p:cNvPr id="1060" name="Google Shape;1060;p17"/>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7"/>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7"/>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7"/>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7"/>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7"/>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7"/>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7"/>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7"/>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7"/>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7"/>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7"/>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7"/>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7"/>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7"/>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7"/>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7"/>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7"/>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7"/>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7"/>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7"/>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7"/>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7"/>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7"/>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4" name="Google Shape;1084;p17"/>
            <p:cNvGrpSpPr/>
            <p:nvPr/>
          </p:nvGrpSpPr>
          <p:grpSpPr>
            <a:xfrm>
              <a:off x="4485999" y="3537939"/>
              <a:ext cx="5874129" cy="1878033"/>
              <a:chOff x="-363008" y="3962671"/>
              <a:chExt cx="4934998" cy="1722019"/>
            </a:xfrm>
          </p:grpSpPr>
          <p:sp>
            <p:nvSpPr>
              <p:cNvPr id="1085" name="Google Shape;1085;p17"/>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7"/>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7"/>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7"/>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7"/>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7"/>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7"/>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7"/>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7"/>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7"/>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5" name="Google Shape;1095;p17"/>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7"/>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7"/>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7"/>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7"/>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7"/>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7"/>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7"/>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7"/>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7"/>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7"/>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7"/>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7"/>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7"/>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7"/>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7"/>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7"/>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7"/>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7"/>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7"/>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7"/>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7"/>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7"/>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7"/>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7"/>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7"/>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7"/>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7"/>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7"/>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7"/>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17"/>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7"/>
          <p:cNvSpPr txBox="1"/>
          <p:nvPr>
            <p:ph idx="1" type="subTitle"/>
          </p:nvPr>
        </p:nvSpPr>
        <p:spPr>
          <a:xfrm>
            <a:off x="4509100" y="2192625"/>
            <a:ext cx="3919800" cy="19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1127" name="Google Shape;1127;p17"/>
          <p:cNvSpPr txBox="1"/>
          <p:nvPr>
            <p:ph type="title"/>
          </p:nvPr>
        </p:nvSpPr>
        <p:spPr>
          <a:xfrm>
            <a:off x="4509100" y="1268350"/>
            <a:ext cx="3919800" cy="8724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128" name="Google Shape;1128;p17"/>
          <p:cNvGrpSpPr/>
          <p:nvPr/>
        </p:nvGrpSpPr>
        <p:grpSpPr>
          <a:xfrm>
            <a:off x="346964" y="337338"/>
            <a:ext cx="7614696" cy="4454836"/>
            <a:chOff x="346964" y="337338"/>
            <a:chExt cx="7614696" cy="4454836"/>
          </a:xfrm>
        </p:grpSpPr>
        <p:sp>
          <p:nvSpPr>
            <p:cNvPr id="1129" name="Google Shape;1129;p17"/>
            <p:cNvSpPr/>
            <p:nvPr/>
          </p:nvSpPr>
          <p:spPr>
            <a:xfrm flipH="1" rot="-1341474">
              <a:off x="7075527" y="388710"/>
              <a:ext cx="252372" cy="4897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7"/>
            <p:cNvSpPr/>
            <p:nvPr/>
          </p:nvSpPr>
          <p:spPr>
            <a:xfrm flipH="1" rot="-703675">
              <a:off x="7733703" y="4675759"/>
              <a:ext cx="225814" cy="43834"/>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7"/>
            <p:cNvSpPr/>
            <p:nvPr/>
          </p:nvSpPr>
          <p:spPr>
            <a:xfrm flipH="1" rot="2350267">
              <a:off x="6666208" y="394473"/>
              <a:ext cx="194257" cy="3753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2" name="Google Shape;1132;p17"/>
            <p:cNvGrpSpPr/>
            <p:nvPr/>
          </p:nvGrpSpPr>
          <p:grpSpPr>
            <a:xfrm>
              <a:off x="346964" y="2087789"/>
              <a:ext cx="139220" cy="2078936"/>
              <a:chOff x="346964" y="2087789"/>
              <a:chExt cx="139220" cy="2078936"/>
            </a:xfrm>
          </p:grpSpPr>
          <p:sp>
            <p:nvSpPr>
              <p:cNvPr id="1133" name="Google Shape;1133;p17"/>
              <p:cNvSpPr/>
              <p:nvPr/>
            </p:nvSpPr>
            <p:spPr>
              <a:xfrm flipH="1" rot="6072175">
                <a:off x="377133" y="2152621"/>
                <a:ext cx="157501" cy="30537"/>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7"/>
              <p:cNvSpPr/>
              <p:nvPr/>
            </p:nvSpPr>
            <p:spPr>
              <a:xfrm flipH="1" rot="3375654">
                <a:off x="319338" y="4056571"/>
                <a:ext cx="194450" cy="37609"/>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5" name="Google Shape;1135;p17"/>
            <p:cNvSpPr/>
            <p:nvPr/>
          </p:nvSpPr>
          <p:spPr>
            <a:xfrm flipH="1" rot="1301258">
              <a:off x="6536209" y="4698212"/>
              <a:ext cx="252472" cy="49024"/>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136" name="Shape 1136"/>
        <p:cNvGrpSpPr/>
        <p:nvPr/>
      </p:nvGrpSpPr>
      <p:grpSpPr>
        <a:xfrm>
          <a:off x="0" y="0"/>
          <a:ext cx="0" cy="0"/>
          <a:chOff x="0" y="0"/>
          <a:chExt cx="0" cy="0"/>
        </a:xfrm>
      </p:grpSpPr>
      <p:grpSp>
        <p:nvGrpSpPr>
          <p:cNvPr id="1137" name="Google Shape;1137;p18"/>
          <p:cNvGrpSpPr/>
          <p:nvPr/>
        </p:nvGrpSpPr>
        <p:grpSpPr>
          <a:xfrm>
            <a:off x="-484325" y="-138650"/>
            <a:ext cx="10418195" cy="5688433"/>
            <a:chOff x="-465837" y="-14177"/>
            <a:chExt cx="10076599" cy="5404173"/>
          </a:xfrm>
        </p:grpSpPr>
        <p:sp>
          <p:nvSpPr>
            <p:cNvPr id="1138" name="Google Shape;1138;p18"/>
            <p:cNvSpPr/>
            <p:nvPr/>
          </p:nvSpPr>
          <p:spPr>
            <a:xfrm>
              <a:off x="-465837" y="3575494"/>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8"/>
            <p:cNvSpPr/>
            <p:nvPr/>
          </p:nvSpPr>
          <p:spPr>
            <a:xfrm>
              <a:off x="-465837" y="2928476"/>
              <a:ext cx="5111183" cy="49114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8"/>
            <p:cNvSpPr/>
            <p:nvPr/>
          </p:nvSpPr>
          <p:spPr>
            <a:xfrm>
              <a:off x="-465837" y="2281519"/>
              <a:ext cx="5112108" cy="49114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8"/>
            <p:cNvSpPr/>
            <p:nvPr/>
          </p:nvSpPr>
          <p:spPr>
            <a:xfrm>
              <a:off x="-465837" y="1633577"/>
              <a:ext cx="5111183" cy="492074"/>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8"/>
            <p:cNvSpPr/>
            <p:nvPr/>
          </p:nvSpPr>
          <p:spPr>
            <a:xfrm>
              <a:off x="-465837" y="987483"/>
              <a:ext cx="5111183" cy="490287"/>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8"/>
            <p:cNvSpPr/>
            <p:nvPr/>
          </p:nvSpPr>
          <p:spPr>
            <a:xfrm>
              <a:off x="-465837" y="340527"/>
              <a:ext cx="5111183" cy="490225"/>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8"/>
            <p:cNvSpPr/>
            <p:nvPr/>
          </p:nvSpPr>
          <p:spPr>
            <a:xfrm>
              <a:off x="-249877" y="3251492"/>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8"/>
            <p:cNvSpPr/>
            <p:nvPr/>
          </p:nvSpPr>
          <p:spPr>
            <a:xfrm>
              <a:off x="-249877" y="2604535"/>
              <a:ext cx="4679201" cy="49114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8"/>
            <p:cNvSpPr/>
            <p:nvPr/>
          </p:nvSpPr>
          <p:spPr>
            <a:xfrm>
              <a:off x="-249877" y="1957517"/>
              <a:ext cx="4679201" cy="49114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8"/>
            <p:cNvSpPr/>
            <p:nvPr/>
          </p:nvSpPr>
          <p:spPr>
            <a:xfrm>
              <a:off x="-249877" y="1311485"/>
              <a:ext cx="4679201" cy="490225"/>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8"/>
            <p:cNvSpPr/>
            <p:nvPr/>
          </p:nvSpPr>
          <p:spPr>
            <a:xfrm>
              <a:off x="-249877" y="662618"/>
              <a:ext cx="4679201" cy="492074"/>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8"/>
            <p:cNvSpPr/>
            <p:nvPr/>
          </p:nvSpPr>
          <p:spPr>
            <a:xfrm>
              <a:off x="-249877" y="16587"/>
              <a:ext cx="4679201" cy="492074"/>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8"/>
            <p:cNvSpPr/>
            <p:nvPr/>
          </p:nvSpPr>
          <p:spPr>
            <a:xfrm>
              <a:off x="-465837" y="3575494"/>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8"/>
            <p:cNvSpPr/>
            <p:nvPr/>
          </p:nvSpPr>
          <p:spPr>
            <a:xfrm>
              <a:off x="-465837" y="2928476"/>
              <a:ext cx="5113032" cy="299596"/>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8"/>
            <p:cNvSpPr/>
            <p:nvPr/>
          </p:nvSpPr>
          <p:spPr>
            <a:xfrm>
              <a:off x="-465837" y="2281519"/>
              <a:ext cx="5113032" cy="299596"/>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8"/>
            <p:cNvSpPr/>
            <p:nvPr/>
          </p:nvSpPr>
          <p:spPr>
            <a:xfrm>
              <a:off x="-465837" y="1633577"/>
              <a:ext cx="5113032" cy="300520"/>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8"/>
            <p:cNvSpPr/>
            <p:nvPr/>
          </p:nvSpPr>
          <p:spPr>
            <a:xfrm>
              <a:off x="-465837" y="987483"/>
              <a:ext cx="5112108" cy="298671"/>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8"/>
            <p:cNvSpPr/>
            <p:nvPr/>
          </p:nvSpPr>
          <p:spPr>
            <a:xfrm>
              <a:off x="-465837" y="340527"/>
              <a:ext cx="5113032" cy="298671"/>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8"/>
            <p:cNvSpPr/>
            <p:nvPr/>
          </p:nvSpPr>
          <p:spPr>
            <a:xfrm>
              <a:off x="-249877" y="3251492"/>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8"/>
            <p:cNvSpPr/>
            <p:nvPr/>
          </p:nvSpPr>
          <p:spPr>
            <a:xfrm>
              <a:off x="-249877" y="2604535"/>
              <a:ext cx="4681112" cy="299596"/>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8"/>
            <p:cNvSpPr/>
            <p:nvPr/>
          </p:nvSpPr>
          <p:spPr>
            <a:xfrm>
              <a:off x="-249877" y="1957517"/>
              <a:ext cx="4681112" cy="299596"/>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8"/>
            <p:cNvSpPr/>
            <p:nvPr/>
          </p:nvSpPr>
          <p:spPr>
            <a:xfrm>
              <a:off x="-249877" y="1311485"/>
              <a:ext cx="4681112" cy="298671"/>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8"/>
            <p:cNvSpPr/>
            <p:nvPr/>
          </p:nvSpPr>
          <p:spPr>
            <a:xfrm>
              <a:off x="-249877" y="664467"/>
              <a:ext cx="4681112" cy="299657"/>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8"/>
            <p:cNvSpPr/>
            <p:nvPr/>
          </p:nvSpPr>
          <p:spPr>
            <a:xfrm>
              <a:off x="-249877" y="16587"/>
              <a:ext cx="4681112" cy="300520"/>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2" name="Google Shape;1162;p18"/>
            <p:cNvGrpSpPr/>
            <p:nvPr/>
          </p:nvGrpSpPr>
          <p:grpSpPr>
            <a:xfrm>
              <a:off x="4497610" y="3605813"/>
              <a:ext cx="5113152" cy="1784183"/>
              <a:chOff x="-363008" y="3962671"/>
              <a:chExt cx="4934998" cy="1722019"/>
            </a:xfrm>
          </p:grpSpPr>
          <p:sp>
            <p:nvSpPr>
              <p:cNvPr id="1163" name="Google Shape;1163;p18"/>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8"/>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8"/>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8"/>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8"/>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8"/>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8"/>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8"/>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8"/>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8"/>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3" name="Google Shape;1173;p18"/>
            <p:cNvSpPr/>
            <p:nvPr/>
          </p:nvSpPr>
          <p:spPr>
            <a:xfrm>
              <a:off x="-465837" y="4223419"/>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8"/>
            <p:cNvSpPr/>
            <p:nvPr/>
          </p:nvSpPr>
          <p:spPr>
            <a:xfrm>
              <a:off x="-249877" y="3899417"/>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8"/>
            <p:cNvSpPr/>
            <p:nvPr/>
          </p:nvSpPr>
          <p:spPr>
            <a:xfrm>
              <a:off x="-465837" y="4223419"/>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8"/>
            <p:cNvSpPr/>
            <p:nvPr/>
          </p:nvSpPr>
          <p:spPr>
            <a:xfrm>
              <a:off x="-249877" y="3899417"/>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8"/>
            <p:cNvSpPr/>
            <p:nvPr/>
          </p:nvSpPr>
          <p:spPr>
            <a:xfrm>
              <a:off x="-465837" y="4870460"/>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8"/>
            <p:cNvSpPr/>
            <p:nvPr/>
          </p:nvSpPr>
          <p:spPr>
            <a:xfrm>
              <a:off x="-249877" y="4546458"/>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8"/>
            <p:cNvSpPr/>
            <p:nvPr/>
          </p:nvSpPr>
          <p:spPr>
            <a:xfrm>
              <a:off x="-465837" y="4870460"/>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8"/>
            <p:cNvSpPr/>
            <p:nvPr/>
          </p:nvSpPr>
          <p:spPr>
            <a:xfrm>
              <a:off x="-249877" y="4546458"/>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8"/>
            <p:cNvSpPr/>
            <p:nvPr/>
          </p:nvSpPr>
          <p:spPr>
            <a:xfrm>
              <a:off x="4492613" y="3292244"/>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8"/>
            <p:cNvSpPr/>
            <p:nvPr/>
          </p:nvSpPr>
          <p:spPr>
            <a:xfrm>
              <a:off x="4708573" y="2968242"/>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8"/>
            <p:cNvSpPr/>
            <p:nvPr/>
          </p:nvSpPr>
          <p:spPr>
            <a:xfrm>
              <a:off x="4492613" y="3292244"/>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8"/>
            <p:cNvSpPr/>
            <p:nvPr/>
          </p:nvSpPr>
          <p:spPr>
            <a:xfrm>
              <a:off x="4708573" y="2968242"/>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8"/>
            <p:cNvSpPr/>
            <p:nvPr/>
          </p:nvSpPr>
          <p:spPr>
            <a:xfrm>
              <a:off x="4492613" y="2618673"/>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8"/>
            <p:cNvSpPr/>
            <p:nvPr/>
          </p:nvSpPr>
          <p:spPr>
            <a:xfrm>
              <a:off x="4708573" y="2294671"/>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8"/>
            <p:cNvSpPr/>
            <p:nvPr/>
          </p:nvSpPr>
          <p:spPr>
            <a:xfrm>
              <a:off x="4492613" y="2618673"/>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8"/>
            <p:cNvSpPr/>
            <p:nvPr/>
          </p:nvSpPr>
          <p:spPr>
            <a:xfrm>
              <a:off x="4708573" y="2294671"/>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8"/>
            <p:cNvSpPr/>
            <p:nvPr/>
          </p:nvSpPr>
          <p:spPr>
            <a:xfrm>
              <a:off x="4492613" y="1965110"/>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8"/>
            <p:cNvSpPr/>
            <p:nvPr/>
          </p:nvSpPr>
          <p:spPr>
            <a:xfrm>
              <a:off x="4708573" y="1641108"/>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8"/>
            <p:cNvSpPr/>
            <p:nvPr/>
          </p:nvSpPr>
          <p:spPr>
            <a:xfrm>
              <a:off x="4492613" y="1965110"/>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8"/>
            <p:cNvSpPr/>
            <p:nvPr/>
          </p:nvSpPr>
          <p:spPr>
            <a:xfrm>
              <a:off x="4708573" y="1641108"/>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8"/>
            <p:cNvSpPr/>
            <p:nvPr/>
          </p:nvSpPr>
          <p:spPr>
            <a:xfrm>
              <a:off x="4492613" y="1314823"/>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8"/>
            <p:cNvSpPr/>
            <p:nvPr/>
          </p:nvSpPr>
          <p:spPr>
            <a:xfrm>
              <a:off x="4708573" y="990821"/>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8"/>
            <p:cNvSpPr/>
            <p:nvPr/>
          </p:nvSpPr>
          <p:spPr>
            <a:xfrm>
              <a:off x="4492613" y="1314823"/>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8"/>
            <p:cNvSpPr/>
            <p:nvPr/>
          </p:nvSpPr>
          <p:spPr>
            <a:xfrm>
              <a:off x="4708573" y="990821"/>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18"/>
            <p:cNvSpPr/>
            <p:nvPr/>
          </p:nvSpPr>
          <p:spPr>
            <a:xfrm>
              <a:off x="4492613" y="650323"/>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8"/>
            <p:cNvSpPr/>
            <p:nvPr/>
          </p:nvSpPr>
          <p:spPr>
            <a:xfrm>
              <a:off x="4708573" y="326321"/>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8"/>
            <p:cNvSpPr/>
            <p:nvPr/>
          </p:nvSpPr>
          <p:spPr>
            <a:xfrm>
              <a:off x="4492613" y="650323"/>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8"/>
            <p:cNvSpPr/>
            <p:nvPr/>
          </p:nvSpPr>
          <p:spPr>
            <a:xfrm>
              <a:off x="4708573" y="326321"/>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8"/>
            <p:cNvSpPr/>
            <p:nvPr/>
          </p:nvSpPr>
          <p:spPr>
            <a:xfrm>
              <a:off x="4492613" y="-14177"/>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8"/>
            <p:cNvSpPr/>
            <p:nvPr/>
          </p:nvSpPr>
          <p:spPr>
            <a:xfrm>
              <a:off x="4492613" y="-14177"/>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3" name="Google Shape;1203;p18"/>
          <p:cNvSpPr/>
          <p:nvPr/>
        </p:nvSpPr>
        <p:spPr>
          <a:xfrm>
            <a:off x="265050"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8"/>
          <p:cNvSpPr txBox="1"/>
          <p:nvPr>
            <p:ph idx="1" type="subTitle"/>
          </p:nvPr>
        </p:nvSpPr>
        <p:spPr>
          <a:xfrm>
            <a:off x="715100" y="2012500"/>
            <a:ext cx="2158500" cy="66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205" name="Google Shape;1205;p18"/>
          <p:cNvSpPr txBox="1"/>
          <p:nvPr>
            <p:ph type="title"/>
          </p:nvPr>
        </p:nvSpPr>
        <p:spPr>
          <a:xfrm>
            <a:off x="715100" y="535000"/>
            <a:ext cx="2158500" cy="1410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600"/>
              <a:buNone/>
              <a:defRPr>
                <a:solidFill>
                  <a:schemeClr val="accen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6" name="Google Shape;1206;p18"/>
          <p:cNvSpPr/>
          <p:nvPr>
            <p:ph idx="2" type="pic"/>
          </p:nvPr>
        </p:nvSpPr>
        <p:spPr>
          <a:xfrm>
            <a:off x="5873750" y="402000"/>
            <a:ext cx="2870700" cy="4348200"/>
          </a:xfrm>
          <a:prstGeom prst="roundRect">
            <a:avLst>
              <a:gd fmla="val 16667" name="adj"/>
            </a:avLst>
          </a:prstGeom>
          <a:noFill/>
          <a:ln cap="flat" cmpd="sng" w="9525">
            <a:solidFill>
              <a:schemeClr val="accent1"/>
            </a:solidFill>
            <a:prstDash val="solid"/>
            <a:round/>
            <a:headEnd len="sm" w="sm" type="none"/>
            <a:tailEnd len="sm" w="sm" type="none"/>
          </a:ln>
        </p:spPr>
      </p:sp>
      <p:sp>
        <p:nvSpPr>
          <p:cNvPr id="1207" name="Google Shape;1207;p18"/>
          <p:cNvSpPr/>
          <p:nvPr>
            <p:ph idx="3" type="pic"/>
          </p:nvPr>
        </p:nvSpPr>
        <p:spPr>
          <a:xfrm>
            <a:off x="399450" y="2948700"/>
            <a:ext cx="5342400" cy="1801500"/>
          </a:xfrm>
          <a:prstGeom prst="roundRect">
            <a:avLst>
              <a:gd fmla="val 16667" name="adj"/>
            </a:avLst>
          </a:prstGeom>
          <a:noFill/>
          <a:ln cap="flat" cmpd="sng" w="9525">
            <a:solidFill>
              <a:schemeClr val="accent1"/>
            </a:solidFill>
            <a:prstDash val="solid"/>
            <a:round/>
            <a:headEnd len="sm" w="sm" type="none"/>
            <a:tailEnd len="sm" w="sm" type="none"/>
          </a:ln>
        </p:spPr>
      </p:sp>
      <p:sp>
        <p:nvSpPr>
          <p:cNvPr id="1208" name="Google Shape;1208;p18"/>
          <p:cNvSpPr/>
          <p:nvPr>
            <p:ph idx="4" type="pic"/>
          </p:nvPr>
        </p:nvSpPr>
        <p:spPr>
          <a:xfrm>
            <a:off x="3000888" y="402000"/>
            <a:ext cx="2741100" cy="2405700"/>
          </a:xfrm>
          <a:prstGeom prst="roundRect">
            <a:avLst>
              <a:gd fmla="val 16667" name="adj"/>
            </a:avLst>
          </a:prstGeom>
          <a:noFill/>
          <a:ln cap="flat" cmpd="sng" w="9525">
            <a:solidFill>
              <a:schemeClr val="accent1"/>
            </a:solidFill>
            <a:prstDash val="solid"/>
            <a:round/>
            <a:headEnd len="sm" w="sm" type="none"/>
            <a:tailEnd len="sm" w="sm" type="none"/>
          </a:ln>
        </p:spPr>
      </p:sp>
      <p:grpSp>
        <p:nvGrpSpPr>
          <p:cNvPr id="1209" name="Google Shape;1209;p18"/>
          <p:cNvGrpSpPr/>
          <p:nvPr/>
        </p:nvGrpSpPr>
        <p:grpSpPr>
          <a:xfrm>
            <a:off x="335788" y="379601"/>
            <a:ext cx="2180822" cy="2260242"/>
            <a:chOff x="335788" y="379601"/>
            <a:chExt cx="2180822" cy="2260242"/>
          </a:xfrm>
        </p:grpSpPr>
        <p:sp>
          <p:nvSpPr>
            <p:cNvPr id="1210" name="Google Shape;1210;p18"/>
            <p:cNvSpPr/>
            <p:nvPr/>
          </p:nvSpPr>
          <p:spPr>
            <a:xfrm flipH="1" rot="-703675">
              <a:off x="2288653" y="402084"/>
              <a:ext cx="225814" cy="43834"/>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1" name="Google Shape;1211;p18"/>
            <p:cNvGrpSpPr/>
            <p:nvPr/>
          </p:nvGrpSpPr>
          <p:grpSpPr>
            <a:xfrm>
              <a:off x="335788" y="1795895"/>
              <a:ext cx="252020" cy="843948"/>
              <a:chOff x="335788" y="1945895"/>
              <a:chExt cx="252020" cy="843948"/>
            </a:xfrm>
          </p:grpSpPr>
          <p:sp>
            <p:nvSpPr>
              <p:cNvPr id="1212" name="Google Shape;1212;p18"/>
              <p:cNvSpPr/>
              <p:nvPr/>
            </p:nvSpPr>
            <p:spPr>
              <a:xfrm flipH="1" rot="-1341474">
                <a:off x="335602" y="1992060"/>
                <a:ext cx="252372" cy="4897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8"/>
              <p:cNvSpPr/>
              <p:nvPr/>
            </p:nvSpPr>
            <p:spPr>
              <a:xfrm flipH="1" rot="-6524198">
                <a:off x="262250" y="2529669"/>
                <a:ext cx="432416" cy="84148"/>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
    <p:spTree>
      <p:nvGrpSpPr>
        <p:cNvPr id="1214" name="Shape 1214"/>
        <p:cNvGrpSpPr/>
        <p:nvPr/>
      </p:nvGrpSpPr>
      <p:grpSpPr>
        <a:xfrm>
          <a:off x="0" y="0"/>
          <a:ext cx="0" cy="0"/>
          <a:chOff x="0" y="0"/>
          <a:chExt cx="0" cy="0"/>
        </a:xfrm>
      </p:grpSpPr>
      <p:grpSp>
        <p:nvGrpSpPr>
          <p:cNvPr id="1215" name="Google Shape;1215;p19"/>
          <p:cNvGrpSpPr/>
          <p:nvPr/>
        </p:nvGrpSpPr>
        <p:grpSpPr>
          <a:xfrm>
            <a:off x="-484325" y="-138650"/>
            <a:ext cx="10418195" cy="5688433"/>
            <a:chOff x="-465837" y="-14177"/>
            <a:chExt cx="10076599" cy="5404173"/>
          </a:xfrm>
        </p:grpSpPr>
        <p:sp>
          <p:nvSpPr>
            <p:cNvPr id="1216" name="Google Shape;1216;p19"/>
            <p:cNvSpPr/>
            <p:nvPr/>
          </p:nvSpPr>
          <p:spPr>
            <a:xfrm>
              <a:off x="-465837" y="3575494"/>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9"/>
            <p:cNvSpPr/>
            <p:nvPr/>
          </p:nvSpPr>
          <p:spPr>
            <a:xfrm>
              <a:off x="-465837" y="2928476"/>
              <a:ext cx="5111183" cy="49114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9"/>
            <p:cNvSpPr/>
            <p:nvPr/>
          </p:nvSpPr>
          <p:spPr>
            <a:xfrm>
              <a:off x="-465837" y="2281519"/>
              <a:ext cx="5112108" cy="49114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9"/>
            <p:cNvSpPr/>
            <p:nvPr/>
          </p:nvSpPr>
          <p:spPr>
            <a:xfrm>
              <a:off x="-465837" y="1633577"/>
              <a:ext cx="5111183" cy="492074"/>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9"/>
            <p:cNvSpPr/>
            <p:nvPr/>
          </p:nvSpPr>
          <p:spPr>
            <a:xfrm>
              <a:off x="-465837" y="987483"/>
              <a:ext cx="5111183" cy="490287"/>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9"/>
            <p:cNvSpPr/>
            <p:nvPr/>
          </p:nvSpPr>
          <p:spPr>
            <a:xfrm>
              <a:off x="-465837" y="340527"/>
              <a:ext cx="5111183" cy="490225"/>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9"/>
            <p:cNvSpPr/>
            <p:nvPr/>
          </p:nvSpPr>
          <p:spPr>
            <a:xfrm>
              <a:off x="-249877" y="3251492"/>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9"/>
            <p:cNvSpPr/>
            <p:nvPr/>
          </p:nvSpPr>
          <p:spPr>
            <a:xfrm>
              <a:off x="-249877" y="2604535"/>
              <a:ext cx="4679201" cy="49114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9"/>
            <p:cNvSpPr/>
            <p:nvPr/>
          </p:nvSpPr>
          <p:spPr>
            <a:xfrm>
              <a:off x="-249877" y="1957517"/>
              <a:ext cx="4679201" cy="49114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9"/>
            <p:cNvSpPr/>
            <p:nvPr/>
          </p:nvSpPr>
          <p:spPr>
            <a:xfrm>
              <a:off x="-249877" y="1311485"/>
              <a:ext cx="4679201" cy="490225"/>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9"/>
            <p:cNvSpPr/>
            <p:nvPr/>
          </p:nvSpPr>
          <p:spPr>
            <a:xfrm>
              <a:off x="-249877" y="662618"/>
              <a:ext cx="4679201" cy="492074"/>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9"/>
            <p:cNvSpPr/>
            <p:nvPr/>
          </p:nvSpPr>
          <p:spPr>
            <a:xfrm>
              <a:off x="-249877" y="16587"/>
              <a:ext cx="4679201" cy="492074"/>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9"/>
            <p:cNvSpPr/>
            <p:nvPr/>
          </p:nvSpPr>
          <p:spPr>
            <a:xfrm>
              <a:off x="-465837" y="3575494"/>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9"/>
            <p:cNvSpPr/>
            <p:nvPr/>
          </p:nvSpPr>
          <p:spPr>
            <a:xfrm>
              <a:off x="-465837" y="2928476"/>
              <a:ext cx="5113032" cy="299596"/>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9"/>
            <p:cNvSpPr/>
            <p:nvPr/>
          </p:nvSpPr>
          <p:spPr>
            <a:xfrm>
              <a:off x="-465837" y="2281519"/>
              <a:ext cx="5113032" cy="299596"/>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9"/>
            <p:cNvSpPr/>
            <p:nvPr/>
          </p:nvSpPr>
          <p:spPr>
            <a:xfrm>
              <a:off x="-465837" y="1633577"/>
              <a:ext cx="5113032" cy="300520"/>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9"/>
            <p:cNvSpPr/>
            <p:nvPr/>
          </p:nvSpPr>
          <p:spPr>
            <a:xfrm>
              <a:off x="-465837" y="987483"/>
              <a:ext cx="5112108" cy="298671"/>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9"/>
            <p:cNvSpPr/>
            <p:nvPr/>
          </p:nvSpPr>
          <p:spPr>
            <a:xfrm>
              <a:off x="-465837" y="340527"/>
              <a:ext cx="5113032" cy="298671"/>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9"/>
            <p:cNvSpPr/>
            <p:nvPr/>
          </p:nvSpPr>
          <p:spPr>
            <a:xfrm>
              <a:off x="-249877" y="3251492"/>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9"/>
            <p:cNvSpPr/>
            <p:nvPr/>
          </p:nvSpPr>
          <p:spPr>
            <a:xfrm>
              <a:off x="-249877" y="2604535"/>
              <a:ext cx="4681112" cy="299596"/>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9"/>
            <p:cNvSpPr/>
            <p:nvPr/>
          </p:nvSpPr>
          <p:spPr>
            <a:xfrm>
              <a:off x="-249877" y="1957517"/>
              <a:ext cx="4681112" cy="299596"/>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9"/>
            <p:cNvSpPr/>
            <p:nvPr/>
          </p:nvSpPr>
          <p:spPr>
            <a:xfrm>
              <a:off x="-249877" y="1311485"/>
              <a:ext cx="4681112" cy="298671"/>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9"/>
            <p:cNvSpPr/>
            <p:nvPr/>
          </p:nvSpPr>
          <p:spPr>
            <a:xfrm>
              <a:off x="-249877" y="664467"/>
              <a:ext cx="4681112" cy="299657"/>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9"/>
            <p:cNvSpPr/>
            <p:nvPr/>
          </p:nvSpPr>
          <p:spPr>
            <a:xfrm>
              <a:off x="-249877" y="16587"/>
              <a:ext cx="4681112" cy="300520"/>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0" name="Google Shape;1240;p19"/>
            <p:cNvGrpSpPr/>
            <p:nvPr/>
          </p:nvGrpSpPr>
          <p:grpSpPr>
            <a:xfrm>
              <a:off x="4497610" y="3605813"/>
              <a:ext cx="5113152" cy="1784183"/>
              <a:chOff x="-363008" y="3962671"/>
              <a:chExt cx="4934998" cy="1722019"/>
            </a:xfrm>
          </p:grpSpPr>
          <p:sp>
            <p:nvSpPr>
              <p:cNvPr id="1241" name="Google Shape;1241;p19"/>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9"/>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9"/>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9"/>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9"/>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9"/>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9"/>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9"/>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9"/>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9"/>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1" name="Google Shape;1251;p19"/>
            <p:cNvSpPr/>
            <p:nvPr/>
          </p:nvSpPr>
          <p:spPr>
            <a:xfrm>
              <a:off x="-465837" y="4223419"/>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9"/>
            <p:cNvSpPr/>
            <p:nvPr/>
          </p:nvSpPr>
          <p:spPr>
            <a:xfrm>
              <a:off x="-249877" y="3899417"/>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9"/>
            <p:cNvSpPr/>
            <p:nvPr/>
          </p:nvSpPr>
          <p:spPr>
            <a:xfrm>
              <a:off x="-465837" y="4223419"/>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9"/>
            <p:cNvSpPr/>
            <p:nvPr/>
          </p:nvSpPr>
          <p:spPr>
            <a:xfrm>
              <a:off x="-249877" y="3899417"/>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9"/>
            <p:cNvSpPr/>
            <p:nvPr/>
          </p:nvSpPr>
          <p:spPr>
            <a:xfrm>
              <a:off x="-465837" y="4870460"/>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9"/>
            <p:cNvSpPr/>
            <p:nvPr/>
          </p:nvSpPr>
          <p:spPr>
            <a:xfrm>
              <a:off x="-249877" y="4546458"/>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9"/>
            <p:cNvSpPr/>
            <p:nvPr/>
          </p:nvSpPr>
          <p:spPr>
            <a:xfrm>
              <a:off x="-465837" y="4870460"/>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9"/>
            <p:cNvSpPr/>
            <p:nvPr/>
          </p:nvSpPr>
          <p:spPr>
            <a:xfrm>
              <a:off x="-249877" y="4546458"/>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9"/>
            <p:cNvSpPr/>
            <p:nvPr/>
          </p:nvSpPr>
          <p:spPr>
            <a:xfrm>
              <a:off x="4492613" y="3292244"/>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9"/>
            <p:cNvSpPr/>
            <p:nvPr/>
          </p:nvSpPr>
          <p:spPr>
            <a:xfrm>
              <a:off x="4708573" y="2968242"/>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9"/>
            <p:cNvSpPr/>
            <p:nvPr/>
          </p:nvSpPr>
          <p:spPr>
            <a:xfrm>
              <a:off x="4492613" y="3292244"/>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9"/>
            <p:cNvSpPr/>
            <p:nvPr/>
          </p:nvSpPr>
          <p:spPr>
            <a:xfrm>
              <a:off x="4708573" y="2968242"/>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9"/>
            <p:cNvSpPr/>
            <p:nvPr/>
          </p:nvSpPr>
          <p:spPr>
            <a:xfrm>
              <a:off x="4492613" y="2618673"/>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9"/>
            <p:cNvSpPr/>
            <p:nvPr/>
          </p:nvSpPr>
          <p:spPr>
            <a:xfrm>
              <a:off x="4708573" y="2294671"/>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9"/>
            <p:cNvSpPr/>
            <p:nvPr/>
          </p:nvSpPr>
          <p:spPr>
            <a:xfrm>
              <a:off x="4492613" y="2618673"/>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9"/>
            <p:cNvSpPr/>
            <p:nvPr/>
          </p:nvSpPr>
          <p:spPr>
            <a:xfrm>
              <a:off x="4708573" y="2294671"/>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9"/>
            <p:cNvSpPr/>
            <p:nvPr/>
          </p:nvSpPr>
          <p:spPr>
            <a:xfrm>
              <a:off x="4492613" y="1965110"/>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9"/>
            <p:cNvSpPr/>
            <p:nvPr/>
          </p:nvSpPr>
          <p:spPr>
            <a:xfrm>
              <a:off x="4708573" y="1641108"/>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9"/>
            <p:cNvSpPr/>
            <p:nvPr/>
          </p:nvSpPr>
          <p:spPr>
            <a:xfrm>
              <a:off x="4492613" y="1965110"/>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9"/>
            <p:cNvSpPr/>
            <p:nvPr/>
          </p:nvSpPr>
          <p:spPr>
            <a:xfrm>
              <a:off x="4708573" y="1641108"/>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9"/>
            <p:cNvSpPr/>
            <p:nvPr/>
          </p:nvSpPr>
          <p:spPr>
            <a:xfrm>
              <a:off x="4492613" y="1314823"/>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9"/>
            <p:cNvSpPr/>
            <p:nvPr/>
          </p:nvSpPr>
          <p:spPr>
            <a:xfrm>
              <a:off x="4708573" y="990821"/>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9"/>
            <p:cNvSpPr/>
            <p:nvPr/>
          </p:nvSpPr>
          <p:spPr>
            <a:xfrm>
              <a:off x="4492613" y="1314823"/>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9"/>
            <p:cNvSpPr/>
            <p:nvPr/>
          </p:nvSpPr>
          <p:spPr>
            <a:xfrm>
              <a:off x="4708573" y="990821"/>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9"/>
            <p:cNvSpPr/>
            <p:nvPr/>
          </p:nvSpPr>
          <p:spPr>
            <a:xfrm>
              <a:off x="4492613" y="650323"/>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9"/>
            <p:cNvSpPr/>
            <p:nvPr/>
          </p:nvSpPr>
          <p:spPr>
            <a:xfrm>
              <a:off x="4708573" y="326321"/>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9"/>
            <p:cNvSpPr/>
            <p:nvPr/>
          </p:nvSpPr>
          <p:spPr>
            <a:xfrm>
              <a:off x="4492613" y="650323"/>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9"/>
            <p:cNvSpPr/>
            <p:nvPr/>
          </p:nvSpPr>
          <p:spPr>
            <a:xfrm>
              <a:off x="4708573" y="326321"/>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9"/>
            <p:cNvSpPr/>
            <p:nvPr/>
          </p:nvSpPr>
          <p:spPr>
            <a:xfrm>
              <a:off x="4492613" y="-14177"/>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9"/>
            <p:cNvSpPr/>
            <p:nvPr/>
          </p:nvSpPr>
          <p:spPr>
            <a:xfrm>
              <a:off x="4492613" y="-14177"/>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1" name="Google Shape;1281;p19"/>
          <p:cNvSpPr/>
          <p:nvPr/>
        </p:nvSpPr>
        <p:spPr>
          <a:xfrm>
            <a:off x="265050"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6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1283" name="Google Shape;1283;p19"/>
          <p:cNvSpPr txBox="1"/>
          <p:nvPr>
            <p:ph idx="1" type="body"/>
          </p:nvPr>
        </p:nvSpPr>
        <p:spPr>
          <a:xfrm>
            <a:off x="720000" y="1076275"/>
            <a:ext cx="7704000" cy="912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grpSp>
        <p:nvGrpSpPr>
          <p:cNvPr id="1284" name="Google Shape;1284;p19"/>
          <p:cNvGrpSpPr/>
          <p:nvPr/>
        </p:nvGrpSpPr>
        <p:grpSpPr>
          <a:xfrm>
            <a:off x="406010" y="445013"/>
            <a:ext cx="8320148" cy="4340364"/>
            <a:chOff x="406010" y="445013"/>
            <a:chExt cx="8320148" cy="4340364"/>
          </a:xfrm>
        </p:grpSpPr>
        <p:sp>
          <p:nvSpPr>
            <p:cNvPr id="1285" name="Google Shape;1285;p19"/>
            <p:cNvSpPr/>
            <p:nvPr/>
          </p:nvSpPr>
          <p:spPr>
            <a:xfrm flipH="1" rot="-703675">
              <a:off x="8253247" y="467496"/>
              <a:ext cx="225814" cy="43834"/>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9"/>
            <p:cNvSpPr/>
            <p:nvPr/>
          </p:nvSpPr>
          <p:spPr>
            <a:xfrm flipH="1" rot="1116212">
              <a:off x="407013" y="709410"/>
              <a:ext cx="225693" cy="43924"/>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7" name="Google Shape;1287;p19"/>
            <p:cNvGrpSpPr/>
            <p:nvPr/>
          </p:nvGrpSpPr>
          <p:grpSpPr>
            <a:xfrm rot="5400000">
              <a:off x="330895" y="1261998"/>
              <a:ext cx="377891" cy="156400"/>
              <a:chOff x="7773295" y="4587023"/>
              <a:chExt cx="377891" cy="156400"/>
            </a:xfrm>
          </p:grpSpPr>
          <p:sp>
            <p:nvSpPr>
              <p:cNvPr id="1288" name="Google Shape;1288;p19"/>
              <p:cNvSpPr/>
              <p:nvPr/>
            </p:nvSpPr>
            <p:spPr>
              <a:xfrm flipH="1" rot="-702174">
                <a:off x="7774508" y="4705512"/>
                <a:ext cx="128675" cy="2512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9"/>
              <p:cNvSpPr/>
              <p:nvPr/>
            </p:nvSpPr>
            <p:spPr>
              <a:xfrm flipH="1" rot="2068037">
                <a:off x="8026629" y="4621300"/>
                <a:ext cx="128813" cy="25046"/>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0" name="Google Shape;1290;p19"/>
            <p:cNvSpPr/>
            <p:nvPr/>
          </p:nvSpPr>
          <p:spPr>
            <a:xfrm flipH="1" rot="3375654">
              <a:off x="8559333" y="1669883"/>
              <a:ext cx="194450" cy="37609"/>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9"/>
            <p:cNvSpPr/>
            <p:nvPr/>
          </p:nvSpPr>
          <p:spPr>
            <a:xfrm flipH="1" rot="-6524198">
              <a:off x="346245" y="4483256"/>
              <a:ext cx="432416" cy="84148"/>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19"/>
            <p:cNvGrpSpPr/>
            <p:nvPr/>
          </p:nvGrpSpPr>
          <p:grpSpPr>
            <a:xfrm>
              <a:off x="7773295" y="4587023"/>
              <a:ext cx="377891" cy="156400"/>
              <a:chOff x="7773295" y="4587023"/>
              <a:chExt cx="377891" cy="156400"/>
            </a:xfrm>
          </p:grpSpPr>
          <p:sp>
            <p:nvSpPr>
              <p:cNvPr id="1293" name="Google Shape;1293;p19"/>
              <p:cNvSpPr/>
              <p:nvPr/>
            </p:nvSpPr>
            <p:spPr>
              <a:xfrm flipH="1" rot="2068037">
                <a:off x="8026629" y="4621300"/>
                <a:ext cx="128813" cy="25046"/>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9"/>
              <p:cNvSpPr/>
              <p:nvPr/>
            </p:nvSpPr>
            <p:spPr>
              <a:xfrm flipH="1" rot="-702174">
                <a:off x="7774508" y="4705512"/>
                <a:ext cx="128675" cy="25123"/>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5" name="Google Shape;1295;p19"/>
            <p:cNvSpPr/>
            <p:nvPr/>
          </p:nvSpPr>
          <p:spPr>
            <a:xfrm flipH="1" rot="9879078">
              <a:off x="2114406" y="4712728"/>
              <a:ext cx="225545" cy="43599"/>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1296" name="Shape 1296"/>
        <p:cNvGrpSpPr/>
        <p:nvPr/>
      </p:nvGrpSpPr>
      <p:grpSpPr>
        <a:xfrm>
          <a:off x="0" y="0"/>
          <a:ext cx="0" cy="0"/>
          <a:chOff x="0" y="0"/>
          <a:chExt cx="0" cy="0"/>
        </a:xfrm>
      </p:grpSpPr>
      <p:grpSp>
        <p:nvGrpSpPr>
          <p:cNvPr id="1297" name="Google Shape;1297;p20"/>
          <p:cNvGrpSpPr/>
          <p:nvPr/>
        </p:nvGrpSpPr>
        <p:grpSpPr>
          <a:xfrm>
            <a:off x="-484325" y="-138650"/>
            <a:ext cx="10418195" cy="5688433"/>
            <a:chOff x="-465837" y="-14177"/>
            <a:chExt cx="10076599" cy="5404173"/>
          </a:xfrm>
        </p:grpSpPr>
        <p:sp>
          <p:nvSpPr>
            <p:cNvPr id="1298" name="Google Shape;1298;p20"/>
            <p:cNvSpPr/>
            <p:nvPr/>
          </p:nvSpPr>
          <p:spPr>
            <a:xfrm>
              <a:off x="-465837" y="3575494"/>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0"/>
            <p:cNvSpPr/>
            <p:nvPr/>
          </p:nvSpPr>
          <p:spPr>
            <a:xfrm>
              <a:off x="-465837" y="2928476"/>
              <a:ext cx="5111183" cy="49114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0"/>
            <p:cNvSpPr/>
            <p:nvPr/>
          </p:nvSpPr>
          <p:spPr>
            <a:xfrm>
              <a:off x="-465837" y="2281519"/>
              <a:ext cx="5112108" cy="49114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0"/>
            <p:cNvSpPr/>
            <p:nvPr/>
          </p:nvSpPr>
          <p:spPr>
            <a:xfrm>
              <a:off x="-465837" y="1633577"/>
              <a:ext cx="5111183" cy="492074"/>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0"/>
            <p:cNvSpPr/>
            <p:nvPr/>
          </p:nvSpPr>
          <p:spPr>
            <a:xfrm>
              <a:off x="-465837" y="987483"/>
              <a:ext cx="5111183" cy="490287"/>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0"/>
            <p:cNvSpPr/>
            <p:nvPr/>
          </p:nvSpPr>
          <p:spPr>
            <a:xfrm>
              <a:off x="-465837" y="340527"/>
              <a:ext cx="5111183" cy="490225"/>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0"/>
            <p:cNvSpPr/>
            <p:nvPr/>
          </p:nvSpPr>
          <p:spPr>
            <a:xfrm>
              <a:off x="-249877" y="3251492"/>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0"/>
            <p:cNvSpPr/>
            <p:nvPr/>
          </p:nvSpPr>
          <p:spPr>
            <a:xfrm>
              <a:off x="-249877" y="2604535"/>
              <a:ext cx="4679201" cy="49114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0"/>
            <p:cNvSpPr/>
            <p:nvPr/>
          </p:nvSpPr>
          <p:spPr>
            <a:xfrm>
              <a:off x="-249877" y="1957517"/>
              <a:ext cx="4679201" cy="49114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0"/>
            <p:cNvSpPr/>
            <p:nvPr/>
          </p:nvSpPr>
          <p:spPr>
            <a:xfrm>
              <a:off x="-249877" y="1311485"/>
              <a:ext cx="4679201" cy="490225"/>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0"/>
            <p:cNvSpPr/>
            <p:nvPr/>
          </p:nvSpPr>
          <p:spPr>
            <a:xfrm>
              <a:off x="-249877" y="662618"/>
              <a:ext cx="4679201" cy="492074"/>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0"/>
            <p:cNvSpPr/>
            <p:nvPr/>
          </p:nvSpPr>
          <p:spPr>
            <a:xfrm>
              <a:off x="-249877" y="16587"/>
              <a:ext cx="4679201" cy="492074"/>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0"/>
            <p:cNvSpPr/>
            <p:nvPr/>
          </p:nvSpPr>
          <p:spPr>
            <a:xfrm>
              <a:off x="-465837" y="3575494"/>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0"/>
            <p:cNvSpPr/>
            <p:nvPr/>
          </p:nvSpPr>
          <p:spPr>
            <a:xfrm>
              <a:off x="-465837" y="2928476"/>
              <a:ext cx="5113032" cy="299596"/>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0"/>
            <p:cNvSpPr/>
            <p:nvPr/>
          </p:nvSpPr>
          <p:spPr>
            <a:xfrm>
              <a:off x="-465837" y="2281519"/>
              <a:ext cx="5113032" cy="299596"/>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0"/>
            <p:cNvSpPr/>
            <p:nvPr/>
          </p:nvSpPr>
          <p:spPr>
            <a:xfrm>
              <a:off x="-465837" y="1633577"/>
              <a:ext cx="5113032" cy="300520"/>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0"/>
            <p:cNvSpPr/>
            <p:nvPr/>
          </p:nvSpPr>
          <p:spPr>
            <a:xfrm>
              <a:off x="-465837" y="987483"/>
              <a:ext cx="5112108" cy="298671"/>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0"/>
            <p:cNvSpPr/>
            <p:nvPr/>
          </p:nvSpPr>
          <p:spPr>
            <a:xfrm>
              <a:off x="-465837" y="340527"/>
              <a:ext cx="5113032" cy="298671"/>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0"/>
            <p:cNvSpPr/>
            <p:nvPr/>
          </p:nvSpPr>
          <p:spPr>
            <a:xfrm>
              <a:off x="-249877" y="3251492"/>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0"/>
            <p:cNvSpPr/>
            <p:nvPr/>
          </p:nvSpPr>
          <p:spPr>
            <a:xfrm>
              <a:off x="-249877" y="2604535"/>
              <a:ext cx="4681112" cy="299596"/>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0"/>
            <p:cNvSpPr/>
            <p:nvPr/>
          </p:nvSpPr>
          <p:spPr>
            <a:xfrm>
              <a:off x="-249877" y="1957517"/>
              <a:ext cx="4681112" cy="299596"/>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0"/>
            <p:cNvSpPr/>
            <p:nvPr/>
          </p:nvSpPr>
          <p:spPr>
            <a:xfrm>
              <a:off x="-249877" y="1311485"/>
              <a:ext cx="4681112" cy="298671"/>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0"/>
            <p:cNvSpPr/>
            <p:nvPr/>
          </p:nvSpPr>
          <p:spPr>
            <a:xfrm>
              <a:off x="-249877" y="664467"/>
              <a:ext cx="4681112" cy="299657"/>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0"/>
            <p:cNvSpPr/>
            <p:nvPr/>
          </p:nvSpPr>
          <p:spPr>
            <a:xfrm>
              <a:off x="-249877" y="16587"/>
              <a:ext cx="4681112" cy="300520"/>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2" name="Google Shape;1322;p20"/>
            <p:cNvGrpSpPr/>
            <p:nvPr/>
          </p:nvGrpSpPr>
          <p:grpSpPr>
            <a:xfrm>
              <a:off x="4497610" y="3605813"/>
              <a:ext cx="5113152" cy="1784183"/>
              <a:chOff x="-363008" y="3962671"/>
              <a:chExt cx="4934998" cy="1722019"/>
            </a:xfrm>
          </p:grpSpPr>
          <p:sp>
            <p:nvSpPr>
              <p:cNvPr id="1323" name="Google Shape;1323;p20"/>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0"/>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0"/>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0"/>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0"/>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0"/>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0"/>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0"/>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0"/>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0"/>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3" name="Google Shape;1333;p20"/>
            <p:cNvSpPr/>
            <p:nvPr/>
          </p:nvSpPr>
          <p:spPr>
            <a:xfrm>
              <a:off x="-465837" y="4223419"/>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0"/>
            <p:cNvSpPr/>
            <p:nvPr/>
          </p:nvSpPr>
          <p:spPr>
            <a:xfrm>
              <a:off x="-249877" y="3899417"/>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0"/>
            <p:cNvSpPr/>
            <p:nvPr/>
          </p:nvSpPr>
          <p:spPr>
            <a:xfrm>
              <a:off x="-465837" y="4223419"/>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0"/>
            <p:cNvSpPr/>
            <p:nvPr/>
          </p:nvSpPr>
          <p:spPr>
            <a:xfrm>
              <a:off x="-249877" y="3899417"/>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0"/>
            <p:cNvSpPr/>
            <p:nvPr/>
          </p:nvSpPr>
          <p:spPr>
            <a:xfrm>
              <a:off x="-465837" y="4870460"/>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0"/>
            <p:cNvSpPr/>
            <p:nvPr/>
          </p:nvSpPr>
          <p:spPr>
            <a:xfrm>
              <a:off x="-249877" y="4546458"/>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0"/>
            <p:cNvSpPr/>
            <p:nvPr/>
          </p:nvSpPr>
          <p:spPr>
            <a:xfrm>
              <a:off x="-465837" y="4870460"/>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0"/>
            <p:cNvSpPr/>
            <p:nvPr/>
          </p:nvSpPr>
          <p:spPr>
            <a:xfrm>
              <a:off x="-249877" y="4546458"/>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0"/>
            <p:cNvSpPr/>
            <p:nvPr/>
          </p:nvSpPr>
          <p:spPr>
            <a:xfrm>
              <a:off x="4492613" y="3292244"/>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0"/>
            <p:cNvSpPr/>
            <p:nvPr/>
          </p:nvSpPr>
          <p:spPr>
            <a:xfrm>
              <a:off x="4708573" y="2968242"/>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0"/>
            <p:cNvSpPr/>
            <p:nvPr/>
          </p:nvSpPr>
          <p:spPr>
            <a:xfrm>
              <a:off x="4492613" y="3292244"/>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0"/>
            <p:cNvSpPr/>
            <p:nvPr/>
          </p:nvSpPr>
          <p:spPr>
            <a:xfrm>
              <a:off x="4708573" y="2968242"/>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0"/>
            <p:cNvSpPr/>
            <p:nvPr/>
          </p:nvSpPr>
          <p:spPr>
            <a:xfrm>
              <a:off x="4492613" y="2618673"/>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0"/>
            <p:cNvSpPr/>
            <p:nvPr/>
          </p:nvSpPr>
          <p:spPr>
            <a:xfrm>
              <a:off x="4708573" y="2294671"/>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0"/>
            <p:cNvSpPr/>
            <p:nvPr/>
          </p:nvSpPr>
          <p:spPr>
            <a:xfrm>
              <a:off x="4492613" y="2618673"/>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0"/>
            <p:cNvSpPr/>
            <p:nvPr/>
          </p:nvSpPr>
          <p:spPr>
            <a:xfrm>
              <a:off x="4708573" y="2294671"/>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0"/>
            <p:cNvSpPr/>
            <p:nvPr/>
          </p:nvSpPr>
          <p:spPr>
            <a:xfrm>
              <a:off x="4492613" y="1965110"/>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0"/>
            <p:cNvSpPr/>
            <p:nvPr/>
          </p:nvSpPr>
          <p:spPr>
            <a:xfrm>
              <a:off x="4708573" y="1641108"/>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0"/>
            <p:cNvSpPr/>
            <p:nvPr/>
          </p:nvSpPr>
          <p:spPr>
            <a:xfrm>
              <a:off x="4492613" y="1965110"/>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0"/>
            <p:cNvSpPr/>
            <p:nvPr/>
          </p:nvSpPr>
          <p:spPr>
            <a:xfrm>
              <a:off x="4708573" y="1641108"/>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0"/>
            <p:cNvSpPr/>
            <p:nvPr/>
          </p:nvSpPr>
          <p:spPr>
            <a:xfrm>
              <a:off x="4492613" y="1314823"/>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0"/>
            <p:cNvSpPr/>
            <p:nvPr/>
          </p:nvSpPr>
          <p:spPr>
            <a:xfrm>
              <a:off x="4708573" y="990821"/>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0"/>
            <p:cNvSpPr/>
            <p:nvPr/>
          </p:nvSpPr>
          <p:spPr>
            <a:xfrm>
              <a:off x="4492613" y="1314823"/>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0"/>
            <p:cNvSpPr/>
            <p:nvPr/>
          </p:nvSpPr>
          <p:spPr>
            <a:xfrm>
              <a:off x="4708573" y="990821"/>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0"/>
            <p:cNvSpPr/>
            <p:nvPr/>
          </p:nvSpPr>
          <p:spPr>
            <a:xfrm>
              <a:off x="4492613" y="650323"/>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0"/>
            <p:cNvSpPr/>
            <p:nvPr/>
          </p:nvSpPr>
          <p:spPr>
            <a:xfrm>
              <a:off x="4708573" y="326321"/>
              <a:ext cx="4679201" cy="492136"/>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0"/>
            <p:cNvSpPr/>
            <p:nvPr/>
          </p:nvSpPr>
          <p:spPr>
            <a:xfrm>
              <a:off x="4492613" y="650323"/>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0"/>
            <p:cNvSpPr/>
            <p:nvPr/>
          </p:nvSpPr>
          <p:spPr>
            <a:xfrm>
              <a:off x="4708573" y="326321"/>
              <a:ext cx="4681112" cy="300582"/>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0"/>
            <p:cNvSpPr/>
            <p:nvPr/>
          </p:nvSpPr>
          <p:spPr>
            <a:xfrm>
              <a:off x="4492613" y="-14177"/>
              <a:ext cx="5111183" cy="490225"/>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0"/>
            <p:cNvSpPr/>
            <p:nvPr/>
          </p:nvSpPr>
          <p:spPr>
            <a:xfrm>
              <a:off x="4492613" y="-14177"/>
              <a:ext cx="5113032" cy="299596"/>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3" name="Google Shape;1363;p20"/>
          <p:cNvSpPr/>
          <p:nvPr/>
        </p:nvSpPr>
        <p:spPr>
          <a:xfrm>
            <a:off x="265050"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6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1365" name="Google Shape;1365;p20"/>
          <p:cNvSpPr txBox="1"/>
          <p:nvPr>
            <p:ph idx="1" type="body"/>
          </p:nvPr>
        </p:nvSpPr>
        <p:spPr>
          <a:xfrm>
            <a:off x="720000" y="1076275"/>
            <a:ext cx="3532500" cy="2462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
        <p:nvSpPr>
          <p:cNvPr id="1366" name="Google Shape;1366;p20"/>
          <p:cNvSpPr txBox="1"/>
          <p:nvPr>
            <p:ph idx="2" type="body"/>
          </p:nvPr>
        </p:nvSpPr>
        <p:spPr>
          <a:xfrm>
            <a:off x="4572000" y="1076275"/>
            <a:ext cx="3532500" cy="24621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u="sng"/>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grpSp>
        <p:nvGrpSpPr>
          <p:cNvPr id="1367" name="Google Shape;1367;p20"/>
          <p:cNvGrpSpPr/>
          <p:nvPr/>
        </p:nvGrpSpPr>
        <p:grpSpPr>
          <a:xfrm>
            <a:off x="384637" y="445013"/>
            <a:ext cx="8341059" cy="3645429"/>
            <a:chOff x="384637" y="445013"/>
            <a:chExt cx="8341059" cy="3645429"/>
          </a:xfrm>
        </p:grpSpPr>
        <p:sp>
          <p:nvSpPr>
            <p:cNvPr id="1368" name="Google Shape;1368;p20"/>
            <p:cNvSpPr/>
            <p:nvPr/>
          </p:nvSpPr>
          <p:spPr>
            <a:xfrm flipH="1" rot="-9683788">
              <a:off x="8498999" y="3328881"/>
              <a:ext cx="225693" cy="43924"/>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9" name="Google Shape;1369;p20"/>
            <p:cNvGrpSpPr/>
            <p:nvPr/>
          </p:nvGrpSpPr>
          <p:grpSpPr>
            <a:xfrm rot="-6869653">
              <a:off x="345191" y="905120"/>
              <a:ext cx="377890" cy="156400"/>
              <a:chOff x="7773295" y="4587023"/>
              <a:chExt cx="377891" cy="156400"/>
            </a:xfrm>
          </p:grpSpPr>
          <p:sp>
            <p:nvSpPr>
              <p:cNvPr id="1370" name="Google Shape;1370;p20"/>
              <p:cNvSpPr/>
              <p:nvPr/>
            </p:nvSpPr>
            <p:spPr>
              <a:xfrm flipH="1" rot="-702174">
                <a:off x="7774508" y="4705512"/>
                <a:ext cx="128675" cy="25123"/>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0"/>
              <p:cNvSpPr/>
              <p:nvPr/>
            </p:nvSpPr>
            <p:spPr>
              <a:xfrm flipH="1" rot="2068037">
                <a:off x="8026629" y="4621300"/>
                <a:ext cx="128813" cy="2504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2" name="Google Shape;1372;p20"/>
            <p:cNvGrpSpPr/>
            <p:nvPr/>
          </p:nvGrpSpPr>
          <p:grpSpPr>
            <a:xfrm rot="6039291">
              <a:off x="8422892" y="3812084"/>
              <a:ext cx="377907" cy="156407"/>
              <a:chOff x="7773295" y="4587023"/>
              <a:chExt cx="377891" cy="156400"/>
            </a:xfrm>
          </p:grpSpPr>
          <p:sp>
            <p:nvSpPr>
              <p:cNvPr id="1373" name="Google Shape;1373;p20"/>
              <p:cNvSpPr/>
              <p:nvPr/>
            </p:nvSpPr>
            <p:spPr>
              <a:xfrm flipH="1" rot="-702174">
                <a:off x="7774508" y="4705512"/>
                <a:ext cx="128675" cy="2512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0"/>
              <p:cNvSpPr/>
              <p:nvPr/>
            </p:nvSpPr>
            <p:spPr>
              <a:xfrm flipH="1" rot="2068037">
                <a:off x="8026629" y="4621300"/>
                <a:ext cx="128813" cy="25046"/>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5" name="Google Shape;1375;p20"/>
            <p:cNvSpPr/>
            <p:nvPr/>
          </p:nvSpPr>
          <p:spPr>
            <a:xfrm flipH="1" rot="-920922">
              <a:off x="6792217" y="474064"/>
              <a:ext cx="225545" cy="43599"/>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grpSp>
        <p:nvGrpSpPr>
          <p:cNvPr id="97" name="Google Shape;97;p3"/>
          <p:cNvGrpSpPr/>
          <p:nvPr/>
        </p:nvGrpSpPr>
        <p:grpSpPr>
          <a:xfrm>
            <a:off x="-1211400" y="-300713"/>
            <a:ext cx="11576126" cy="5688439"/>
            <a:chOff x="-1215998" y="-272466"/>
            <a:chExt cx="11576126" cy="5688439"/>
          </a:xfrm>
        </p:grpSpPr>
        <p:sp>
          <p:nvSpPr>
            <p:cNvPr id="98" name="Google Shape;98;p3"/>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3"/>
            <p:cNvGrpSpPr/>
            <p:nvPr/>
          </p:nvGrpSpPr>
          <p:grpSpPr>
            <a:xfrm>
              <a:off x="4485999" y="3537939"/>
              <a:ext cx="5874129" cy="1878033"/>
              <a:chOff x="-363008" y="3962671"/>
              <a:chExt cx="4934998" cy="1722019"/>
            </a:xfrm>
          </p:grpSpPr>
          <p:sp>
            <p:nvSpPr>
              <p:cNvPr id="123" name="Google Shape;123;p3"/>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3"/>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3"/>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3"/>
          <p:cNvGrpSpPr/>
          <p:nvPr/>
        </p:nvGrpSpPr>
        <p:grpSpPr>
          <a:xfrm>
            <a:off x="0" y="-484600"/>
            <a:ext cx="9144045" cy="2107974"/>
            <a:chOff x="0" y="-484600"/>
            <a:chExt cx="9144045" cy="2107974"/>
          </a:xfrm>
        </p:grpSpPr>
        <p:sp>
          <p:nvSpPr>
            <p:cNvPr id="165" name="Google Shape;165;p3"/>
            <p:cNvSpPr/>
            <p:nvPr/>
          </p:nvSpPr>
          <p:spPr>
            <a:xfrm>
              <a:off x="0" y="-484600"/>
              <a:ext cx="9144045" cy="2107974"/>
            </a:xfrm>
            <a:custGeom>
              <a:rect b="b" l="l" r="r" t="t"/>
              <a:pathLst>
                <a:path extrusionOk="0" h="31357" w="76516">
                  <a:moveTo>
                    <a:pt x="1" y="1"/>
                  </a:moveTo>
                  <a:lnTo>
                    <a:pt x="1" y="21484"/>
                  </a:lnTo>
                  <a:cubicBezTo>
                    <a:pt x="195" y="21526"/>
                    <a:pt x="477" y="21545"/>
                    <a:pt x="834" y="21545"/>
                  </a:cubicBezTo>
                  <a:cubicBezTo>
                    <a:pt x="4486" y="21545"/>
                    <a:pt x="15919" y="19531"/>
                    <a:pt x="19771" y="19531"/>
                  </a:cubicBezTo>
                  <a:cubicBezTo>
                    <a:pt x="20300" y="19531"/>
                    <a:pt x="20686" y="19569"/>
                    <a:pt x="20889" y="19655"/>
                  </a:cubicBezTo>
                  <a:cubicBezTo>
                    <a:pt x="21895" y="20097"/>
                    <a:pt x="22581" y="21407"/>
                    <a:pt x="22581" y="22931"/>
                  </a:cubicBezTo>
                  <a:lnTo>
                    <a:pt x="22581" y="27806"/>
                  </a:lnTo>
                  <a:cubicBezTo>
                    <a:pt x="22581" y="29772"/>
                    <a:pt x="23693" y="31356"/>
                    <a:pt x="25064" y="31356"/>
                  </a:cubicBezTo>
                  <a:cubicBezTo>
                    <a:pt x="26435" y="31356"/>
                    <a:pt x="27532" y="29772"/>
                    <a:pt x="27532" y="27806"/>
                  </a:cubicBezTo>
                  <a:lnTo>
                    <a:pt x="27532" y="22611"/>
                  </a:lnTo>
                  <a:cubicBezTo>
                    <a:pt x="27532" y="21209"/>
                    <a:pt x="28126" y="19945"/>
                    <a:pt x="29025" y="19396"/>
                  </a:cubicBezTo>
                  <a:cubicBezTo>
                    <a:pt x="29303" y="19220"/>
                    <a:pt x="29599" y="19133"/>
                    <a:pt x="29894" y="19133"/>
                  </a:cubicBezTo>
                  <a:cubicBezTo>
                    <a:pt x="30491" y="19133"/>
                    <a:pt x="31086" y="19486"/>
                    <a:pt x="31524" y="20158"/>
                  </a:cubicBezTo>
                  <a:cubicBezTo>
                    <a:pt x="31905" y="20752"/>
                    <a:pt x="32088" y="21545"/>
                    <a:pt x="32088" y="22367"/>
                  </a:cubicBezTo>
                  <a:lnTo>
                    <a:pt x="32088" y="22474"/>
                  </a:lnTo>
                  <a:cubicBezTo>
                    <a:pt x="32088" y="24439"/>
                    <a:pt x="33200" y="26024"/>
                    <a:pt x="34571" y="26024"/>
                  </a:cubicBezTo>
                  <a:cubicBezTo>
                    <a:pt x="35943" y="26024"/>
                    <a:pt x="37040" y="24439"/>
                    <a:pt x="37040" y="22474"/>
                  </a:cubicBezTo>
                  <a:lnTo>
                    <a:pt x="37040" y="18345"/>
                  </a:lnTo>
                  <a:cubicBezTo>
                    <a:pt x="37040" y="16303"/>
                    <a:pt x="38152" y="14612"/>
                    <a:pt x="39553" y="14475"/>
                  </a:cubicBezTo>
                  <a:cubicBezTo>
                    <a:pt x="39984" y="14439"/>
                    <a:pt x="40429" y="14420"/>
                    <a:pt x="40894" y="14420"/>
                  </a:cubicBezTo>
                  <a:cubicBezTo>
                    <a:pt x="42386" y="14420"/>
                    <a:pt x="44069" y="14616"/>
                    <a:pt x="46044" y="15069"/>
                  </a:cubicBezTo>
                  <a:cubicBezTo>
                    <a:pt x="48924" y="15740"/>
                    <a:pt x="51666" y="17141"/>
                    <a:pt x="54469" y="18254"/>
                  </a:cubicBezTo>
                  <a:cubicBezTo>
                    <a:pt x="57017" y="19256"/>
                    <a:pt x="59841" y="20121"/>
                    <a:pt x="62604" y="20121"/>
                  </a:cubicBezTo>
                  <a:cubicBezTo>
                    <a:pt x="64039" y="20121"/>
                    <a:pt x="65457" y="19888"/>
                    <a:pt x="66811" y="19320"/>
                  </a:cubicBezTo>
                  <a:cubicBezTo>
                    <a:pt x="67679" y="18954"/>
                    <a:pt x="68426" y="18543"/>
                    <a:pt x="69340" y="18360"/>
                  </a:cubicBezTo>
                  <a:cubicBezTo>
                    <a:pt x="70178" y="18208"/>
                    <a:pt x="76516" y="17553"/>
                    <a:pt x="76516" y="17522"/>
                  </a:cubicBezTo>
                  <a:lnTo>
                    <a:pt x="76516" y="1"/>
                  </a:lnTo>
                  <a:close/>
                </a:path>
              </a:pathLst>
            </a:custGeom>
            <a:solidFill>
              <a:schemeClr val="lt2"/>
            </a:solidFill>
            <a:ln>
              <a:noFill/>
            </a:ln>
            <a:effectLst>
              <a:outerShdw rotWithShape="0" algn="bl" dir="5220000" dist="171450">
                <a:schemeClr val="l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3"/>
            <p:cNvGrpSpPr/>
            <p:nvPr/>
          </p:nvGrpSpPr>
          <p:grpSpPr>
            <a:xfrm>
              <a:off x="296311" y="-16723"/>
              <a:ext cx="8380030" cy="660671"/>
              <a:chOff x="296311" y="-16723"/>
              <a:chExt cx="8380030" cy="660671"/>
            </a:xfrm>
          </p:grpSpPr>
          <p:sp>
            <p:nvSpPr>
              <p:cNvPr id="167" name="Google Shape;167;p3"/>
              <p:cNvSpPr/>
              <p:nvPr/>
            </p:nvSpPr>
            <p:spPr>
              <a:xfrm rot="-5993436">
                <a:off x="4337203" y="359912"/>
                <a:ext cx="178148" cy="34427"/>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rot="8106624">
                <a:off x="3764942" y="482548"/>
                <a:ext cx="220193" cy="42851"/>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rot="1341474">
                <a:off x="1178421" y="542685"/>
                <a:ext cx="252372" cy="4897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rot="-1898544">
                <a:off x="3123591" y="49064"/>
                <a:ext cx="225879" cy="43631"/>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rot="-9305714">
                <a:off x="2972404" y="552034"/>
                <a:ext cx="157441" cy="30466"/>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rot="-7727874">
                <a:off x="1606978" y="51995"/>
                <a:ext cx="194390" cy="37763"/>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rot="-1822748">
                <a:off x="489129" y="547943"/>
                <a:ext cx="221862" cy="42909"/>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rot="7310606">
                <a:off x="8543138" y="173494"/>
                <a:ext cx="157506" cy="30464"/>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842175">
                <a:off x="4813371" y="53699"/>
                <a:ext cx="178118" cy="34343"/>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392919">
                <a:off x="6404298" y="481196"/>
                <a:ext cx="236745" cy="45554"/>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5561299">
                <a:off x="8055865" y="481147"/>
                <a:ext cx="236660" cy="45636"/>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794695">
                <a:off x="7111843" y="51986"/>
                <a:ext cx="194400" cy="378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7310606">
                <a:off x="7281938" y="488744"/>
                <a:ext cx="157506" cy="30464"/>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334718">
                <a:off x="297650" y="169894"/>
                <a:ext cx="194421" cy="37672"/>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3022662">
                <a:off x="5569024" y="146577"/>
                <a:ext cx="432319" cy="84313"/>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8825568">
                <a:off x="2063732" y="334974"/>
                <a:ext cx="432374" cy="84289"/>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3" name="Google Shape;183;p3"/>
          <p:cNvSpPr txBox="1"/>
          <p:nvPr>
            <p:ph type="title"/>
          </p:nvPr>
        </p:nvSpPr>
        <p:spPr>
          <a:xfrm>
            <a:off x="2626500" y="2161275"/>
            <a:ext cx="3856800" cy="1522800"/>
          </a:xfrm>
          <a:prstGeom prst="rect">
            <a:avLst/>
          </a:prstGeom>
        </p:spPr>
        <p:txBody>
          <a:bodyPr anchorCtr="0" anchor="b" bIns="91425" lIns="91425" spcFirstLastPara="1" rIns="91425" wrap="square" tIns="91425">
            <a:noAutofit/>
          </a:bodyPr>
          <a:lstStyle>
            <a:lvl1pPr lvl="0" algn="l">
              <a:spcBef>
                <a:spcPts val="0"/>
              </a:spcBef>
              <a:spcAft>
                <a:spcPts val="0"/>
              </a:spcAft>
              <a:buSzPts val="5000"/>
              <a:buFont typeface="Nunito ExtraBold"/>
              <a:buNone/>
              <a:defRPr sz="4500">
                <a:solidFill>
                  <a:schemeClr val="accent1"/>
                </a:solidFill>
                <a:latin typeface="Nunito ExtraBold"/>
                <a:ea typeface="Nunito ExtraBold"/>
                <a:cs typeface="Nunito ExtraBold"/>
                <a:sym typeface="Nunito ExtraBold"/>
              </a:defRPr>
            </a:lvl1pPr>
            <a:lvl2pPr lvl="1" algn="ctr">
              <a:spcBef>
                <a:spcPts val="0"/>
              </a:spcBef>
              <a:spcAft>
                <a:spcPts val="0"/>
              </a:spcAft>
              <a:buSzPts val="5000"/>
              <a:buFont typeface="Nunito ExtraBold"/>
              <a:buNone/>
              <a:defRPr sz="5000">
                <a:latin typeface="Nunito ExtraBold"/>
                <a:ea typeface="Nunito ExtraBold"/>
                <a:cs typeface="Nunito ExtraBold"/>
                <a:sym typeface="Nunito ExtraBold"/>
              </a:defRPr>
            </a:lvl2pPr>
            <a:lvl3pPr lvl="2" algn="ctr">
              <a:spcBef>
                <a:spcPts val="0"/>
              </a:spcBef>
              <a:spcAft>
                <a:spcPts val="0"/>
              </a:spcAft>
              <a:buSzPts val="5000"/>
              <a:buFont typeface="Nunito ExtraBold"/>
              <a:buNone/>
              <a:defRPr sz="5000">
                <a:latin typeface="Nunito ExtraBold"/>
                <a:ea typeface="Nunito ExtraBold"/>
                <a:cs typeface="Nunito ExtraBold"/>
                <a:sym typeface="Nunito ExtraBold"/>
              </a:defRPr>
            </a:lvl3pPr>
            <a:lvl4pPr lvl="3" algn="ctr">
              <a:spcBef>
                <a:spcPts val="0"/>
              </a:spcBef>
              <a:spcAft>
                <a:spcPts val="0"/>
              </a:spcAft>
              <a:buSzPts val="5000"/>
              <a:buFont typeface="Nunito ExtraBold"/>
              <a:buNone/>
              <a:defRPr sz="5000">
                <a:latin typeface="Nunito ExtraBold"/>
                <a:ea typeface="Nunito ExtraBold"/>
                <a:cs typeface="Nunito ExtraBold"/>
                <a:sym typeface="Nunito ExtraBold"/>
              </a:defRPr>
            </a:lvl4pPr>
            <a:lvl5pPr lvl="4" algn="ctr">
              <a:spcBef>
                <a:spcPts val="0"/>
              </a:spcBef>
              <a:spcAft>
                <a:spcPts val="0"/>
              </a:spcAft>
              <a:buSzPts val="5000"/>
              <a:buFont typeface="Nunito ExtraBold"/>
              <a:buNone/>
              <a:defRPr sz="5000">
                <a:latin typeface="Nunito ExtraBold"/>
                <a:ea typeface="Nunito ExtraBold"/>
                <a:cs typeface="Nunito ExtraBold"/>
                <a:sym typeface="Nunito ExtraBold"/>
              </a:defRPr>
            </a:lvl5pPr>
            <a:lvl6pPr lvl="5" algn="ctr">
              <a:spcBef>
                <a:spcPts val="0"/>
              </a:spcBef>
              <a:spcAft>
                <a:spcPts val="0"/>
              </a:spcAft>
              <a:buSzPts val="5000"/>
              <a:buFont typeface="Nunito ExtraBold"/>
              <a:buNone/>
              <a:defRPr sz="5000">
                <a:latin typeface="Nunito ExtraBold"/>
                <a:ea typeface="Nunito ExtraBold"/>
                <a:cs typeface="Nunito ExtraBold"/>
                <a:sym typeface="Nunito ExtraBold"/>
              </a:defRPr>
            </a:lvl6pPr>
            <a:lvl7pPr lvl="6" algn="ctr">
              <a:spcBef>
                <a:spcPts val="0"/>
              </a:spcBef>
              <a:spcAft>
                <a:spcPts val="0"/>
              </a:spcAft>
              <a:buSzPts val="5000"/>
              <a:buFont typeface="Nunito ExtraBold"/>
              <a:buNone/>
              <a:defRPr sz="5000">
                <a:latin typeface="Nunito ExtraBold"/>
                <a:ea typeface="Nunito ExtraBold"/>
                <a:cs typeface="Nunito ExtraBold"/>
                <a:sym typeface="Nunito ExtraBold"/>
              </a:defRPr>
            </a:lvl7pPr>
            <a:lvl8pPr lvl="7" algn="ctr">
              <a:spcBef>
                <a:spcPts val="0"/>
              </a:spcBef>
              <a:spcAft>
                <a:spcPts val="0"/>
              </a:spcAft>
              <a:buSzPts val="5000"/>
              <a:buFont typeface="Nunito ExtraBold"/>
              <a:buNone/>
              <a:defRPr sz="5000">
                <a:latin typeface="Nunito ExtraBold"/>
                <a:ea typeface="Nunito ExtraBold"/>
                <a:cs typeface="Nunito ExtraBold"/>
                <a:sym typeface="Nunito ExtraBold"/>
              </a:defRPr>
            </a:lvl8pPr>
            <a:lvl9pPr lvl="8" algn="ctr">
              <a:spcBef>
                <a:spcPts val="0"/>
              </a:spcBef>
              <a:spcAft>
                <a:spcPts val="0"/>
              </a:spcAft>
              <a:buSzPts val="5000"/>
              <a:buFont typeface="Nunito ExtraBold"/>
              <a:buNone/>
              <a:defRPr sz="5000">
                <a:latin typeface="Nunito ExtraBold"/>
                <a:ea typeface="Nunito ExtraBold"/>
                <a:cs typeface="Nunito ExtraBold"/>
                <a:sym typeface="Nunito ExtraBold"/>
              </a:defRPr>
            </a:lvl9pPr>
          </a:lstStyle>
          <a:p/>
        </p:txBody>
      </p:sp>
      <p:sp>
        <p:nvSpPr>
          <p:cNvPr id="184" name="Google Shape;184;p3"/>
          <p:cNvSpPr txBox="1"/>
          <p:nvPr>
            <p:ph hasCustomPrompt="1" idx="2" type="title"/>
          </p:nvPr>
        </p:nvSpPr>
        <p:spPr>
          <a:xfrm>
            <a:off x="978656" y="2408775"/>
            <a:ext cx="1323000" cy="1027800"/>
          </a:xfrm>
          <a:prstGeom prst="rect">
            <a:avLst/>
          </a:prstGeom>
          <a:solidFill>
            <a:schemeClr val="accent2"/>
          </a:solidFill>
          <a:effectLst>
            <a:outerShdw rotWithShape="0" algn="bl" dir="2820000" dist="57150">
              <a:schemeClr val="accent3"/>
            </a:outerShdw>
          </a:effectLst>
        </p:spPr>
        <p:txBody>
          <a:bodyPr anchorCtr="0" anchor="ctr" bIns="91425" lIns="91425" spcFirstLastPara="1" rIns="91425" wrap="square" tIns="91425">
            <a:noAutofit/>
          </a:bodyPr>
          <a:lstStyle>
            <a:lvl1pPr lvl="0" rtl="0" algn="ctr">
              <a:spcBef>
                <a:spcPts val="0"/>
              </a:spcBef>
              <a:spcAft>
                <a:spcPts val="0"/>
              </a:spcAft>
              <a:buSzPts val="6000"/>
              <a:buFont typeface="Nunito ExtraBold"/>
              <a:buNone/>
              <a:defRPr sz="5000">
                <a:latin typeface="Nunito ExtraBold"/>
                <a:ea typeface="Nunito ExtraBold"/>
                <a:cs typeface="Nunito ExtraBold"/>
                <a:sym typeface="Nunito ExtraBold"/>
              </a:defRPr>
            </a:lvl1pPr>
            <a:lvl2pPr lvl="1" rtl="0" algn="ctr">
              <a:spcBef>
                <a:spcPts val="0"/>
              </a:spcBef>
              <a:spcAft>
                <a:spcPts val="0"/>
              </a:spcAft>
              <a:buSzPts val="6000"/>
              <a:buFont typeface="Nunito ExtraBold"/>
              <a:buNone/>
              <a:defRPr sz="6000">
                <a:latin typeface="Nunito ExtraBold"/>
                <a:ea typeface="Nunito ExtraBold"/>
                <a:cs typeface="Nunito ExtraBold"/>
                <a:sym typeface="Nunito ExtraBold"/>
              </a:defRPr>
            </a:lvl2pPr>
            <a:lvl3pPr lvl="2" rtl="0" algn="ctr">
              <a:spcBef>
                <a:spcPts val="0"/>
              </a:spcBef>
              <a:spcAft>
                <a:spcPts val="0"/>
              </a:spcAft>
              <a:buSzPts val="6000"/>
              <a:buFont typeface="Nunito ExtraBold"/>
              <a:buNone/>
              <a:defRPr sz="6000">
                <a:latin typeface="Nunito ExtraBold"/>
                <a:ea typeface="Nunito ExtraBold"/>
                <a:cs typeface="Nunito ExtraBold"/>
                <a:sym typeface="Nunito ExtraBold"/>
              </a:defRPr>
            </a:lvl3pPr>
            <a:lvl4pPr lvl="3" rtl="0" algn="ctr">
              <a:spcBef>
                <a:spcPts val="0"/>
              </a:spcBef>
              <a:spcAft>
                <a:spcPts val="0"/>
              </a:spcAft>
              <a:buSzPts val="6000"/>
              <a:buFont typeface="Nunito ExtraBold"/>
              <a:buNone/>
              <a:defRPr sz="6000">
                <a:latin typeface="Nunito ExtraBold"/>
                <a:ea typeface="Nunito ExtraBold"/>
                <a:cs typeface="Nunito ExtraBold"/>
                <a:sym typeface="Nunito ExtraBold"/>
              </a:defRPr>
            </a:lvl4pPr>
            <a:lvl5pPr lvl="4" rtl="0" algn="ctr">
              <a:spcBef>
                <a:spcPts val="0"/>
              </a:spcBef>
              <a:spcAft>
                <a:spcPts val="0"/>
              </a:spcAft>
              <a:buSzPts val="6000"/>
              <a:buFont typeface="Nunito ExtraBold"/>
              <a:buNone/>
              <a:defRPr sz="6000">
                <a:latin typeface="Nunito ExtraBold"/>
                <a:ea typeface="Nunito ExtraBold"/>
                <a:cs typeface="Nunito ExtraBold"/>
                <a:sym typeface="Nunito ExtraBold"/>
              </a:defRPr>
            </a:lvl5pPr>
            <a:lvl6pPr lvl="5" rtl="0" algn="ctr">
              <a:spcBef>
                <a:spcPts val="0"/>
              </a:spcBef>
              <a:spcAft>
                <a:spcPts val="0"/>
              </a:spcAft>
              <a:buSzPts val="6000"/>
              <a:buFont typeface="Nunito ExtraBold"/>
              <a:buNone/>
              <a:defRPr sz="6000">
                <a:latin typeface="Nunito ExtraBold"/>
                <a:ea typeface="Nunito ExtraBold"/>
                <a:cs typeface="Nunito ExtraBold"/>
                <a:sym typeface="Nunito ExtraBold"/>
              </a:defRPr>
            </a:lvl6pPr>
            <a:lvl7pPr lvl="6" rtl="0" algn="ctr">
              <a:spcBef>
                <a:spcPts val="0"/>
              </a:spcBef>
              <a:spcAft>
                <a:spcPts val="0"/>
              </a:spcAft>
              <a:buSzPts val="6000"/>
              <a:buFont typeface="Nunito ExtraBold"/>
              <a:buNone/>
              <a:defRPr sz="6000">
                <a:latin typeface="Nunito ExtraBold"/>
                <a:ea typeface="Nunito ExtraBold"/>
                <a:cs typeface="Nunito ExtraBold"/>
                <a:sym typeface="Nunito ExtraBold"/>
              </a:defRPr>
            </a:lvl7pPr>
            <a:lvl8pPr lvl="7" rtl="0" algn="ctr">
              <a:spcBef>
                <a:spcPts val="0"/>
              </a:spcBef>
              <a:spcAft>
                <a:spcPts val="0"/>
              </a:spcAft>
              <a:buSzPts val="6000"/>
              <a:buFont typeface="Nunito ExtraBold"/>
              <a:buNone/>
              <a:defRPr sz="6000">
                <a:latin typeface="Nunito ExtraBold"/>
                <a:ea typeface="Nunito ExtraBold"/>
                <a:cs typeface="Nunito ExtraBold"/>
                <a:sym typeface="Nunito ExtraBold"/>
              </a:defRPr>
            </a:lvl8pPr>
            <a:lvl9pPr lvl="8" rtl="0" algn="ctr">
              <a:spcBef>
                <a:spcPts val="0"/>
              </a:spcBef>
              <a:spcAft>
                <a:spcPts val="0"/>
              </a:spcAft>
              <a:buSzPts val="6000"/>
              <a:buFont typeface="Nunito ExtraBold"/>
              <a:buNone/>
              <a:defRPr sz="6000">
                <a:latin typeface="Nunito ExtraBold"/>
                <a:ea typeface="Nunito ExtraBold"/>
                <a:cs typeface="Nunito ExtraBold"/>
                <a:sym typeface="Nunito ExtraBold"/>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376" name="Shape 1376"/>
        <p:cNvGrpSpPr/>
        <p:nvPr/>
      </p:nvGrpSpPr>
      <p:grpSpPr>
        <a:xfrm>
          <a:off x="0" y="0"/>
          <a:ext cx="0" cy="0"/>
          <a:chOff x="0" y="0"/>
          <a:chExt cx="0" cy="0"/>
        </a:xfrm>
      </p:grpSpPr>
      <p:grpSp>
        <p:nvGrpSpPr>
          <p:cNvPr id="1377" name="Google Shape;1377;p21"/>
          <p:cNvGrpSpPr/>
          <p:nvPr/>
        </p:nvGrpSpPr>
        <p:grpSpPr>
          <a:xfrm>
            <a:off x="-1211400" y="-300713"/>
            <a:ext cx="11576126" cy="5688439"/>
            <a:chOff x="-1215998" y="-272466"/>
            <a:chExt cx="11576126" cy="5688439"/>
          </a:xfrm>
        </p:grpSpPr>
        <p:sp>
          <p:nvSpPr>
            <p:cNvPr id="1378" name="Google Shape;1378;p21"/>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1"/>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1"/>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1"/>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1"/>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1"/>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1"/>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1"/>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1"/>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1"/>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1"/>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1"/>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1"/>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1"/>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1"/>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1"/>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1"/>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1"/>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1"/>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1"/>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1"/>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1"/>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1"/>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1"/>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2" name="Google Shape;1402;p21"/>
            <p:cNvGrpSpPr/>
            <p:nvPr/>
          </p:nvGrpSpPr>
          <p:grpSpPr>
            <a:xfrm>
              <a:off x="4485999" y="3537939"/>
              <a:ext cx="5874129" cy="1878033"/>
              <a:chOff x="-363008" y="3962671"/>
              <a:chExt cx="4934998" cy="1722019"/>
            </a:xfrm>
          </p:grpSpPr>
          <p:sp>
            <p:nvSpPr>
              <p:cNvPr id="1403" name="Google Shape;1403;p21"/>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1"/>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1"/>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1"/>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1"/>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1"/>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1"/>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1"/>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1"/>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1"/>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3" name="Google Shape;1413;p21"/>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1"/>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1"/>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1"/>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1"/>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1"/>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1"/>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1"/>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1"/>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1"/>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1"/>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1"/>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1"/>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1"/>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1"/>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1"/>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1"/>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1"/>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1"/>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1"/>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1"/>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1"/>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1"/>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1"/>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1"/>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1"/>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1"/>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1"/>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1"/>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1"/>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3" name="Google Shape;1443;p21"/>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45" name="Google Shape;1445;p21"/>
          <p:cNvSpPr txBox="1"/>
          <p:nvPr>
            <p:ph idx="1" type="subTitle"/>
          </p:nvPr>
        </p:nvSpPr>
        <p:spPr>
          <a:xfrm>
            <a:off x="714973" y="1782775"/>
            <a:ext cx="2180400" cy="41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Nunito ExtraBold"/>
              <a:buNone/>
              <a:defRPr sz="1600">
                <a:solidFill>
                  <a:schemeClr val="accent1"/>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sp>
        <p:nvSpPr>
          <p:cNvPr id="1446" name="Google Shape;1446;p21"/>
          <p:cNvSpPr txBox="1"/>
          <p:nvPr>
            <p:ph idx="2" type="subTitle"/>
          </p:nvPr>
        </p:nvSpPr>
        <p:spPr>
          <a:xfrm>
            <a:off x="714975" y="2194375"/>
            <a:ext cx="2180400" cy="161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47" name="Google Shape;1447;p21"/>
          <p:cNvSpPr txBox="1"/>
          <p:nvPr>
            <p:ph idx="3" type="subTitle"/>
          </p:nvPr>
        </p:nvSpPr>
        <p:spPr>
          <a:xfrm>
            <a:off x="3481788" y="2194375"/>
            <a:ext cx="2180400" cy="161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48" name="Google Shape;1448;p21"/>
          <p:cNvSpPr txBox="1"/>
          <p:nvPr>
            <p:ph idx="4" type="subTitle"/>
          </p:nvPr>
        </p:nvSpPr>
        <p:spPr>
          <a:xfrm>
            <a:off x="6248625" y="2194375"/>
            <a:ext cx="2180400" cy="161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49" name="Google Shape;1449;p21"/>
          <p:cNvSpPr txBox="1"/>
          <p:nvPr>
            <p:ph idx="5" type="subTitle"/>
          </p:nvPr>
        </p:nvSpPr>
        <p:spPr>
          <a:xfrm>
            <a:off x="3481788" y="1782775"/>
            <a:ext cx="2180400" cy="41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Nunito ExtraBold"/>
              <a:buNone/>
              <a:defRPr sz="1600">
                <a:solidFill>
                  <a:schemeClr val="accent1"/>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sp>
        <p:nvSpPr>
          <p:cNvPr id="1450" name="Google Shape;1450;p21"/>
          <p:cNvSpPr txBox="1"/>
          <p:nvPr>
            <p:ph idx="6" type="subTitle"/>
          </p:nvPr>
        </p:nvSpPr>
        <p:spPr>
          <a:xfrm>
            <a:off x="6248627" y="1782775"/>
            <a:ext cx="2180400" cy="41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Nunito ExtraBold"/>
              <a:buNone/>
              <a:defRPr sz="1600">
                <a:solidFill>
                  <a:schemeClr val="accent1"/>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grpSp>
        <p:nvGrpSpPr>
          <p:cNvPr id="1451" name="Google Shape;1451;p21"/>
          <p:cNvGrpSpPr/>
          <p:nvPr/>
        </p:nvGrpSpPr>
        <p:grpSpPr>
          <a:xfrm>
            <a:off x="520308" y="637672"/>
            <a:ext cx="8244157" cy="3449743"/>
            <a:chOff x="520308" y="637672"/>
            <a:chExt cx="8244157" cy="3449743"/>
          </a:xfrm>
        </p:grpSpPr>
        <p:sp>
          <p:nvSpPr>
            <p:cNvPr id="1452" name="Google Shape;1452;p21"/>
            <p:cNvSpPr/>
            <p:nvPr/>
          </p:nvSpPr>
          <p:spPr>
            <a:xfrm rot="7481061">
              <a:off x="493110" y="711993"/>
              <a:ext cx="201386" cy="38859"/>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1"/>
            <p:cNvSpPr/>
            <p:nvPr/>
          </p:nvSpPr>
          <p:spPr>
            <a:xfrm rot="2104799">
              <a:off x="8347510" y="1224307"/>
              <a:ext cx="432211" cy="843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1"/>
            <p:cNvSpPr/>
            <p:nvPr/>
          </p:nvSpPr>
          <p:spPr>
            <a:xfrm rot="-1461131">
              <a:off x="519443" y="4008700"/>
              <a:ext cx="201531" cy="38931"/>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455" name="Shape 1455"/>
        <p:cNvGrpSpPr/>
        <p:nvPr/>
      </p:nvGrpSpPr>
      <p:grpSpPr>
        <a:xfrm>
          <a:off x="0" y="0"/>
          <a:ext cx="0" cy="0"/>
          <a:chOff x="0" y="0"/>
          <a:chExt cx="0" cy="0"/>
        </a:xfrm>
      </p:grpSpPr>
      <p:grpSp>
        <p:nvGrpSpPr>
          <p:cNvPr id="1456" name="Google Shape;1456;p22"/>
          <p:cNvGrpSpPr/>
          <p:nvPr/>
        </p:nvGrpSpPr>
        <p:grpSpPr>
          <a:xfrm>
            <a:off x="-1211400" y="-300713"/>
            <a:ext cx="11576126" cy="5688439"/>
            <a:chOff x="-1215998" y="-272466"/>
            <a:chExt cx="11576126" cy="5688439"/>
          </a:xfrm>
        </p:grpSpPr>
        <p:sp>
          <p:nvSpPr>
            <p:cNvPr id="1457" name="Google Shape;1457;p22"/>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2"/>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2"/>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2"/>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2"/>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2"/>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2"/>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2"/>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2"/>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2"/>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2"/>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2"/>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2"/>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2"/>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2"/>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2"/>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2"/>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2"/>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2"/>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2"/>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2"/>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2"/>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2"/>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2"/>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1" name="Google Shape;1481;p22"/>
            <p:cNvGrpSpPr/>
            <p:nvPr/>
          </p:nvGrpSpPr>
          <p:grpSpPr>
            <a:xfrm>
              <a:off x="4485999" y="3537939"/>
              <a:ext cx="5874129" cy="1878033"/>
              <a:chOff x="-363008" y="3962671"/>
              <a:chExt cx="4934998" cy="1722019"/>
            </a:xfrm>
          </p:grpSpPr>
          <p:sp>
            <p:nvSpPr>
              <p:cNvPr id="1482" name="Google Shape;1482;p22"/>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2"/>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2"/>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2"/>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2"/>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2"/>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2"/>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2"/>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2"/>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2"/>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2" name="Google Shape;1492;p22"/>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2"/>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2"/>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2"/>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2"/>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2"/>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2"/>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2"/>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2"/>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2"/>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2"/>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2"/>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2"/>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2"/>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2"/>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2"/>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2"/>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2"/>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2"/>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2"/>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2"/>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2"/>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2"/>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2"/>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2"/>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2"/>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2"/>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2"/>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2"/>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2"/>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2" name="Google Shape;1522;p22"/>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24" name="Google Shape;1524;p22"/>
          <p:cNvSpPr txBox="1"/>
          <p:nvPr>
            <p:ph idx="1" type="subTitle"/>
          </p:nvPr>
        </p:nvSpPr>
        <p:spPr>
          <a:xfrm>
            <a:off x="2460913" y="1648050"/>
            <a:ext cx="5340900" cy="387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Nunito ExtraBold"/>
              <a:buNone/>
              <a:defRPr sz="1800">
                <a:solidFill>
                  <a:schemeClr val="accent1"/>
                </a:solidFill>
                <a:latin typeface="Nunito ExtraBold"/>
                <a:ea typeface="Nunito ExtraBold"/>
                <a:cs typeface="Nunito ExtraBold"/>
                <a:sym typeface="Nunito ExtraBold"/>
              </a:defRPr>
            </a:lvl1pPr>
            <a:lvl2pPr lvl="1"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sp>
        <p:nvSpPr>
          <p:cNvPr id="1525" name="Google Shape;1525;p22"/>
          <p:cNvSpPr txBox="1"/>
          <p:nvPr>
            <p:ph idx="2" type="subTitle"/>
          </p:nvPr>
        </p:nvSpPr>
        <p:spPr>
          <a:xfrm>
            <a:off x="2460915" y="1189350"/>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Montserrat"/>
              <a:buNone/>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1526" name="Google Shape;1526;p22"/>
          <p:cNvSpPr txBox="1"/>
          <p:nvPr>
            <p:ph idx="3" type="subTitle"/>
          </p:nvPr>
        </p:nvSpPr>
        <p:spPr>
          <a:xfrm>
            <a:off x="2460913" y="4166575"/>
            <a:ext cx="5340900" cy="387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Nunito ExtraBold"/>
              <a:buNone/>
              <a:defRPr sz="1800">
                <a:solidFill>
                  <a:schemeClr val="accent1"/>
                </a:solidFill>
                <a:latin typeface="Nunito ExtraBold"/>
                <a:ea typeface="Nunito ExtraBold"/>
                <a:cs typeface="Nunito ExtraBold"/>
                <a:sym typeface="Nunito ExtraBold"/>
              </a:defRPr>
            </a:lvl1pPr>
            <a:lvl2pPr lvl="1"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sp>
        <p:nvSpPr>
          <p:cNvPr id="1527" name="Google Shape;1527;p22"/>
          <p:cNvSpPr txBox="1"/>
          <p:nvPr>
            <p:ph idx="4" type="subTitle"/>
          </p:nvPr>
        </p:nvSpPr>
        <p:spPr>
          <a:xfrm>
            <a:off x="2460915" y="3707875"/>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Montserrat"/>
              <a:buNone/>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sp>
        <p:nvSpPr>
          <p:cNvPr id="1528" name="Google Shape;1528;p22"/>
          <p:cNvSpPr txBox="1"/>
          <p:nvPr>
            <p:ph idx="5" type="subTitle"/>
          </p:nvPr>
        </p:nvSpPr>
        <p:spPr>
          <a:xfrm>
            <a:off x="2460913" y="2907300"/>
            <a:ext cx="5340900" cy="3876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Nunito ExtraBold"/>
              <a:buNone/>
              <a:defRPr sz="1800">
                <a:solidFill>
                  <a:schemeClr val="accent1"/>
                </a:solidFill>
                <a:latin typeface="Nunito ExtraBold"/>
                <a:ea typeface="Nunito ExtraBold"/>
                <a:cs typeface="Nunito ExtraBold"/>
                <a:sym typeface="Nunito ExtraBold"/>
              </a:defRPr>
            </a:lvl1pPr>
            <a:lvl2pPr lvl="1"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sp>
        <p:nvSpPr>
          <p:cNvPr id="1529" name="Google Shape;1529;p22"/>
          <p:cNvSpPr txBox="1"/>
          <p:nvPr>
            <p:ph idx="6" type="subTitle"/>
          </p:nvPr>
        </p:nvSpPr>
        <p:spPr>
          <a:xfrm>
            <a:off x="2460915" y="2448600"/>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Montserrat"/>
              <a:buNone/>
              <a:defRPr/>
            </a:lvl1pPr>
            <a:lvl2pPr lvl="1" rtl="0" algn="ctr">
              <a:lnSpc>
                <a:spcPct val="100000"/>
              </a:lnSpc>
              <a:spcBef>
                <a:spcPts val="0"/>
              </a:spcBef>
              <a:spcAft>
                <a:spcPts val="0"/>
              </a:spcAft>
              <a:buSzPts val="1200"/>
              <a:buFont typeface="Montserrat"/>
              <a:buNone/>
              <a:defRPr>
                <a:latin typeface="Montserrat"/>
                <a:ea typeface="Montserrat"/>
                <a:cs typeface="Montserrat"/>
                <a:sym typeface="Montserrat"/>
              </a:defRPr>
            </a:lvl2pPr>
            <a:lvl3pPr lvl="2" rtl="0" algn="ctr">
              <a:lnSpc>
                <a:spcPct val="100000"/>
              </a:lnSpc>
              <a:spcBef>
                <a:spcPts val="0"/>
              </a:spcBef>
              <a:spcAft>
                <a:spcPts val="0"/>
              </a:spcAft>
              <a:buSzPts val="1200"/>
              <a:buFont typeface="Montserrat"/>
              <a:buNone/>
              <a:defRPr>
                <a:latin typeface="Montserrat"/>
                <a:ea typeface="Montserrat"/>
                <a:cs typeface="Montserrat"/>
                <a:sym typeface="Montserrat"/>
              </a:defRPr>
            </a:lvl3pPr>
            <a:lvl4pPr lvl="3" rtl="0" algn="ctr">
              <a:lnSpc>
                <a:spcPct val="100000"/>
              </a:lnSpc>
              <a:spcBef>
                <a:spcPts val="0"/>
              </a:spcBef>
              <a:spcAft>
                <a:spcPts val="0"/>
              </a:spcAft>
              <a:buSzPts val="1200"/>
              <a:buFont typeface="Montserrat"/>
              <a:buNone/>
              <a:defRPr>
                <a:latin typeface="Montserrat"/>
                <a:ea typeface="Montserrat"/>
                <a:cs typeface="Montserrat"/>
                <a:sym typeface="Montserrat"/>
              </a:defRPr>
            </a:lvl4pPr>
            <a:lvl5pPr lvl="4" rtl="0" algn="ctr">
              <a:lnSpc>
                <a:spcPct val="100000"/>
              </a:lnSpc>
              <a:spcBef>
                <a:spcPts val="0"/>
              </a:spcBef>
              <a:spcAft>
                <a:spcPts val="0"/>
              </a:spcAft>
              <a:buSzPts val="1200"/>
              <a:buFont typeface="Montserrat"/>
              <a:buNone/>
              <a:defRPr>
                <a:latin typeface="Montserrat"/>
                <a:ea typeface="Montserrat"/>
                <a:cs typeface="Montserrat"/>
                <a:sym typeface="Montserrat"/>
              </a:defRPr>
            </a:lvl5pPr>
            <a:lvl6pPr lvl="5" rtl="0" algn="ctr">
              <a:lnSpc>
                <a:spcPct val="100000"/>
              </a:lnSpc>
              <a:spcBef>
                <a:spcPts val="0"/>
              </a:spcBef>
              <a:spcAft>
                <a:spcPts val="0"/>
              </a:spcAft>
              <a:buSzPts val="1200"/>
              <a:buFont typeface="Montserrat"/>
              <a:buNone/>
              <a:defRPr>
                <a:latin typeface="Montserrat"/>
                <a:ea typeface="Montserrat"/>
                <a:cs typeface="Montserrat"/>
                <a:sym typeface="Montserrat"/>
              </a:defRPr>
            </a:lvl6pPr>
            <a:lvl7pPr lvl="6" rtl="0" algn="ctr">
              <a:lnSpc>
                <a:spcPct val="100000"/>
              </a:lnSpc>
              <a:spcBef>
                <a:spcPts val="0"/>
              </a:spcBef>
              <a:spcAft>
                <a:spcPts val="0"/>
              </a:spcAft>
              <a:buSzPts val="1200"/>
              <a:buFont typeface="Montserrat"/>
              <a:buNone/>
              <a:defRPr>
                <a:latin typeface="Montserrat"/>
                <a:ea typeface="Montserrat"/>
                <a:cs typeface="Montserrat"/>
                <a:sym typeface="Montserrat"/>
              </a:defRPr>
            </a:lvl7pPr>
            <a:lvl8pPr lvl="7" rtl="0" algn="ctr">
              <a:lnSpc>
                <a:spcPct val="100000"/>
              </a:lnSpc>
              <a:spcBef>
                <a:spcPts val="0"/>
              </a:spcBef>
              <a:spcAft>
                <a:spcPts val="0"/>
              </a:spcAft>
              <a:buSzPts val="1200"/>
              <a:buFont typeface="Montserrat"/>
              <a:buNone/>
              <a:defRPr>
                <a:latin typeface="Montserrat"/>
                <a:ea typeface="Montserrat"/>
                <a:cs typeface="Montserrat"/>
                <a:sym typeface="Montserrat"/>
              </a:defRPr>
            </a:lvl8pPr>
            <a:lvl9pPr lvl="8" rtl="0" algn="ctr">
              <a:lnSpc>
                <a:spcPct val="100000"/>
              </a:lnSpc>
              <a:spcBef>
                <a:spcPts val="0"/>
              </a:spcBef>
              <a:spcAft>
                <a:spcPts val="0"/>
              </a:spcAft>
              <a:buSzPts val="1200"/>
              <a:buFont typeface="Montserrat"/>
              <a:buNone/>
              <a:defRPr>
                <a:latin typeface="Montserrat"/>
                <a:ea typeface="Montserrat"/>
                <a:cs typeface="Montserrat"/>
                <a:sym typeface="Montserrat"/>
              </a:defRPr>
            </a:lvl9pPr>
          </a:lstStyle>
          <a:p/>
        </p:txBody>
      </p:sp>
      <p:grpSp>
        <p:nvGrpSpPr>
          <p:cNvPr id="1530" name="Google Shape;1530;p22"/>
          <p:cNvGrpSpPr/>
          <p:nvPr/>
        </p:nvGrpSpPr>
        <p:grpSpPr>
          <a:xfrm>
            <a:off x="433064" y="416457"/>
            <a:ext cx="8285232" cy="3923604"/>
            <a:chOff x="433064" y="416457"/>
            <a:chExt cx="8285232" cy="3923604"/>
          </a:xfrm>
        </p:grpSpPr>
        <p:sp>
          <p:nvSpPr>
            <p:cNvPr id="1531" name="Google Shape;1531;p22"/>
            <p:cNvSpPr/>
            <p:nvPr/>
          </p:nvSpPr>
          <p:spPr>
            <a:xfrm flipH="1" rot="4058526">
              <a:off x="381884" y="4189575"/>
              <a:ext cx="252372" cy="4897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2"/>
            <p:cNvSpPr/>
            <p:nvPr/>
          </p:nvSpPr>
          <p:spPr>
            <a:xfrm flipH="1" rot="9920516">
              <a:off x="7905181" y="440438"/>
              <a:ext cx="194428" cy="37838"/>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2"/>
            <p:cNvSpPr/>
            <p:nvPr/>
          </p:nvSpPr>
          <p:spPr>
            <a:xfrm flipH="1" rot="-1910606">
              <a:off x="429311" y="799069"/>
              <a:ext cx="157506" cy="30464"/>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2"/>
            <p:cNvSpPr/>
            <p:nvPr/>
          </p:nvSpPr>
          <p:spPr>
            <a:xfrm flipH="1" rot="5065282">
              <a:off x="8548225" y="1097445"/>
              <a:ext cx="194421" cy="37672"/>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2"/>
            <p:cNvSpPr/>
            <p:nvPr/>
          </p:nvSpPr>
          <p:spPr>
            <a:xfrm flipH="1" rot="6701258">
              <a:off x="381830" y="2137431"/>
              <a:ext cx="252472" cy="49024"/>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2"/>
            <p:cNvSpPr/>
            <p:nvPr/>
          </p:nvSpPr>
          <p:spPr>
            <a:xfrm flipH="1" rot="2132261">
              <a:off x="8566685" y="1687249"/>
              <a:ext cx="157423" cy="3055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537" name="Shape 1537"/>
        <p:cNvGrpSpPr/>
        <p:nvPr/>
      </p:nvGrpSpPr>
      <p:grpSpPr>
        <a:xfrm>
          <a:off x="0" y="0"/>
          <a:ext cx="0" cy="0"/>
          <a:chOff x="0" y="0"/>
          <a:chExt cx="0" cy="0"/>
        </a:xfrm>
      </p:grpSpPr>
      <p:grpSp>
        <p:nvGrpSpPr>
          <p:cNvPr id="1538" name="Google Shape;1538;p23"/>
          <p:cNvGrpSpPr/>
          <p:nvPr/>
        </p:nvGrpSpPr>
        <p:grpSpPr>
          <a:xfrm>
            <a:off x="-1211400" y="-300713"/>
            <a:ext cx="11576126" cy="5688439"/>
            <a:chOff x="-1215998" y="-272466"/>
            <a:chExt cx="11576126" cy="5688439"/>
          </a:xfrm>
        </p:grpSpPr>
        <p:sp>
          <p:nvSpPr>
            <p:cNvPr id="1539" name="Google Shape;1539;p23"/>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3"/>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3"/>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3"/>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3"/>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3"/>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3"/>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3"/>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3"/>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3"/>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3"/>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3"/>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3"/>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3"/>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3"/>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3"/>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3"/>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3"/>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3"/>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3"/>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3"/>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3"/>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3"/>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3"/>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3" name="Google Shape;1563;p23"/>
            <p:cNvGrpSpPr/>
            <p:nvPr/>
          </p:nvGrpSpPr>
          <p:grpSpPr>
            <a:xfrm>
              <a:off x="4485999" y="3537939"/>
              <a:ext cx="5874129" cy="1878033"/>
              <a:chOff x="-363008" y="3962671"/>
              <a:chExt cx="4934998" cy="1722019"/>
            </a:xfrm>
          </p:grpSpPr>
          <p:sp>
            <p:nvSpPr>
              <p:cNvPr id="1564" name="Google Shape;1564;p23"/>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3"/>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3"/>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3"/>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3"/>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3"/>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3"/>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3"/>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3"/>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3"/>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4" name="Google Shape;1574;p23"/>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3"/>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3"/>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3"/>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3"/>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3"/>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3"/>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3"/>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3"/>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3"/>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3"/>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3"/>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3"/>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3"/>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3"/>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3"/>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3"/>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3"/>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3"/>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3"/>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3"/>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3"/>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3"/>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3"/>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3"/>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3"/>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3"/>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3"/>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3"/>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3"/>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23"/>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6" name="Google Shape;1606;p23"/>
          <p:cNvSpPr txBox="1"/>
          <p:nvPr>
            <p:ph idx="1" type="subTitle"/>
          </p:nvPr>
        </p:nvSpPr>
        <p:spPr>
          <a:xfrm>
            <a:off x="1101325" y="1210750"/>
            <a:ext cx="3102000" cy="41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Nunito ExtraBold"/>
              <a:buNone/>
              <a:defRPr sz="1600">
                <a:solidFill>
                  <a:schemeClr val="accent1"/>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sp>
        <p:nvSpPr>
          <p:cNvPr id="1607" name="Google Shape;1607;p23"/>
          <p:cNvSpPr txBox="1"/>
          <p:nvPr>
            <p:ph idx="2" type="subTitle"/>
          </p:nvPr>
        </p:nvSpPr>
        <p:spPr>
          <a:xfrm>
            <a:off x="1101325" y="1622350"/>
            <a:ext cx="3102000" cy="109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08" name="Google Shape;1608;p23"/>
          <p:cNvSpPr txBox="1"/>
          <p:nvPr>
            <p:ph idx="3" type="subTitle"/>
          </p:nvPr>
        </p:nvSpPr>
        <p:spPr>
          <a:xfrm>
            <a:off x="4940672" y="1622350"/>
            <a:ext cx="3102000" cy="109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09" name="Google Shape;1609;p23"/>
          <p:cNvSpPr txBox="1"/>
          <p:nvPr>
            <p:ph idx="4" type="subTitle"/>
          </p:nvPr>
        </p:nvSpPr>
        <p:spPr>
          <a:xfrm>
            <a:off x="1101325" y="3318975"/>
            <a:ext cx="3102000" cy="109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10" name="Google Shape;1610;p23"/>
          <p:cNvSpPr txBox="1"/>
          <p:nvPr>
            <p:ph idx="5" type="subTitle"/>
          </p:nvPr>
        </p:nvSpPr>
        <p:spPr>
          <a:xfrm>
            <a:off x="4940672" y="3318975"/>
            <a:ext cx="3102000" cy="109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11" name="Google Shape;1611;p23"/>
          <p:cNvSpPr txBox="1"/>
          <p:nvPr>
            <p:ph idx="6" type="subTitle"/>
          </p:nvPr>
        </p:nvSpPr>
        <p:spPr>
          <a:xfrm>
            <a:off x="1085875" y="2907375"/>
            <a:ext cx="3102000" cy="41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Nunito ExtraBold"/>
              <a:buNone/>
              <a:defRPr sz="1600">
                <a:solidFill>
                  <a:schemeClr val="accent1"/>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sp>
        <p:nvSpPr>
          <p:cNvPr id="1612" name="Google Shape;1612;p23"/>
          <p:cNvSpPr txBox="1"/>
          <p:nvPr>
            <p:ph idx="7" type="subTitle"/>
          </p:nvPr>
        </p:nvSpPr>
        <p:spPr>
          <a:xfrm>
            <a:off x="4940669" y="1210750"/>
            <a:ext cx="3102000" cy="41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Nunito ExtraBold"/>
              <a:buNone/>
              <a:defRPr sz="1600">
                <a:solidFill>
                  <a:schemeClr val="accent1"/>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sp>
        <p:nvSpPr>
          <p:cNvPr id="1613" name="Google Shape;1613;p23"/>
          <p:cNvSpPr txBox="1"/>
          <p:nvPr>
            <p:ph idx="8" type="subTitle"/>
          </p:nvPr>
        </p:nvSpPr>
        <p:spPr>
          <a:xfrm>
            <a:off x="4940669" y="2907381"/>
            <a:ext cx="3102000" cy="41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Nunito ExtraBold"/>
              <a:buNone/>
              <a:defRPr sz="1600">
                <a:solidFill>
                  <a:schemeClr val="accent1"/>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grpSp>
        <p:nvGrpSpPr>
          <p:cNvPr id="1614" name="Google Shape;1614;p23"/>
          <p:cNvGrpSpPr/>
          <p:nvPr/>
        </p:nvGrpSpPr>
        <p:grpSpPr>
          <a:xfrm>
            <a:off x="395074" y="330427"/>
            <a:ext cx="8362213" cy="3964578"/>
            <a:chOff x="395074" y="330427"/>
            <a:chExt cx="8362213" cy="3964578"/>
          </a:xfrm>
        </p:grpSpPr>
        <p:sp>
          <p:nvSpPr>
            <p:cNvPr id="1615" name="Google Shape;1615;p23"/>
            <p:cNvSpPr/>
            <p:nvPr/>
          </p:nvSpPr>
          <p:spPr>
            <a:xfrm rot="7102730">
              <a:off x="8401007" y="3954525"/>
              <a:ext cx="432359" cy="84547"/>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3"/>
            <p:cNvSpPr/>
            <p:nvPr/>
          </p:nvSpPr>
          <p:spPr>
            <a:xfrm rot="-10435977">
              <a:off x="8516423" y="1417489"/>
              <a:ext cx="201529" cy="38896"/>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3"/>
            <p:cNvSpPr/>
            <p:nvPr/>
          </p:nvSpPr>
          <p:spPr>
            <a:xfrm rot="9416822">
              <a:off x="7020421" y="368247"/>
              <a:ext cx="201490" cy="3896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3"/>
            <p:cNvSpPr/>
            <p:nvPr/>
          </p:nvSpPr>
          <p:spPr>
            <a:xfrm rot="-6771757">
              <a:off x="428107" y="4175085"/>
              <a:ext cx="201533" cy="3884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3"/>
            <p:cNvSpPr/>
            <p:nvPr/>
          </p:nvSpPr>
          <p:spPr>
            <a:xfrm rot="9416822">
              <a:off x="428121" y="711897"/>
              <a:ext cx="201490" cy="3896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3"/>
            <p:cNvSpPr/>
            <p:nvPr/>
          </p:nvSpPr>
          <p:spPr>
            <a:xfrm rot="3815697">
              <a:off x="312667" y="2742264"/>
              <a:ext cx="432413" cy="8439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621" name="Shape 1621"/>
        <p:cNvGrpSpPr/>
        <p:nvPr/>
      </p:nvGrpSpPr>
      <p:grpSpPr>
        <a:xfrm>
          <a:off x="0" y="0"/>
          <a:ext cx="0" cy="0"/>
          <a:chOff x="0" y="0"/>
          <a:chExt cx="0" cy="0"/>
        </a:xfrm>
      </p:grpSpPr>
      <p:grpSp>
        <p:nvGrpSpPr>
          <p:cNvPr id="1622" name="Google Shape;1622;p24"/>
          <p:cNvGrpSpPr/>
          <p:nvPr/>
        </p:nvGrpSpPr>
        <p:grpSpPr>
          <a:xfrm>
            <a:off x="-1211400" y="-300713"/>
            <a:ext cx="11576126" cy="5688439"/>
            <a:chOff x="-1215998" y="-272466"/>
            <a:chExt cx="11576126" cy="5688439"/>
          </a:xfrm>
        </p:grpSpPr>
        <p:sp>
          <p:nvSpPr>
            <p:cNvPr id="1623" name="Google Shape;1623;p24"/>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4"/>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4"/>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4"/>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4"/>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4"/>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4"/>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4"/>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4"/>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4"/>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4"/>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4"/>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4"/>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4"/>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4"/>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4"/>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4"/>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4"/>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4"/>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4"/>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4"/>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4"/>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4"/>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4"/>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7" name="Google Shape;1647;p24"/>
            <p:cNvGrpSpPr/>
            <p:nvPr/>
          </p:nvGrpSpPr>
          <p:grpSpPr>
            <a:xfrm>
              <a:off x="4485999" y="3537939"/>
              <a:ext cx="5874129" cy="1878033"/>
              <a:chOff x="-363008" y="3962671"/>
              <a:chExt cx="4934998" cy="1722019"/>
            </a:xfrm>
          </p:grpSpPr>
          <p:sp>
            <p:nvSpPr>
              <p:cNvPr id="1648" name="Google Shape;1648;p24"/>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4"/>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4"/>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4"/>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4"/>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4"/>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4"/>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4"/>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4"/>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4"/>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8" name="Google Shape;1658;p24"/>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4"/>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4"/>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4"/>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4"/>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4"/>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4"/>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4"/>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4"/>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4"/>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4"/>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4"/>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4"/>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4"/>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4"/>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4"/>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4"/>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4"/>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4"/>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4"/>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4"/>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4"/>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4"/>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4"/>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4"/>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4"/>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4"/>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4"/>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4"/>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4"/>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8" name="Google Shape;1688;p24"/>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solidFill>
                  <a:schemeClr val="accen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0" name="Google Shape;1690;p24"/>
          <p:cNvSpPr txBox="1"/>
          <p:nvPr>
            <p:ph idx="1" type="subTitle"/>
          </p:nvPr>
        </p:nvSpPr>
        <p:spPr>
          <a:xfrm>
            <a:off x="796188" y="1811513"/>
            <a:ext cx="23469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91" name="Google Shape;1691;p24"/>
          <p:cNvSpPr txBox="1"/>
          <p:nvPr>
            <p:ph idx="2" type="subTitle"/>
          </p:nvPr>
        </p:nvSpPr>
        <p:spPr>
          <a:xfrm>
            <a:off x="3398477" y="1811513"/>
            <a:ext cx="23469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92" name="Google Shape;1692;p24"/>
          <p:cNvSpPr txBox="1"/>
          <p:nvPr>
            <p:ph idx="3" type="subTitle"/>
          </p:nvPr>
        </p:nvSpPr>
        <p:spPr>
          <a:xfrm>
            <a:off x="6000756" y="1811513"/>
            <a:ext cx="23472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93" name="Google Shape;1693;p24"/>
          <p:cNvSpPr txBox="1"/>
          <p:nvPr>
            <p:ph idx="4" type="subTitle"/>
          </p:nvPr>
        </p:nvSpPr>
        <p:spPr>
          <a:xfrm>
            <a:off x="796354" y="3512625"/>
            <a:ext cx="23469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94" name="Google Shape;1694;p24"/>
          <p:cNvSpPr txBox="1"/>
          <p:nvPr>
            <p:ph idx="5" type="subTitle"/>
          </p:nvPr>
        </p:nvSpPr>
        <p:spPr>
          <a:xfrm>
            <a:off x="3398477" y="3512625"/>
            <a:ext cx="23469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95" name="Google Shape;1695;p24"/>
          <p:cNvSpPr txBox="1"/>
          <p:nvPr>
            <p:ph idx="6" type="subTitle"/>
          </p:nvPr>
        </p:nvSpPr>
        <p:spPr>
          <a:xfrm>
            <a:off x="6000756" y="3512625"/>
            <a:ext cx="23472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96" name="Google Shape;1696;p24"/>
          <p:cNvSpPr txBox="1"/>
          <p:nvPr>
            <p:ph idx="7" type="subTitle"/>
          </p:nvPr>
        </p:nvSpPr>
        <p:spPr>
          <a:xfrm>
            <a:off x="796188" y="1389075"/>
            <a:ext cx="2346900" cy="41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Nunito ExtraBold"/>
              <a:buNone/>
              <a:defRPr sz="1600">
                <a:solidFill>
                  <a:schemeClr val="accent1"/>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sp>
        <p:nvSpPr>
          <p:cNvPr id="1697" name="Google Shape;1697;p24"/>
          <p:cNvSpPr txBox="1"/>
          <p:nvPr>
            <p:ph idx="8" type="subTitle"/>
          </p:nvPr>
        </p:nvSpPr>
        <p:spPr>
          <a:xfrm>
            <a:off x="3398477" y="1389075"/>
            <a:ext cx="2346900" cy="41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Nunito ExtraBold"/>
              <a:buNone/>
              <a:defRPr sz="1600">
                <a:solidFill>
                  <a:schemeClr val="accent1"/>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sp>
        <p:nvSpPr>
          <p:cNvPr id="1698" name="Google Shape;1698;p24"/>
          <p:cNvSpPr txBox="1"/>
          <p:nvPr>
            <p:ph idx="9" type="subTitle"/>
          </p:nvPr>
        </p:nvSpPr>
        <p:spPr>
          <a:xfrm>
            <a:off x="6000756" y="1389075"/>
            <a:ext cx="2347200" cy="4116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Nunito ExtraBold"/>
              <a:buNone/>
              <a:defRPr sz="1600">
                <a:solidFill>
                  <a:schemeClr val="accent1"/>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sp>
        <p:nvSpPr>
          <p:cNvPr id="1699" name="Google Shape;1699;p24"/>
          <p:cNvSpPr txBox="1"/>
          <p:nvPr>
            <p:ph idx="13" type="subTitle"/>
          </p:nvPr>
        </p:nvSpPr>
        <p:spPr>
          <a:xfrm>
            <a:off x="796188" y="3085775"/>
            <a:ext cx="2346900" cy="42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Nunito ExtraBold"/>
              <a:buNone/>
              <a:defRPr sz="1600">
                <a:solidFill>
                  <a:schemeClr val="accent1"/>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sp>
        <p:nvSpPr>
          <p:cNvPr id="1700" name="Google Shape;1700;p24"/>
          <p:cNvSpPr txBox="1"/>
          <p:nvPr>
            <p:ph idx="14" type="subTitle"/>
          </p:nvPr>
        </p:nvSpPr>
        <p:spPr>
          <a:xfrm>
            <a:off x="3398477" y="3085775"/>
            <a:ext cx="2346900" cy="42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Nunito ExtraBold"/>
              <a:buNone/>
              <a:defRPr sz="1600">
                <a:solidFill>
                  <a:schemeClr val="accent1"/>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sp>
        <p:nvSpPr>
          <p:cNvPr id="1701" name="Google Shape;1701;p24"/>
          <p:cNvSpPr txBox="1"/>
          <p:nvPr>
            <p:ph idx="15" type="subTitle"/>
          </p:nvPr>
        </p:nvSpPr>
        <p:spPr>
          <a:xfrm>
            <a:off x="6001043" y="3085775"/>
            <a:ext cx="2346900" cy="42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Nunito ExtraBold"/>
              <a:buNone/>
              <a:defRPr sz="1600">
                <a:solidFill>
                  <a:schemeClr val="accent1"/>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grpSp>
        <p:nvGrpSpPr>
          <p:cNvPr id="1702" name="Google Shape;1702;p24"/>
          <p:cNvGrpSpPr/>
          <p:nvPr/>
        </p:nvGrpSpPr>
        <p:grpSpPr>
          <a:xfrm>
            <a:off x="397689" y="396663"/>
            <a:ext cx="7943065" cy="4317131"/>
            <a:chOff x="397689" y="396663"/>
            <a:chExt cx="7943065" cy="4317131"/>
          </a:xfrm>
        </p:grpSpPr>
        <p:sp>
          <p:nvSpPr>
            <p:cNvPr id="1703" name="Google Shape;1703;p24"/>
            <p:cNvSpPr/>
            <p:nvPr/>
          </p:nvSpPr>
          <p:spPr>
            <a:xfrm rot="820906">
              <a:off x="521051" y="4448163"/>
              <a:ext cx="388113" cy="7531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4"/>
            <p:cNvSpPr/>
            <p:nvPr/>
          </p:nvSpPr>
          <p:spPr>
            <a:xfrm rot="-2538469">
              <a:off x="440141" y="501947"/>
              <a:ext cx="338724" cy="66031"/>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4"/>
            <p:cNvSpPr/>
            <p:nvPr/>
          </p:nvSpPr>
          <p:spPr>
            <a:xfrm rot="731165">
              <a:off x="399061" y="1405396"/>
              <a:ext cx="157755" cy="30654"/>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4"/>
            <p:cNvSpPr/>
            <p:nvPr/>
          </p:nvSpPr>
          <p:spPr>
            <a:xfrm rot="-3336895">
              <a:off x="8204570" y="4624792"/>
              <a:ext cx="157768" cy="30703"/>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707" name="Shape 1707"/>
        <p:cNvGrpSpPr/>
        <p:nvPr/>
      </p:nvGrpSpPr>
      <p:grpSpPr>
        <a:xfrm>
          <a:off x="0" y="0"/>
          <a:ext cx="0" cy="0"/>
          <a:chOff x="0" y="0"/>
          <a:chExt cx="0" cy="0"/>
        </a:xfrm>
      </p:grpSpPr>
      <p:grpSp>
        <p:nvGrpSpPr>
          <p:cNvPr id="1708" name="Google Shape;1708;p25"/>
          <p:cNvGrpSpPr/>
          <p:nvPr/>
        </p:nvGrpSpPr>
        <p:grpSpPr>
          <a:xfrm>
            <a:off x="-1211400" y="-300713"/>
            <a:ext cx="11576126" cy="5688439"/>
            <a:chOff x="-1215998" y="-272466"/>
            <a:chExt cx="11576126" cy="5688439"/>
          </a:xfrm>
        </p:grpSpPr>
        <p:sp>
          <p:nvSpPr>
            <p:cNvPr id="1709" name="Google Shape;1709;p25"/>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5"/>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5"/>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5"/>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5"/>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5"/>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5"/>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5"/>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5"/>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5"/>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5"/>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5"/>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5"/>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5"/>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5"/>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5"/>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5"/>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5"/>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5"/>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5"/>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5"/>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5"/>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5"/>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5"/>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3" name="Google Shape;1733;p25"/>
            <p:cNvGrpSpPr/>
            <p:nvPr/>
          </p:nvGrpSpPr>
          <p:grpSpPr>
            <a:xfrm>
              <a:off x="4485999" y="3537939"/>
              <a:ext cx="5874129" cy="1878033"/>
              <a:chOff x="-363008" y="3962671"/>
              <a:chExt cx="4934998" cy="1722019"/>
            </a:xfrm>
          </p:grpSpPr>
          <p:sp>
            <p:nvSpPr>
              <p:cNvPr id="1734" name="Google Shape;1734;p25"/>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5"/>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5"/>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5"/>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5"/>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5"/>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5"/>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5"/>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5"/>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5"/>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4" name="Google Shape;1744;p25"/>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5"/>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5"/>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5"/>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5"/>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5"/>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5"/>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5"/>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5"/>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5"/>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5"/>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5"/>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5"/>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5"/>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5"/>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5"/>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5"/>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5"/>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5"/>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5"/>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5"/>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5"/>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5"/>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5"/>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5"/>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5"/>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5"/>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5"/>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5"/>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5"/>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4" name="Google Shape;1774;p25"/>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5"/>
          <p:cNvSpPr txBox="1"/>
          <p:nvPr>
            <p:ph type="ctrTitle"/>
          </p:nvPr>
        </p:nvSpPr>
        <p:spPr>
          <a:xfrm>
            <a:off x="715100" y="2115525"/>
            <a:ext cx="3916800" cy="84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4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6" name="Google Shape;1776;p25"/>
          <p:cNvSpPr txBox="1"/>
          <p:nvPr>
            <p:ph idx="1" type="subTitle"/>
          </p:nvPr>
        </p:nvSpPr>
        <p:spPr>
          <a:xfrm>
            <a:off x="715100" y="3095550"/>
            <a:ext cx="3916800" cy="9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77" name="Google Shape;1777;p25"/>
          <p:cNvSpPr txBox="1"/>
          <p:nvPr/>
        </p:nvSpPr>
        <p:spPr>
          <a:xfrm>
            <a:off x="4512100" y="3383750"/>
            <a:ext cx="3916800" cy="430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b="1" lang="en" sz="1000">
                <a:solidFill>
                  <a:schemeClr val="dk1"/>
                </a:solidFill>
                <a:latin typeface="Heebo"/>
                <a:ea typeface="Heebo"/>
                <a:cs typeface="Heebo"/>
                <a:sym typeface="Heebo"/>
              </a:rPr>
              <a:t>CREDITS:</a:t>
            </a:r>
            <a:r>
              <a:rPr lang="en" sz="1000">
                <a:solidFill>
                  <a:schemeClr val="dk1"/>
                </a:solidFill>
                <a:latin typeface="Heebo"/>
                <a:ea typeface="Heebo"/>
                <a:cs typeface="Heebo"/>
                <a:sym typeface="Heebo"/>
              </a:rPr>
              <a:t> This presentation template has been created by </a:t>
            </a:r>
            <a:r>
              <a:rPr b="1" lang="en" sz="1000" u="sng">
                <a:solidFill>
                  <a:schemeClr val="hlink"/>
                </a:solidFill>
                <a:latin typeface="Heebo"/>
                <a:ea typeface="Heebo"/>
                <a:cs typeface="Heebo"/>
                <a:sym typeface="Heebo"/>
                <a:hlinkClick r:id="rId2"/>
              </a:rPr>
              <a:t>Slidesgo</a:t>
            </a:r>
            <a:r>
              <a:rPr lang="en" sz="1000" u="sng">
                <a:solidFill>
                  <a:schemeClr val="dk1"/>
                </a:solidFill>
                <a:latin typeface="Heebo"/>
                <a:ea typeface="Heebo"/>
                <a:cs typeface="Heebo"/>
                <a:sym typeface="Heebo"/>
              </a:rPr>
              <a:t>,</a:t>
            </a:r>
            <a:r>
              <a:rPr lang="en" sz="1000">
                <a:solidFill>
                  <a:schemeClr val="dk1"/>
                </a:solidFill>
                <a:latin typeface="Heebo"/>
                <a:ea typeface="Heebo"/>
                <a:cs typeface="Heebo"/>
                <a:sym typeface="Heebo"/>
              </a:rPr>
              <a:t> and includes icons by </a:t>
            </a:r>
            <a:r>
              <a:rPr b="1" lang="en" sz="1000" u="sng">
                <a:solidFill>
                  <a:schemeClr val="dk1"/>
                </a:solidFill>
                <a:latin typeface="Heebo"/>
                <a:ea typeface="Heebo"/>
                <a:cs typeface="Heebo"/>
                <a:sym typeface="Heebo"/>
                <a:hlinkClick r:id="rId3">
                  <a:extLst>
                    <a:ext uri="{A12FA001-AC4F-418D-AE19-62706E023703}">
                      <ahyp:hlinkClr val="tx"/>
                    </a:ext>
                  </a:extLst>
                </a:hlinkClick>
              </a:rPr>
              <a:t>Flaticon</a:t>
            </a:r>
            <a:r>
              <a:rPr lang="en" sz="1000" u="sng">
                <a:solidFill>
                  <a:schemeClr val="dk1"/>
                </a:solidFill>
                <a:latin typeface="Heebo"/>
                <a:ea typeface="Heebo"/>
                <a:cs typeface="Heebo"/>
                <a:sym typeface="Heebo"/>
              </a:rPr>
              <a:t>,</a:t>
            </a:r>
            <a:r>
              <a:rPr lang="en" sz="1000">
                <a:solidFill>
                  <a:schemeClr val="dk1"/>
                </a:solidFill>
                <a:latin typeface="Heebo"/>
                <a:ea typeface="Heebo"/>
                <a:cs typeface="Heebo"/>
                <a:sym typeface="Heebo"/>
              </a:rPr>
              <a:t> and infographics &amp; images by </a:t>
            </a:r>
            <a:r>
              <a:rPr b="1" lang="en" sz="1000" u="sng">
                <a:solidFill>
                  <a:schemeClr val="dk1"/>
                </a:solidFill>
                <a:latin typeface="Heebo"/>
                <a:ea typeface="Heebo"/>
                <a:cs typeface="Heebo"/>
                <a:sym typeface="Heebo"/>
                <a:hlinkClick r:id="rId4">
                  <a:extLst>
                    <a:ext uri="{A12FA001-AC4F-418D-AE19-62706E023703}">
                      <ahyp:hlinkClr val="tx"/>
                    </a:ext>
                  </a:extLst>
                </a:hlinkClick>
              </a:rPr>
              <a:t>Freepik</a:t>
            </a:r>
            <a:endParaRPr b="1" sz="1000" u="sng">
              <a:solidFill>
                <a:schemeClr val="dk1"/>
              </a:solidFill>
              <a:latin typeface="Heebo"/>
              <a:ea typeface="Heebo"/>
              <a:cs typeface="Heebo"/>
              <a:sym typeface="Heebo"/>
            </a:endParaRPr>
          </a:p>
        </p:txBody>
      </p:sp>
      <p:grpSp>
        <p:nvGrpSpPr>
          <p:cNvPr id="1778" name="Google Shape;1778;p25"/>
          <p:cNvGrpSpPr/>
          <p:nvPr/>
        </p:nvGrpSpPr>
        <p:grpSpPr>
          <a:xfrm>
            <a:off x="538625" y="114745"/>
            <a:ext cx="8088594" cy="1047016"/>
            <a:chOff x="1589979" y="131294"/>
            <a:chExt cx="7052571" cy="912910"/>
          </a:xfrm>
        </p:grpSpPr>
        <p:grpSp>
          <p:nvGrpSpPr>
            <p:cNvPr id="1779" name="Google Shape;1779;p25"/>
            <p:cNvGrpSpPr/>
            <p:nvPr/>
          </p:nvGrpSpPr>
          <p:grpSpPr>
            <a:xfrm>
              <a:off x="1589979" y="263803"/>
              <a:ext cx="7052571" cy="780400"/>
              <a:chOff x="1589979" y="263803"/>
              <a:chExt cx="7052571" cy="780400"/>
            </a:xfrm>
          </p:grpSpPr>
          <p:sp>
            <p:nvSpPr>
              <p:cNvPr id="1780" name="Google Shape;1780;p25"/>
              <p:cNvSpPr/>
              <p:nvPr/>
            </p:nvSpPr>
            <p:spPr>
              <a:xfrm>
                <a:off x="1589979" y="263803"/>
                <a:ext cx="1837306" cy="669094"/>
              </a:xfrm>
              <a:custGeom>
                <a:rect b="b" l="l" r="r" t="t"/>
                <a:pathLst>
                  <a:path extrusionOk="0" h="11834" w="31615">
                    <a:moveTo>
                      <a:pt x="0" y="0"/>
                    </a:moveTo>
                    <a:cubicBezTo>
                      <a:pt x="473" y="1265"/>
                      <a:pt x="1082" y="3398"/>
                      <a:pt x="2271" y="6689"/>
                    </a:cubicBezTo>
                    <a:cubicBezTo>
                      <a:pt x="2880" y="8395"/>
                      <a:pt x="4068" y="10330"/>
                      <a:pt x="5028" y="11122"/>
                    </a:cubicBezTo>
                    <a:cubicBezTo>
                      <a:pt x="5627" y="11634"/>
                      <a:pt x="6636" y="11834"/>
                      <a:pt x="7601" y="11834"/>
                    </a:cubicBezTo>
                    <a:cubicBezTo>
                      <a:pt x="8158" y="11834"/>
                      <a:pt x="8701" y="11767"/>
                      <a:pt x="9142" y="11656"/>
                    </a:cubicBezTo>
                    <a:cubicBezTo>
                      <a:pt x="11458" y="11061"/>
                      <a:pt x="12113" y="7405"/>
                      <a:pt x="14017" y="6338"/>
                    </a:cubicBezTo>
                    <a:cubicBezTo>
                      <a:pt x="15078" y="5742"/>
                      <a:pt x="16311" y="5549"/>
                      <a:pt x="17526" y="5549"/>
                    </a:cubicBezTo>
                    <a:cubicBezTo>
                      <a:pt x="17708" y="5549"/>
                      <a:pt x="17890" y="5553"/>
                      <a:pt x="18070" y="5561"/>
                    </a:cubicBezTo>
                    <a:cubicBezTo>
                      <a:pt x="18908" y="5607"/>
                      <a:pt x="19792" y="5759"/>
                      <a:pt x="20371" y="6323"/>
                    </a:cubicBezTo>
                    <a:cubicBezTo>
                      <a:pt x="21102" y="7054"/>
                      <a:pt x="21133" y="8166"/>
                      <a:pt x="21209" y="9203"/>
                    </a:cubicBezTo>
                    <a:lnTo>
                      <a:pt x="21209" y="9233"/>
                    </a:lnTo>
                    <a:cubicBezTo>
                      <a:pt x="21261" y="9860"/>
                      <a:pt x="21737" y="10165"/>
                      <a:pt x="22214" y="10165"/>
                    </a:cubicBezTo>
                    <a:cubicBezTo>
                      <a:pt x="22712" y="10165"/>
                      <a:pt x="23212" y="9833"/>
                      <a:pt x="23235" y="9187"/>
                    </a:cubicBezTo>
                    <a:cubicBezTo>
                      <a:pt x="23250" y="8426"/>
                      <a:pt x="23296" y="7664"/>
                      <a:pt x="23677" y="7054"/>
                    </a:cubicBezTo>
                    <a:cubicBezTo>
                      <a:pt x="24485" y="5729"/>
                      <a:pt x="26389" y="5790"/>
                      <a:pt x="27867" y="5317"/>
                    </a:cubicBezTo>
                    <a:cubicBezTo>
                      <a:pt x="30076" y="4617"/>
                      <a:pt x="31615" y="2285"/>
                      <a:pt x="31478" y="0"/>
                    </a:cubicBezTo>
                    <a:close/>
                  </a:path>
                </a:pathLst>
              </a:custGeom>
              <a:solidFill>
                <a:schemeClr val="accent3"/>
              </a:solidFill>
              <a:ln>
                <a:noFill/>
              </a:ln>
              <a:effectLst>
                <a:outerShdw rotWithShape="0" algn="bl" dir="60000" dist="47625">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5"/>
              <p:cNvSpPr/>
              <p:nvPr/>
            </p:nvSpPr>
            <p:spPr>
              <a:xfrm flipH="1">
                <a:off x="3462647" y="264400"/>
                <a:ext cx="5179903" cy="779804"/>
              </a:xfrm>
              <a:custGeom>
                <a:rect b="b" l="l" r="r" t="t"/>
                <a:pathLst>
                  <a:path extrusionOk="0" h="10334" w="47827">
                    <a:moveTo>
                      <a:pt x="183" y="1"/>
                    </a:moveTo>
                    <a:cubicBezTo>
                      <a:pt x="61" y="92"/>
                      <a:pt x="31" y="305"/>
                      <a:pt x="31" y="473"/>
                    </a:cubicBezTo>
                    <a:cubicBezTo>
                      <a:pt x="16" y="2499"/>
                      <a:pt x="16" y="4495"/>
                      <a:pt x="1" y="6522"/>
                    </a:cubicBezTo>
                    <a:cubicBezTo>
                      <a:pt x="1" y="7283"/>
                      <a:pt x="1" y="8076"/>
                      <a:pt x="488" y="8700"/>
                    </a:cubicBezTo>
                    <a:cubicBezTo>
                      <a:pt x="701" y="8975"/>
                      <a:pt x="1021" y="9157"/>
                      <a:pt x="1372" y="9203"/>
                    </a:cubicBezTo>
                    <a:cubicBezTo>
                      <a:pt x="1412" y="9207"/>
                      <a:pt x="1451" y="9209"/>
                      <a:pt x="1489" y="9209"/>
                    </a:cubicBezTo>
                    <a:cubicBezTo>
                      <a:pt x="2164" y="9209"/>
                      <a:pt x="2565" y="8594"/>
                      <a:pt x="2911" y="8060"/>
                    </a:cubicBezTo>
                    <a:cubicBezTo>
                      <a:pt x="3718" y="6796"/>
                      <a:pt x="4602" y="5546"/>
                      <a:pt x="5821" y="4693"/>
                    </a:cubicBezTo>
                    <a:cubicBezTo>
                      <a:pt x="6655" y="4099"/>
                      <a:pt x="7689" y="3718"/>
                      <a:pt x="8703" y="3718"/>
                    </a:cubicBezTo>
                    <a:cubicBezTo>
                      <a:pt x="9171" y="3718"/>
                      <a:pt x="9634" y="3799"/>
                      <a:pt x="10071" y="3977"/>
                    </a:cubicBezTo>
                    <a:cubicBezTo>
                      <a:pt x="10696" y="4236"/>
                      <a:pt x="11123" y="4739"/>
                      <a:pt x="11229" y="5425"/>
                    </a:cubicBezTo>
                    <a:cubicBezTo>
                      <a:pt x="11306" y="5866"/>
                      <a:pt x="11290" y="6948"/>
                      <a:pt x="11214" y="7390"/>
                    </a:cubicBezTo>
                    <a:cubicBezTo>
                      <a:pt x="11062" y="8243"/>
                      <a:pt x="10879" y="9051"/>
                      <a:pt x="11138" y="9675"/>
                    </a:cubicBezTo>
                    <a:cubicBezTo>
                      <a:pt x="11275" y="9980"/>
                      <a:pt x="11245" y="10056"/>
                      <a:pt x="11565" y="10254"/>
                    </a:cubicBezTo>
                    <a:cubicBezTo>
                      <a:pt x="11651" y="10306"/>
                      <a:pt x="11826" y="10334"/>
                      <a:pt x="11995" y="10334"/>
                    </a:cubicBezTo>
                    <a:cubicBezTo>
                      <a:pt x="12123" y="10334"/>
                      <a:pt x="12247" y="10318"/>
                      <a:pt x="12326" y="10285"/>
                    </a:cubicBezTo>
                    <a:cubicBezTo>
                      <a:pt x="12555" y="10178"/>
                      <a:pt x="12601" y="9919"/>
                      <a:pt x="12646" y="9675"/>
                    </a:cubicBezTo>
                    <a:cubicBezTo>
                      <a:pt x="12814" y="8502"/>
                      <a:pt x="12814" y="7299"/>
                      <a:pt x="12646" y="6110"/>
                    </a:cubicBezTo>
                    <a:cubicBezTo>
                      <a:pt x="12570" y="5638"/>
                      <a:pt x="12494" y="5120"/>
                      <a:pt x="12677" y="4693"/>
                    </a:cubicBezTo>
                    <a:cubicBezTo>
                      <a:pt x="12944" y="4094"/>
                      <a:pt x="13575" y="3868"/>
                      <a:pt x="14257" y="3868"/>
                    </a:cubicBezTo>
                    <a:cubicBezTo>
                      <a:pt x="14702" y="3868"/>
                      <a:pt x="15169" y="3964"/>
                      <a:pt x="15572" y="4114"/>
                    </a:cubicBezTo>
                    <a:cubicBezTo>
                      <a:pt x="16745" y="4556"/>
                      <a:pt x="17827" y="5196"/>
                      <a:pt x="18756" y="6004"/>
                    </a:cubicBezTo>
                    <a:cubicBezTo>
                      <a:pt x="19685" y="6826"/>
                      <a:pt x="20493" y="7786"/>
                      <a:pt x="21437" y="8594"/>
                    </a:cubicBezTo>
                    <a:cubicBezTo>
                      <a:pt x="22315" y="9318"/>
                      <a:pt x="23408" y="9889"/>
                      <a:pt x="24532" y="9889"/>
                    </a:cubicBezTo>
                    <a:cubicBezTo>
                      <a:pt x="24638" y="9889"/>
                      <a:pt x="24744" y="9884"/>
                      <a:pt x="24850" y="9873"/>
                    </a:cubicBezTo>
                    <a:cubicBezTo>
                      <a:pt x="27029" y="9645"/>
                      <a:pt x="28324" y="7390"/>
                      <a:pt x="30229" y="6339"/>
                    </a:cubicBezTo>
                    <a:cubicBezTo>
                      <a:pt x="31289" y="5742"/>
                      <a:pt x="32522" y="5549"/>
                      <a:pt x="33738" y="5549"/>
                    </a:cubicBezTo>
                    <a:cubicBezTo>
                      <a:pt x="33919" y="5549"/>
                      <a:pt x="34101" y="5554"/>
                      <a:pt x="34281" y="5562"/>
                    </a:cubicBezTo>
                    <a:cubicBezTo>
                      <a:pt x="35119" y="5607"/>
                      <a:pt x="35988" y="5760"/>
                      <a:pt x="36582" y="6323"/>
                    </a:cubicBezTo>
                    <a:cubicBezTo>
                      <a:pt x="37313" y="7055"/>
                      <a:pt x="37344" y="8167"/>
                      <a:pt x="37420" y="9203"/>
                    </a:cubicBezTo>
                    <a:lnTo>
                      <a:pt x="37420" y="9234"/>
                    </a:lnTo>
                    <a:cubicBezTo>
                      <a:pt x="37465" y="9860"/>
                      <a:pt x="37940" y="10165"/>
                      <a:pt x="38420" y="10165"/>
                    </a:cubicBezTo>
                    <a:cubicBezTo>
                      <a:pt x="38919" y="10165"/>
                      <a:pt x="39423" y="9833"/>
                      <a:pt x="39446" y="9188"/>
                    </a:cubicBezTo>
                    <a:cubicBezTo>
                      <a:pt x="39462" y="8426"/>
                      <a:pt x="39492" y="7664"/>
                      <a:pt x="39873" y="7055"/>
                    </a:cubicBezTo>
                    <a:cubicBezTo>
                      <a:pt x="40696" y="5729"/>
                      <a:pt x="42600" y="5790"/>
                      <a:pt x="44063" y="5318"/>
                    </a:cubicBezTo>
                    <a:cubicBezTo>
                      <a:pt x="46272" y="4617"/>
                      <a:pt x="47826" y="2286"/>
                      <a:pt x="47689" y="1"/>
                    </a:cubicBezTo>
                    <a:close/>
                  </a:path>
                </a:pathLst>
              </a:custGeom>
              <a:solidFill>
                <a:schemeClr val="accent3"/>
              </a:solidFill>
              <a:ln>
                <a:noFill/>
              </a:ln>
              <a:effectLst>
                <a:outerShdw rotWithShape="0" algn="bl" dir="60000" dist="47625">
                  <a:schemeClr val="accen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2" name="Google Shape;1782;p25"/>
            <p:cNvGrpSpPr/>
            <p:nvPr/>
          </p:nvGrpSpPr>
          <p:grpSpPr>
            <a:xfrm>
              <a:off x="1806035" y="131294"/>
              <a:ext cx="6622871" cy="802860"/>
              <a:chOff x="1806035" y="131294"/>
              <a:chExt cx="6622871" cy="802860"/>
            </a:xfrm>
          </p:grpSpPr>
          <p:sp>
            <p:nvSpPr>
              <p:cNvPr id="1783" name="Google Shape;1783;p25"/>
              <p:cNvSpPr/>
              <p:nvPr/>
            </p:nvSpPr>
            <p:spPr>
              <a:xfrm rot="4806564">
                <a:off x="1749211" y="515508"/>
                <a:ext cx="178148" cy="34427"/>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5"/>
              <p:cNvSpPr/>
              <p:nvPr/>
            </p:nvSpPr>
            <p:spPr>
              <a:xfrm rot="309546">
                <a:off x="7089158" y="411819"/>
                <a:ext cx="220192" cy="42778"/>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5"/>
              <p:cNvSpPr/>
              <p:nvPr/>
            </p:nvSpPr>
            <p:spPr>
              <a:xfrm rot="-9458526">
                <a:off x="4107232" y="549918"/>
                <a:ext cx="252372" cy="4897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5"/>
              <p:cNvSpPr/>
              <p:nvPr/>
            </p:nvSpPr>
            <p:spPr>
              <a:xfrm rot="-7818740">
                <a:off x="2876068" y="411385"/>
                <a:ext cx="225827" cy="43636"/>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5"/>
              <p:cNvSpPr/>
              <p:nvPr/>
            </p:nvSpPr>
            <p:spPr>
              <a:xfrm rot="-2700000">
                <a:off x="7612681" y="417921"/>
                <a:ext cx="157402" cy="30547"/>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5"/>
              <p:cNvSpPr/>
              <p:nvPr/>
            </p:nvSpPr>
            <p:spPr>
              <a:xfrm rot="3072126">
                <a:off x="4576306" y="414314"/>
                <a:ext cx="194390" cy="3776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5"/>
              <p:cNvSpPr/>
              <p:nvPr/>
            </p:nvSpPr>
            <p:spPr>
              <a:xfrm rot="8977252">
                <a:off x="4955471" y="411757"/>
                <a:ext cx="221862" cy="42909"/>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5"/>
              <p:cNvSpPr/>
              <p:nvPr/>
            </p:nvSpPr>
            <p:spPr>
              <a:xfrm rot="-4332497">
                <a:off x="3787123" y="410419"/>
                <a:ext cx="236617" cy="45547"/>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5"/>
              <p:cNvSpPr/>
              <p:nvPr/>
            </p:nvSpPr>
            <p:spPr>
              <a:xfrm rot="-8100000">
                <a:off x="6582430" y="417863"/>
                <a:ext cx="168846" cy="30688"/>
              </a:xfrm>
              <a:custGeom>
                <a:rect b="b" l="l" r="r" t="t"/>
                <a:pathLst>
                  <a:path extrusionOk="0" h="3110" w="17111">
                    <a:moveTo>
                      <a:pt x="15646" y="0"/>
                    </a:moveTo>
                    <a:cubicBezTo>
                      <a:pt x="15637" y="0"/>
                      <a:pt x="15627" y="1"/>
                      <a:pt x="15618" y="1"/>
                    </a:cubicBezTo>
                    <a:lnTo>
                      <a:pt x="1448" y="214"/>
                    </a:lnTo>
                    <a:cubicBezTo>
                      <a:pt x="656" y="214"/>
                      <a:pt x="1" y="869"/>
                      <a:pt x="31" y="1677"/>
                    </a:cubicBezTo>
                    <a:cubicBezTo>
                      <a:pt x="31" y="2460"/>
                      <a:pt x="672" y="3109"/>
                      <a:pt x="1466" y="3109"/>
                    </a:cubicBezTo>
                    <a:cubicBezTo>
                      <a:pt x="1476" y="3109"/>
                      <a:pt x="1485" y="3109"/>
                      <a:pt x="1494" y="3109"/>
                    </a:cubicBezTo>
                    <a:lnTo>
                      <a:pt x="15663" y="2896"/>
                    </a:lnTo>
                    <a:cubicBezTo>
                      <a:pt x="16471" y="2880"/>
                      <a:pt x="17111" y="2225"/>
                      <a:pt x="17096" y="1433"/>
                    </a:cubicBezTo>
                    <a:cubicBezTo>
                      <a:pt x="17096" y="635"/>
                      <a:pt x="16441" y="0"/>
                      <a:pt x="15646"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5"/>
              <p:cNvSpPr/>
              <p:nvPr/>
            </p:nvSpPr>
            <p:spPr>
              <a:xfrm rot="-2121249">
                <a:off x="5377797" y="516910"/>
                <a:ext cx="163317" cy="31631"/>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5"/>
              <p:cNvSpPr/>
              <p:nvPr/>
            </p:nvSpPr>
            <p:spPr>
              <a:xfrm rot="2087078">
                <a:off x="6003492" y="690236"/>
                <a:ext cx="230853" cy="44436"/>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5"/>
              <p:cNvSpPr/>
              <p:nvPr/>
            </p:nvSpPr>
            <p:spPr>
              <a:xfrm rot="-2693376">
                <a:off x="5808277" y="411786"/>
                <a:ext cx="220193" cy="42851"/>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5" name="Google Shape;1795;p25"/>
              <p:cNvGrpSpPr/>
              <p:nvPr/>
            </p:nvGrpSpPr>
            <p:grpSpPr>
              <a:xfrm rot="-3362101">
                <a:off x="2082161" y="263629"/>
                <a:ext cx="605491" cy="538189"/>
                <a:chOff x="799617" y="4070335"/>
                <a:chExt cx="605475" cy="538176"/>
              </a:xfrm>
            </p:grpSpPr>
            <p:sp>
              <p:nvSpPr>
                <p:cNvPr id="1796" name="Google Shape;1796;p25"/>
                <p:cNvSpPr/>
                <p:nvPr/>
              </p:nvSpPr>
              <p:spPr>
                <a:xfrm rot="-1132103">
                  <a:off x="801319" y="4123269"/>
                  <a:ext cx="338595" cy="66033"/>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5"/>
                <p:cNvSpPr/>
                <p:nvPr/>
              </p:nvSpPr>
              <p:spPr>
                <a:xfrm rot="2137586">
                  <a:off x="1253394" y="4534886"/>
                  <a:ext cx="157597" cy="3055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8" name="Google Shape;1798;p25"/>
              <p:cNvSpPr/>
              <p:nvPr/>
            </p:nvSpPr>
            <p:spPr>
              <a:xfrm rot="-8617052">
                <a:off x="8056449" y="495083"/>
                <a:ext cx="387914" cy="75302"/>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dk2"/>
        </a:solidFill>
      </p:bgPr>
    </p:bg>
    <p:spTree>
      <p:nvGrpSpPr>
        <p:cNvPr id="1799" name="Shape 1799"/>
        <p:cNvGrpSpPr/>
        <p:nvPr/>
      </p:nvGrpSpPr>
      <p:grpSpPr>
        <a:xfrm>
          <a:off x="0" y="0"/>
          <a:ext cx="0" cy="0"/>
          <a:chOff x="0" y="0"/>
          <a:chExt cx="0" cy="0"/>
        </a:xfrm>
      </p:grpSpPr>
      <p:sp>
        <p:nvSpPr>
          <p:cNvPr id="1800" name="Google Shape;1800;p26"/>
          <p:cNvSpPr/>
          <p:nvPr/>
        </p:nvSpPr>
        <p:spPr>
          <a:xfrm rot="10800000">
            <a:off x="123300" y="177300"/>
            <a:ext cx="8897400" cy="4788900"/>
          </a:xfrm>
          <a:prstGeom prst="snipRound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1" name="Google Shape;1801;p26"/>
          <p:cNvGrpSpPr/>
          <p:nvPr/>
        </p:nvGrpSpPr>
        <p:grpSpPr>
          <a:xfrm>
            <a:off x="6" y="0"/>
            <a:ext cx="9143848" cy="526167"/>
            <a:chOff x="-322465" y="77"/>
            <a:chExt cx="9788939" cy="526167"/>
          </a:xfrm>
        </p:grpSpPr>
        <p:grpSp>
          <p:nvGrpSpPr>
            <p:cNvPr id="1802" name="Google Shape;1802;p26"/>
            <p:cNvGrpSpPr/>
            <p:nvPr/>
          </p:nvGrpSpPr>
          <p:grpSpPr>
            <a:xfrm>
              <a:off x="-322465" y="33631"/>
              <a:ext cx="9788939" cy="492613"/>
              <a:chOff x="-2" y="77"/>
              <a:chExt cx="9788939" cy="492613"/>
            </a:xfrm>
          </p:grpSpPr>
          <p:grpSp>
            <p:nvGrpSpPr>
              <p:cNvPr id="1803" name="Google Shape;1803;p26"/>
              <p:cNvGrpSpPr/>
              <p:nvPr/>
            </p:nvGrpSpPr>
            <p:grpSpPr>
              <a:xfrm>
                <a:off x="-2" y="77"/>
                <a:ext cx="4897778" cy="492613"/>
                <a:chOff x="-2" y="77"/>
                <a:chExt cx="4897778" cy="492613"/>
              </a:xfrm>
            </p:grpSpPr>
            <p:sp>
              <p:nvSpPr>
                <p:cNvPr id="1804" name="Google Shape;1804;p26"/>
                <p:cNvSpPr/>
                <p:nvPr/>
              </p:nvSpPr>
              <p:spPr>
                <a:xfrm>
                  <a:off x="1222760"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6"/>
                <p:cNvSpPr/>
                <p:nvPr/>
              </p:nvSpPr>
              <p:spPr>
                <a:xfrm>
                  <a:off x="-2"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6"/>
                <p:cNvSpPr/>
                <p:nvPr/>
              </p:nvSpPr>
              <p:spPr>
                <a:xfrm>
                  <a:off x="3668346"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6"/>
                <p:cNvSpPr/>
                <p:nvPr/>
              </p:nvSpPr>
              <p:spPr>
                <a:xfrm>
                  <a:off x="2445583"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8" name="Google Shape;1808;p26"/>
              <p:cNvGrpSpPr/>
              <p:nvPr/>
            </p:nvGrpSpPr>
            <p:grpSpPr>
              <a:xfrm>
                <a:off x="4891158" y="77"/>
                <a:ext cx="4897778" cy="492613"/>
                <a:chOff x="-2" y="77"/>
                <a:chExt cx="4897778" cy="492613"/>
              </a:xfrm>
            </p:grpSpPr>
            <p:sp>
              <p:nvSpPr>
                <p:cNvPr id="1809" name="Google Shape;1809;p26"/>
                <p:cNvSpPr/>
                <p:nvPr/>
              </p:nvSpPr>
              <p:spPr>
                <a:xfrm>
                  <a:off x="1222760"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6"/>
                <p:cNvSpPr/>
                <p:nvPr/>
              </p:nvSpPr>
              <p:spPr>
                <a:xfrm>
                  <a:off x="-2"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6"/>
                <p:cNvSpPr/>
                <p:nvPr/>
              </p:nvSpPr>
              <p:spPr>
                <a:xfrm>
                  <a:off x="3668346"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6"/>
                <p:cNvSpPr/>
                <p:nvPr/>
              </p:nvSpPr>
              <p:spPr>
                <a:xfrm>
                  <a:off x="2445583"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13" name="Google Shape;1813;p26"/>
            <p:cNvGrpSpPr/>
            <p:nvPr/>
          </p:nvGrpSpPr>
          <p:grpSpPr>
            <a:xfrm>
              <a:off x="-322465" y="77"/>
              <a:ext cx="9788939" cy="492613"/>
              <a:chOff x="-2" y="77"/>
              <a:chExt cx="9788939" cy="492613"/>
            </a:xfrm>
          </p:grpSpPr>
          <p:grpSp>
            <p:nvGrpSpPr>
              <p:cNvPr id="1814" name="Google Shape;1814;p26"/>
              <p:cNvGrpSpPr/>
              <p:nvPr/>
            </p:nvGrpSpPr>
            <p:grpSpPr>
              <a:xfrm>
                <a:off x="-2" y="77"/>
                <a:ext cx="4897778" cy="492613"/>
                <a:chOff x="-2" y="77"/>
                <a:chExt cx="4897778" cy="492613"/>
              </a:xfrm>
            </p:grpSpPr>
            <p:sp>
              <p:nvSpPr>
                <p:cNvPr id="1815" name="Google Shape;1815;p26"/>
                <p:cNvSpPr/>
                <p:nvPr/>
              </p:nvSpPr>
              <p:spPr>
                <a:xfrm>
                  <a:off x="1222760"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6"/>
                <p:cNvSpPr/>
                <p:nvPr/>
              </p:nvSpPr>
              <p:spPr>
                <a:xfrm>
                  <a:off x="-2"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6"/>
                <p:cNvSpPr/>
                <p:nvPr/>
              </p:nvSpPr>
              <p:spPr>
                <a:xfrm>
                  <a:off x="3668346"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6"/>
                <p:cNvSpPr/>
                <p:nvPr/>
              </p:nvSpPr>
              <p:spPr>
                <a:xfrm>
                  <a:off x="2445583"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9" name="Google Shape;1819;p26"/>
              <p:cNvGrpSpPr/>
              <p:nvPr/>
            </p:nvGrpSpPr>
            <p:grpSpPr>
              <a:xfrm>
                <a:off x="4891158" y="77"/>
                <a:ext cx="4897778" cy="492613"/>
                <a:chOff x="-2" y="77"/>
                <a:chExt cx="4897778" cy="492613"/>
              </a:xfrm>
            </p:grpSpPr>
            <p:sp>
              <p:nvSpPr>
                <p:cNvPr id="1820" name="Google Shape;1820;p26"/>
                <p:cNvSpPr/>
                <p:nvPr/>
              </p:nvSpPr>
              <p:spPr>
                <a:xfrm>
                  <a:off x="1222760"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6"/>
                <p:cNvSpPr/>
                <p:nvPr/>
              </p:nvSpPr>
              <p:spPr>
                <a:xfrm>
                  <a:off x="-2"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6"/>
                <p:cNvSpPr/>
                <p:nvPr/>
              </p:nvSpPr>
              <p:spPr>
                <a:xfrm>
                  <a:off x="3668346"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6"/>
                <p:cNvSpPr/>
                <p:nvPr/>
              </p:nvSpPr>
              <p:spPr>
                <a:xfrm>
                  <a:off x="2445583" y="77"/>
                  <a:ext cx="1229431" cy="492613"/>
                </a:xfrm>
                <a:custGeom>
                  <a:rect b="b" l="l" r="r" t="t"/>
                  <a:pathLst>
                    <a:path extrusionOk="0" h="22125" w="52641">
                      <a:moveTo>
                        <a:pt x="1" y="1"/>
                      </a:moveTo>
                      <a:lnTo>
                        <a:pt x="1" y="9432"/>
                      </a:lnTo>
                      <a:lnTo>
                        <a:pt x="1" y="12662"/>
                      </a:lnTo>
                      <a:lnTo>
                        <a:pt x="1" y="16135"/>
                      </a:lnTo>
                      <a:cubicBezTo>
                        <a:pt x="1" y="17004"/>
                        <a:pt x="717" y="17735"/>
                        <a:pt x="1600" y="17735"/>
                      </a:cubicBezTo>
                      <a:cubicBezTo>
                        <a:pt x="2484" y="17735"/>
                        <a:pt x="3200" y="17004"/>
                        <a:pt x="3200" y="16135"/>
                      </a:cubicBezTo>
                      <a:lnTo>
                        <a:pt x="3200" y="14718"/>
                      </a:lnTo>
                      <a:cubicBezTo>
                        <a:pt x="3200" y="13576"/>
                        <a:pt x="4114" y="12662"/>
                        <a:pt x="5257" y="12662"/>
                      </a:cubicBezTo>
                      <a:cubicBezTo>
                        <a:pt x="6400" y="12662"/>
                        <a:pt x="7314" y="13576"/>
                        <a:pt x="7314" y="14718"/>
                      </a:cubicBezTo>
                      <a:lnTo>
                        <a:pt x="7314" y="19061"/>
                      </a:lnTo>
                      <a:cubicBezTo>
                        <a:pt x="7314" y="20584"/>
                        <a:pt x="8517" y="21879"/>
                        <a:pt x="10041" y="21925"/>
                      </a:cubicBezTo>
                      <a:cubicBezTo>
                        <a:pt x="10060" y="21925"/>
                        <a:pt x="10078" y="21926"/>
                        <a:pt x="10097" y="21926"/>
                      </a:cubicBezTo>
                      <a:cubicBezTo>
                        <a:pt x="11642" y="21926"/>
                        <a:pt x="12936" y="20672"/>
                        <a:pt x="12936" y="19122"/>
                      </a:cubicBezTo>
                      <a:lnTo>
                        <a:pt x="12936" y="16044"/>
                      </a:lnTo>
                      <a:cubicBezTo>
                        <a:pt x="12936" y="14170"/>
                        <a:pt x="14460" y="12646"/>
                        <a:pt x="16318" y="12646"/>
                      </a:cubicBezTo>
                      <a:cubicBezTo>
                        <a:pt x="18192" y="12646"/>
                        <a:pt x="19716" y="14170"/>
                        <a:pt x="19716" y="16044"/>
                      </a:cubicBezTo>
                      <a:lnTo>
                        <a:pt x="19716" y="16669"/>
                      </a:lnTo>
                      <a:cubicBezTo>
                        <a:pt x="19716" y="17507"/>
                        <a:pt x="20356" y="18207"/>
                        <a:pt x="21179" y="18238"/>
                      </a:cubicBezTo>
                      <a:cubicBezTo>
                        <a:pt x="21206" y="18239"/>
                        <a:pt x="21234" y="18240"/>
                        <a:pt x="21262" y="18240"/>
                      </a:cubicBezTo>
                      <a:cubicBezTo>
                        <a:pt x="22121" y="18240"/>
                        <a:pt x="22794" y="17555"/>
                        <a:pt x="22794" y="16699"/>
                      </a:cubicBezTo>
                      <a:lnTo>
                        <a:pt x="22794" y="15176"/>
                      </a:lnTo>
                      <a:cubicBezTo>
                        <a:pt x="22794" y="13789"/>
                        <a:pt x="23921" y="12662"/>
                        <a:pt x="25307" y="12662"/>
                      </a:cubicBezTo>
                      <a:lnTo>
                        <a:pt x="27623" y="12662"/>
                      </a:lnTo>
                      <a:cubicBezTo>
                        <a:pt x="29010" y="12662"/>
                        <a:pt x="30137" y="13789"/>
                        <a:pt x="30137" y="15176"/>
                      </a:cubicBezTo>
                      <a:cubicBezTo>
                        <a:pt x="30137" y="16699"/>
                        <a:pt x="31326" y="17994"/>
                        <a:pt x="32849" y="18040"/>
                      </a:cubicBezTo>
                      <a:cubicBezTo>
                        <a:pt x="32868" y="18040"/>
                        <a:pt x="32886" y="18040"/>
                        <a:pt x="32905" y="18040"/>
                      </a:cubicBezTo>
                      <a:cubicBezTo>
                        <a:pt x="34464" y="18040"/>
                        <a:pt x="35744" y="16772"/>
                        <a:pt x="35744" y="15236"/>
                      </a:cubicBezTo>
                      <a:lnTo>
                        <a:pt x="35744" y="13896"/>
                      </a:lnTo>
                      <a:cubicBezTo>
                        <a:pt x="35744" y="13210"/>
                        <a:pt x="36308" y="12662"/>
                        <a:pt x="36993" y="12662"/>
                      </a:cubicBezTo>
                      <a:cubicBezTo>
                        <a:pt x="37679" y="12662"/>
                        <a:pt x="38228" y="13210"/>
                        <a:pt x="38228" y="13896"/>
                      </a:cubicBezTo>
                      <a:lnTo>
                        <a:pt x="38228" y="19274"/>
                      </a:lnTo>
                      <a:cubicBezTo>
                        <a:pt x="38228" y="20798"/>
                        <a:pt x="39431" y="22093"/>
                        <a:pt x="40955" y="22123"/>
                      </a:cubicBezTo>
                      <a:cubicBezTo>
                        <a:pt x="40982" y="22124"/>
                        <a:pt x="41009" y="22124"/>
                        <a:pt x="41036" y="22124"/>
                      </a:cubicBezTo>
                      <a:cubicBezTo>
                        <a:pt x="42570" y="22124"/>
                        <a:pt x="43850" y="20862"/>
                        <a:pt x="43850" y="19335"/>
                      </a:cubicBezTo>
                      <a:lnTo>
                        <a:pt x="43850" y="15495"/>
                      </a:lnTo>
                      <a:cubicBezTo>
                        <a:pt x="43850" y="13926"/>
                        <a:pt x="45114" y="12646"/>
                        <a:pt x="46699" y="12646"/>
                      </a:cubicBezTo>
                      <a:cubicBezTo>
                        <a:pt x="48283" y="12646"/>
                        <a:pt x="49563" y="13926"/>
                        <a:pt x="49563" y="15495"/>
                      </a:cubicBezTo>
                      <a:lnTo>
                        <a:pt x="49563" y="18238"/>
                      </a:lnTo>
                      <a:cubicBezTo>
                        <a:pt x="49563" y="19076"/>
                        <a:pt x="50203" y="19792"/>
                        <a:pt x="51026" y="19822"/>
                      </a:cubicBezTo>
                      <a:cubicBezTo>
                        <a:pt x="51053" y="19824"/>
                        <a:pt x="51080" y="19825"/>
                        <a:pt x="51107" y="19825"/>
                      </a:cubicBezTo>
                      <a:cubicBezTo>
                        <a:pt x="51968" y="19825"/>
                        <a:pt x="52641" y="19126"/>
                        <a:pt x="52641" y="18284"/>
                      </a:cubicBezTo>
                      <a:lnTo>
                        <a:pt x="52641" y="12662"/>
                      </a:lnTo>
                      <a:lnTo>
                        <a:pt x="52641" y="7329"/>
                      </a:lnTo>
                      <a:lnTo>
                        <a:pt x="526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dk2"/>
        </a:solidFill>
      </p:bgPr>
    </p:bg>
    <p:spTree>
      <p:nvGrpSpPr>
        <p:cNvPr id="1824" name="Shape 1824"/>
        <p:cNvGrpSpPr/>
        <p:nvPr/>
      </p:nvGrpSpPr>
      <p:grpSpPr>
        <a:xfrm>
          <a:off x="0" y="0"/>
          <a:ext cx="0" cy="0"/>
          <a:chOff x="0" y="0"/>
          <a:chExt cx="0" cy="0"/>
        </a:xfrm>
      </p:grpSpPr>
      <p:grpSp>
        <p:nvGrpSpPr>
          <p:cNvPr id="1825" name="Google Shape;1825;p27"/>
          <p:cNvGrpSpPr/>
          <p:nvPr/>
        </p:nvGrpSpPr>
        <p:grpSpPr>
          <a:xfrm>
            <a:off x="0" y="-26450"/>
            <a:ext cx="9143974" cy="5169900"/>
            <a:chOff x="0" y="-26450"/>
            <a:chExt cx="9143974" cy="5169900"/>
          </a:xfrm>
        </p:grpSpPr>
        <p:sp>
          <p:nvSpPr>
            <p:cNvPr id="1826" name="Google Shape;1826;p27"/>
            <p:cNvSpPr/>
            <p:nvPr/>
          </p:nvSpPr>
          <p:spPr>
            <a:xfrm>
              <a:off x="0" y="-26450"/>
              <a:ext cx="2286000" cy="516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7"/>
            <p:cNvSpPr/>
            <p:nvPr/>
          </p:nvSpPr>
          <p:spPr>
            <a:xfrm>
              <a:off x="2285991" y="-26450"/>
              <a:ext cx="2286000" cy="5169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7"/>
            <p:cNvSpPr/>
            <p:nvPr/>
          </p:nvSpPr>
          <p:spPr>
            <a:xfrm>
              <a:off x="4571982" y="-26450"/>
              <a:ext cx="2286000" cy="5169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7"/>
            <p:cNvSpPr/>
            <p:nvPr/>
          </p:nvSpPr>
          <p:spPr>
            <a:xfrm>
              <a:off x="6857974" y="-26450"/>
              <a:ext cx="2286000" cy="5169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27"/>
          <p:cNvSpPr/>
          <p:nvPr/>
        </p:nvSpPr>
        <p:spPr>
          <a:xfrm>
            <a:off x="265425" y="259950"/>
            <a:ext cx="8613900" cy="4623600"/>
          </a:xfrm>
          <a:prstGeom prst="roundRect">
            <a:avLst>
              <a:gd fmla="val 5418" name="adj"/>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5" name="Shape 185"/>
        <p:cNvGrpSpPr/>
        <p:nvPr/>
      </p:nvGrpSpPr>
      <p:grpSpPr>
        <a:xfrm>
          <a:off x="0" y="0"/>
          <a:ext cx="0" cy="0"/>
          <a:chOff x="0" y="0"/>
          <a:chExt cx="0" cy="0"/>
        </a:xfrm>
      </p:grpSpPr>
      <p:grpSp>
        <p:nvGrpSpPr>
          <p:cNvPr id="186" name="Google Shape;186;p4"/>
          <p:cNvGrpSpPr/>
          <p:nvPr/>
        </p:nvGrpSpPr>
        <p:grpSpPr>
          <a:xfrm>
            <a:off x="-1211400" y="-300713"/>
            <a:ext cx="11576126" cy="5688439"/>
            <a:chOff x="-1215998" y="-272466"/>
            <a:chExt cx="11576126" cy="5688439"/>
          </a:xfrm>
        </p:grpSpPr>
        <p:sp>
          <p:nvSpPr>
            <p:cNvPr id="187" name="Google Shape;187;p4"/>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4"/>
            <p:cNvGrpSpPr/>
            <p:nvPr/>
          </p:nvGrpSpPr>
          <p:grpSpPr>
            <a:xfrm>
              <a:off x="4485999" y="3537939"/>
              <a:ext cx="5874129" cy="1878033"/>
              <a:chOff x="-363008" y="3962671"/>
              <a:chExt cx="4934998" cy="1722019"/>
            </a:xfrm>
          </p:grpSpPr>
          <p:sp>
            <p:nvSpPr>
              <p:cNvPr id="212" name="Google Shape;212;p4"/>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4"/>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4"/>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6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54" name="Google Shape;254;p4"/>
          <p:cNvSpPr txBox="1"/>
          <p:nvPr>
            <p:ph idx="1" type="body"/>
          </p:nvPr>
        </p:nvSpPr>
        <p:spPr>
          <a:xfrm>
            <a:off x="720000" y="1076275"/>
            <a:ext cx="7704000" cy="327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grpSp>
        <p:nvGrpSpPr>
          <p:cNvPr id="255" name="Google Shape;255;p4"/>
          <p:cNvGrpSpPr/>
          <p:nvPr/>
        </p:nvGrpSpPr>
        <p:grpSpPr>
          <a:xfrm>
            <a:off x="396182" y="385912"/>
            <a:ext cx="8327607" cy="4310184"/>
            <a:chOff x="396182" y="385912"/>
            <a:chExt cx="8327607" cy="4310184"/>
          </a:xfrm>
        </p:grpSpPr>
        <p:grpSp>
          <p:nvGrpSpPr>
            <p:cNvPr id="256" name="Google Shape;256;p4"/>
            <p:cNvGrpSpPr/>
            <p:nvPr/>
          </p:nvGrpSpPr>
          <p:grpSpPr>
            <a:xfrm>
              <a:off x="396182" y="534988"/>
              <a:ext cx="215100" cy="4151356"/>
              <a:chOff x="396182" y="534988"/>
              <a:chExt cx="215100" cy="4151356"/>
            </a:xfrm>
          </p:grpSpPr>
          <p:sp>
            <p:nvSpPr>
              <p:cNvPr id="257" name="Google Shape;257;p4"/>
              <p:cNvSpPr/>
              <p:nvPr/>
            </p:nvSpPr>
            <p:spPr>
              <a:xfrm rot="4806564">
                <a:off x="414661" y="2177283"/>
                <a:ext cx="178148" cy="34427"/>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rot="7621561">
                <a:off x="393616" y="614367"/>
                <a:ext cx="220201" cy="4284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rot="8901456">
                <a:off x="390792" y="4586678"/>
                <a:ext cx="225879" cy="43631"/>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4"/>
            <p:cNvGrpSpPr/>
            <p:nvPr/>
          </p:nvGrpSpPr>
          <p:grpSpPr>
            <a:xfrm>
              <a:off x="8424002" y="385912"/>
              <a:ext cx="299787" cy="4310184"/>
              <a:chOff x="8424002" y="385912"/>
              <a:chExt cx="299787" cy="4310184"/>
            </a:xfrm>
          </p:grpSpPr>
          <p:sp>
            <p:nvSpPr>
              <p:cNvPr id="261" name="Google Shape;261;p4"/>
              <p:cNvSpPr/>
              <p:nvPr/>
            </p:nvSpPr>
            <p:spPr>
              <a:xfrm rot="3072126">
                <a:off x="8550994" y="4589614"/>
                <a:ext cx="194390" cy="3776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rot="8977252">
                <a:off x="8419721" y="439007"/>
                <a:ext cx="221862" cy="42909"/>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rot="-4332497">
                <a:off x="8529898" y="2837044"/>
                <a:ext cx="236617" cy="45547"/>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4" name="Shape 264"/>
        <p:cNvGrpSpPr/>
        <p:nvPr/>
      </p:nvGrpSpPr>
      <p:grpSpPr>
        <a:xfrm>
          <a:off x="0" y="0"/>
          <a:ext cx="0" cy="0"/>
          <a:chOff x="0" y="0"/>
          <a:chExt cx="0" cy="0"/>
        </a:xfrm>
      </p:grpSpPr>
      <p:grpSp>
        <p:nvGrpSpPr>
          <p:cNvPr id="265" name="Google Shape;265;p5"/>
          <p:cNvGrpSpPr/>
          <p:nvPr/>
        </p:nvGrpSpPr>
        <p:grpSpPr>
          <a:xfrm>
            <a:off x="-1211400" y="-300713"/>
            <a:ext cx="11576126" cy="5688439"/>
            <a:chOff x="-1215998" y="-272466"/>
            <a:chExt cx="11576126" cy="5688439"/>
          </a:xfrm>
        </p:grpSpPr>
        <p:sp>
          <p:nvSpPr>
            <p:cNvPr id="266" name="Google Shape;266;p5"/>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5"/>
            <p:cNvGrpSpPr/>
            <p:nvPr/>
          </p:nvGrpSpPr>
          <p:grpSpPr>
            <a:xfrm>
              <a:off x="4485999" y="3537939"/>
              <a:ext cx="5874129" cy="1878033"/>
              <a:chOff x="-363008" y="3962671"/>
              <a:chExt cx="4934998" cy="1722019"/>
            </a:xfrm>
          </p:grpSpPr>
          <p:sp>
            <p:nvSpPr>
              <p:cNvPr id="291" name="Google Shape;291;p5"/>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5"/>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5"/>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txBox="1"/>
          <p:nvPr>
            <p:ph idx="1" type="subTitle"/>
          </p:nvPr>
        </p:nvSpPr>
        <p:spPr>
          <a:xfrm>
            <a:off x="1142825" y="1764800"/>
            <a:ext cx="3038700" cy="4116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Nunito ExtraBold"/>
              <a:buNone/>
              <a:defRPr sz="1600">
                <a:solidFill>
                  <a:schemeClr val="accent1"/>
                </a:solidFill>
                <a:latin typeface="Nunito ExtraBold"/>
                <a:ea typeface="Nunito ExtraBold"/>
                <a:cs typeface="Nunito ExtraBold"/>
                <a:sym typeface="Nunito ExtraBold"/>
              </a:defRPr>
            </a:lvl1pPr>
            <a:lvl2pPr lvl="1"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sp>
        <p:nvSpPr>
          <p:cNvPr id="333" name="Google Shape;333;p5"/>
          <p:cNvSpPr txBox="1"/>
          <p:nvPr>
            <p:ph idx="2" type="subTitle"/>
          </p:nvPr>
        </p:nvSpPr>
        <p:spPr>
          <a:xfrm>
            <a:off x="4962446" y="1764800"/>
            <a:ext cx="3038700" cy="411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Nunito ExtraBold"/>
              <a:buNone/>
              <a:defRPr sz="1600">
                <a:solidFill>
                  <a:schemeClr val="accent1"/>
                </a:solidFill>
                <a:latin typeface="Nunito ExtraBold"/>
                <a:ea typeface="Nunito ExtraBold"/>
                <a:cs typeface="Nunito ExtraBold"/>
                <a:sym typeface="Nunito ExtraBold"/>
              </a:defRPr>
            </a:lvl1pPr>
            <a:lvl2pPr lvl="1"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2pPr>
            <a:lvl3pPr lvl="2"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3pPr>
            <a:lvl4pPr lvl="3"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4pPr>
            <a:lvl5pPr lvl="4"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5pPr>
            <a:lvl6pPr lvl="5"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6pPr>
            <a:lvl7pPr lvl="6"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7pPr>
            <a:lvl8pPr lvl="7"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8pPr>
            <a:lvl9pPr lvl="8" rtl="0" algn="ctr">
              <a:lnSpc>
                <a:spcPct val="100000"/>
              </a:lnSpc>
              <a:spcBef>
                <a:spcPts val="0"/>
              </a:spcBef>
              <a:spcAft>
                <a:spcPts val="0"/>
              </a:spcAft>
              <a:buClr>
                <a:schemeClr val="dk1"/>
              </a:buClr>
              <a:buSzPts val="2400"/>
              <a:buFont typeface="Nunito ExtraBold"/>
              <a:buNone/>
              <a:defRPr sz="2400">
                <a:solidFill>
                  <a:schemeClr val="dk1"/>
                </a:solidFill>
                <a:latin typeface="Nunito ExtraBold"/>
                <a:ea typeface="Nunito ExtraBold"/>
                <a:cs typeface="Nunito ExtraBold"/>
                <a:sym typeface="Nunito ExtraBold"/>
              </a:defRPr>
            </a:lvl9pPr>
          </a:lstStyle>
          <a:p/>
        </p:txBody>
      </p:sp>
      <p:sp>
        <p:nvSpPr>
          <p:cNvPr id="334" name="Google Shape;334;p5"/>
          <p:cNvSpPr txBox="1"/>
          <p:nvPr>
            <p:ph idx="3" type="subTitle"/>
          </p:nvPr>
        </p:nvSpPr>
        <p:spPr>
          <a:xfrm>
            <a:off x="1142825" y="2176400"/>
            <a:ext cx="3038700" cy="15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5" name="Google Shape;335;p5"/>
          <p:cNvSpPr txBox="1"/>
          <p:nvPr>
            <p:ph idx="4" type="subTitle"/>
          </p:nvPr>
        </p:nvSpPr>
        <p:spPr>
          <a:xfrm>
            <a:off x="4962448" y="2176400"/>
            <a:ext cx="3038700" cy="15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6" name="Google Shape;33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solidFill>
                  <a:schemeClr val="accen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37" name="Google Shape;337;p5"/>
          <p:cNvGrpSpPr/>
          <p:nvPr/>
        </p:nvGrpSpPr>
        <p:grpSpPr>
          <a:xfrm>
            <a:off x="406236" y="946155"/>
            <a:ext cx="8342350" cy="2752167"/>
            <a:chOff x="406236" y="946155"/>
            <a:chExt cx="8342350" cy="2752167"/>
          </a:xfrm>
        </p:grpSpPr>
        <p:sp>
          <p:nvSpPr>
            <p:cNvPr id="338" name="Google Shape;338;p5"/>
            <p:cNvSpPr/>
            <p:nvPr/>
          </p:nvSpPr>
          <p:spPr>
            <a:xfrm rot="9011715">
              <a:off x="8517954" y="1377180"/>
              <a:ext cx="178052" cy="34271"/>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rot="8901456">
              <a:off x="435042" y="3152628"/>
              <a:ext cx="225879" cy="43631"/>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rot="3079583">
              <a:off x="8575918" y="3591690"/>
              <a:ext cx="194436" cy="3776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rot="3051208">
              <a:off x="365982" y="1074720"/>
              <a:ext cx="364007" cy="6987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2" name="Shape 342"/>
        <p:cNvGrpSpPr/>
        <p:nvPr/>
      </p:nvGrpSpPr>
      <p:grpSpPr>
        <a:xfrm>
          <a:off x="0" y="0"/>
          <a:ext cx="0" cy="0"/>
          <a:chOff x="0" y="0"/>
          <a:chExt cx="0" cy="0"/>
        </a:xfrm>
      </p:grpSpPr>
      <p:grpSp>
        <p:nvGrpSpPr>
          <p:cNvPr id="343" name="Google Shape;343;p6"/>
          <p:cNvGrpSpPr/>
          <p:nvPr/>
        </p:nvGrpSpPr>
        <p:grpSpPr>
          <a:xfrm>
            <a:off x="-1211400" y="-300713"/>
            <a:ext cx="11576126" cy="5688439"/>
            <a:chOff x="-1215998" y="-272466"/>
            <a:chExt cx="11576126" cy="5688439"/>
          </a:xfrm>
        </p:grpSpPr>
        <p:sp>
          <p:nvSpPr>
            <p:cNvPr id="344" name="Google Shape;344;p6"/>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6"/>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6"/>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6"/>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6"/>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6"/>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6"/>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6"/>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6"/>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6"/>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6"/>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6"/>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6"/>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 name="Google Shape;368;p6"/>
            <p:cNvGrpSpPr/>
            <p:nvPr/>
          </p:nvGrpSpPr>
          <p:grpSpPr>
            <a:xfrm>
              <a:off x="4485999" y="3537939"/>
              <a:ext cx="5874129" cy="1878033"/>
              <a:chOff x="-363008" y="3962671"/>
              <a:chExt cx="4934998" cy="1722019"/>
            </a:xfrm>
          </p:grpSpPr>
          <p:sp>
            <p:nvSpPr>
              <p:cNvPr id="369" name="Google Shape;369;p6"/>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6"/>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6"/>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6"/>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11" name="Google Shape;411;p6"/>
          <p:cNvGrpSpPr/>
          <p:nvPr/>
        </p:nvGrpSpPr>
        <p:grpSpPr>
          <a:xfrm>
            <a:off x="361595" y="338201"/>
            <a:ext cx="8368764" cy="4373173"/>
            <a:chOff x="361595" y="338201"/>
            <a:chExt cx="8368764" cy="4373173"/>
          </a:xfrm>
        </p:grpSpPr>
        <p:sp>
          <p:nvSpPr>
            <p:cNvPr id="412" name="Google Shape;412;p6"/>
            <p:cNvSpPr/>
            <p:nvPr/>
          </p:nvSpPr>
          <p:spPr>
            <a:xfrm flipH="1" rot="-703675">
              <a:off x="8502403" y="2799984"/>
              <a:ext cx="225814" cy="43834"/>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flipH="1" rot="7727874">
              <a:off x="8518101" y="4508170"/>
              <a:ext cx="194390" cy="37763"/>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flipH="1" rot="-7310606">
              <a:off x="7817251" y="397969"/>
              <a:ext cx="157506" cy="30464"/>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flipH="1" rot="-334718">
              <a:off x="8487448" y="712544"/>
              <a:ext cx="194421" cy="37672"/>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flipH="1" rot="-6524198">
              <a:off x="355650" y="4348169"/>
              <a:ext cx="432416" cy="84148"/>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flipH="1" rot="3375654">
              <a:off x="336038" y="2644296"/>
              <a:ext cx="194450" cy="37609"/>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flipH="1" rot="1301258">
              <a:off x="361659" y="4617412"/>
              <a:ext cx="252472" cy="49024"/>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9" name="Shape 419"/>
        <p:cNvGrpSpPr/>
        <p:nvPr/>
      </p:nvGrpSpPr>
      <p:grpSpPr>
        <a:xfrm>
          <a:off x="0" y="0"/>
          <a:ext cx="0" cy="0"/>
          <a:chOff x="0" y="0"/>
          <a:chExt cx="0" cy="0"/>
        </a:xfrm>
      </p:grpSpPr>
      <p:grpSp>
        <p:nvGrpSpPr>
          <p:cNvPr id="420" name="Google Shape;420;p7"/>
          <p:cNvGrpSpPr/>
          <p:nvPr/>
        </p:nvGrpSpPr>
        <p:grpSpPr>
          <a:xfrm>
            <a:off x="-1211400" y="-300713"/>
            <a:ext cx="11576126" cy="5688439"/>
            <a:chOff x="-1215998" y="-272466"/>
            <a:chExt cx="11576126" cy="5688439"/>
          </a:xfrm>
        </p:grpSpPr>
        <p:sp>
          <p:nvSpPr>
            <p:cNvPr id="421" name="Google Shape;421;p7"/>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7"/>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7"/>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7"/>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7"/>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7"/>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7"/>
            <p:cNvGrpSpPr/>
            <p:nvPr/>
          </p:nvGrpSpPr>
          <p:grpSpPr>
            <a:xfrm>
              <a:off x="4485999" y="3537939"/>
              <a:ext cx="5874129" cy="1878033"/>
              <a:chOff x="-363008" y="3962671"/>
              <a:chExt cx="4934998" cy="1722019"/>
            </a:xfrm>
          </p:grpSpPr>
          <p:sp>
            <p:nvSpPr>
              <p:cNvPr id="446" name="Google Shape;446;p7"/>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7"/>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7"/>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7"/>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7"/>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7"/>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7"/>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7"/>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7"/>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7"/>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7"/>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7"/>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7"/>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7"/>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7"/>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7"/>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7"/>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7"/>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7"/>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7"/>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7"/>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7"/>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7"/>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7"/>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7"/>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7"/>
          <p:cNvSpPr txBox="1"/>
          <p:nvPr>
            <p:ph type="title"/>
          </p:nvPr>
        </p:nvSpPr>
        <p:spPr>
          <a:xfrm>
            <a:off x="720000" y="815600"/>
            <a:ext cx="4244400" cy="13278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SzPts val="2600"/>
              <a:buNone/>
              <a:defRPr>
                <a:solidFill>
                  <a:schemeClr val="accent1"/>
                </a:solidFill>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488" name="Google Shape;488;p7"/>
          <p:cNvSpPr txBox="1"/>
          <p:nvPr>
            <p:ph idx="1" type="body"/>
          </p:nvPr>
        </p:nvSpPr>
        <p:spPr>
          <a:xfrm>
            <a:off x="720000" y="2283700"/>
            <a:ext cx="4244400" cy="2044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a:lvl1pPr>
            <a:lvl2pPr indent="-304800" lvl="1" marL="914400" rtl="0">
              <a:lnSpc>
                <a:spcPct val="100000"/>
              </a:lnSpc>
              <a:spcBef>
                <a:spcPts val="0"/>
              </a:spcBef>
              <a:spcAft>
                <a:spcPts val="0"/>
              </a:spcAft>
              <a:buClr>
                <a:srgbClr val="E76A28"/>
              </a:buClr>
              <a:buSzPts val="1200"/>
              <a:buFont typeface="Nunito Light"/>
              <a:buChar char="○"/>
              <a:defRPr/>
            </a:lvl2pPr>
            <a:lvl3pPr indent="-304800" lvl="2" marL="1371600" rtl="0">
              <a:lnSpc>
                <a:spcPct val="100000"/>
              </a:lnSpc>
              <a:spcBef>
                <a:spcPts val="0"/>
              </a:spcBef>
              <a:spcAft>
                <a:spcPts val="0"/>
              </a:spcAft>
              <a:buClr>
                <a:srgbClr val="E76A28"/>
              </a:buClr>
              <a:buSzPts val="1200"/>
              <a:buFont typeface="Nunito Light"/>
              <a:buChar char="■"/>
              <a:defRPr/>
            </a:lvl3pPr>
            <a:lvl4pPr indent="-304800" lvl="3" marL="1828800" rtl="0">
              <a:lnSpc>
                <a:spcPct val="100000"/>
              </a:lnSpc>
              <a:spcBef>
                <a:spcPts val="0"/>
              </a:spcBef>
              <a:spcAft>
                <a:spcPts val="0"/>
              </a:spcAft>
              <a:buClr>
                <a:srgbClr val="E76A28"/>
              </a:buClr>
              <a:buSzPts val="1200"/>
              <a:buFont typeface="Nunito Light"/>
              <a:buChar char="●"/>
              <a:defRPr/>
            </a:lvl4pPr>
            <a:lvl5pPr indent="-304800" lvl="4" marL="2286000" rtl="0">
              <a:lnSpc>
                <a:spcPct val="100000"/>
              </a:lnSpc>
              <a:spcBef>
                <a:spcPts val="0"/>
              </a:spcBef>
              <a:spcAft>
                <a:spcPts val="0"/>
              </a:spcAft>
              <a:buClr>
                <a:srgbClr val="E76A28"/>
              </a:buClr>
              <a:buSzPts val="1200"/>
              <a:buFont typeface="Nunito Light"/>
              <a:buChar char="○"/>
              <a:defRPr/>
            </a:lvl5pPr>
            <a:lvl6pPr indent="-304800" lvl="5" marL="2743200" rtl="0">
              <a:lnSpc>
                <a:spcPct val="100000"/>
              </a:lnSpc>
              <a:spcBef>
                <a:spcPts val="0"/>
              </a:spcBef>
              <a:spcAft>
                <a:spcPts val="0"/>
              </a:spcAft>
              <a:buClr>
                <a:srgbClr val="999999"/>
              </a:buClr>
              <a:buSzPts val="1200"/>
              <a:buFont typeface="Nunito Light"/>
              <a:buChar char="■"/>
              <a:defRPr/>
            </a:lvl6pPr>
            <a:lvl7pPr indent="-304800" lvl="6" marL="3200400" rtl="0">
              <a:lnSpc>
                <a:spcPct val="100000"/>
              </a:lnSpc>
              <a:spcBef>
                <a:spcPts val="0"/>
              </a:spcBef>
              <a:spcAft>
                <a:spcPts val="0"/>
              </a:spcAft>
              <a:buClr>
                <a:srgbClr val="999999"/>
              </a:buClr>
              <a:buSzPts val="1200"/>
              <a:buFont typeface="Nunito Light"/>
              <a:buChar char="●"/>
              <a:defRPr/>
            </a:lvl7pPr>
            <a:lvl8pPr indent="-304800" lvl="7" marL="3657600" rtl="0">
              <a:lnSpc>
                <a:spcPct val="100000"/>
              </a:lnSpc>
              <a:spcBef>
                <a:spcPts val="0"/>
              </a:spcBef>
              <a:spcAft>
                <a:spcPts val="0"/>
              </a:spcAft>
              <a:buClr>
                <a:srgbClr val="999999"/>
              </a:buClr>
              <a:buSzPts val="1200"/>
              <a:buFont typeface="Nunito Light"/>
              <a:buChar char="○"/>
              <a:defRPr/>
            </a:lvl8pPr>
            <a:lvl9pPr indent="-304800" lvl="8" marL="4114800" rtl="0">
              <a:lnSpc>
                <a:spcPct val="100000"/>
              </a:lnSpc>
              <a:spcBef>
                <a:spcPts val="0"/>
              </a:spcBef>
              <a:spcAft>
                <a:spcPts val="0"/>
              </a:spcAft>
              <a:buClr>
                <a:srgbClr val="999999"/>
              </a:buClr>
              <a:buSzPts val="1200"/>
              <a:buFont typeface="Nunito Light"/>
              <a:buChar char="■"/>
              <a:defRPr/>
            </a:lvl9pPr>
          </a:lstStyle>
          <a:p/>
        </p:txBody>
      </p:sp>
      <p:sp>
        <p:nvSpPr>
          <p:cNvPr id="489" name="Google Shape;489;p7"/>
          <p:cNvSpPr/>
          <p:nvPr>
            <p:ph idx="2" type="pic"/>
          </p:nvPr>
        </p:nvSpPr>
        <p:spPr>
          <a:xfrm>
            <a:off x="5304900" y="402000"/>
            <a:ext cx="3439500" cy="4348200"/>
          </a:xfrm>
          <a:prstGeom prst="roundRect">
            <a:avLst>
              <a:gd fmla="val 8582" name="adj"/>
            </a:avLst>
          </a:prstGeom>
          <a:noFill/>
          <a:ln cap="flat" cmpd="sng" w="9525">
            <a:solidFill>
              <a:schemeClr val="accent1"/>
            </a:solidFill>
            <a:prstDash val="solid"/>
            <a:round/>
            <a:headEnd len="sm" w="sm" type="none"/>
            <a:tailEnd len="sm" w="sm" type="none"/>
          </a:ln>
        </p:spPr>
      </p:sp>
      <p:grpSp>
        <p:nvGrpSpPr>
          <p:cNvPr id="490" name="Google Shape;490;p7"/>
          <p:cNvGrpSpPr/>
          <p:nvPr/>
        </p:nvGrpSpPr>
        <p:grpSpPr>
          <a:xfrm>
            <a:off x="599394" y="354274"/>
            <a:ext cx="4283062" cy="4355996"/>
            <a:chOff x="599394" y="354274"/>
            <a:chExt cx="4283062" cy="4355996"/>
          </a:xfrm>
        </p:grpSpPr>
        <p:grpSp>
          <p:nvGrpSpPr>
            <p:cNvPr id="491" name="Google Shape;491;p7"/>
            <p:cNvGrpSpPr/>
            <p:nvPr/>
          </p:nvGrpSpPr>
          <p:grpSpPr>
            <a:xfrm>
              <a:off x="2679157" y="4506728"/>
              <a:ext cx="2203298" cy="203542"/>
              <a:chOff x="2308757" y="4537853"/>
              <a:chExt cx="2203298" cy="203542"/>
            </a:xfrm>
          </p:grpSpPr>
          <p:sp>
            <p:nvSpPr>
              <p:cNvPr id="492" name="Google Shape;492;p7"/>
              <p:cNvSpPr/>
              <p:nvPr/>
            </p:nvSpPr>
            <p:spPr>
              <a:xfrm rot="-2700000">
                <a:off x="2296506" y="4659671"/>
                <a:ext cx="157402" cy="30547"/>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
              <p:cNvSpPr/>
              <p:nvPr/>
            </p:nvSpPr>
            <p:spPr>
              <a:xfrm rot="-9458526">
                <a:off x="4259870" y="4584018"/>
                <a:ext cx="252372" cy="4897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7"/>
            <p:cNvGrpSpPr/>
            <p:nvPr/>
          </p:nvGrpSpPr>
          <p:grpSpPr>
            <a:xfrm rot="265663">
              <a:off x="608223" y="398360"/>
              <a:ext cx="1152659" cy="273276"/>
              <a:chOff x="1800682" y="402012"/>
              <a:chExt cx="1152677" cy="273280"/>
            </a:xfrm>
          </p:grpSpPr>
          <p:sp>
            <p:nvSpPr>
              <p:cNvPr id="495" name="Google Shape;495;p7"/>
              <p:cNvSpPr/>
              <p:nvPr/>
            </p:nvSpPr>
            <p:spPr>
              <a:xfrm rot="1095729">
                <a:off x="2732114" y="435471"/>
                <a:ext cx="220190" cy="42882"/>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rot="-4332497">
                <a:off x="1740273" y="533119"/>
                <a:ext cx="236617" cy="45547"/>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7" name="Shape 497"/>
        <p:cNvGrpSpPr/>
        <p:nvPr/>
      </p:nvGrpSpPr>
      <p:grpSpPr>
        <a:xfrm>
          <a:off x="0" y="0"/>
          <a:ext cx="0" cy="0"/>
          <a:chOff x="0" y="0"/>
          <a:chExt cx="0" cy="0"/>
        </a:xfrm>
      </p:grpSpPr>
      <p:grpSp>
        <p:nvGrpSpPr>
          <p:cNvPr id="498" name="Google Shape;498;p8"/>
          <p:cNvGrpSpPr/>
          <p:nvPr/>
        </p:nvGrpSpPr>
        <p:grpSpPr>
          <a:xfrm>
            <a:off x="-1211400" y="-300713"/>
            <a:ext cx="11576126" cy="5688439"/>
            <a:chOff x="-1215998" y="-272466"/>
            <a:chExt cx="11576126" cy="5688439"/>
          </a:xfrm>
        </p:grpSpPr>
        <p:sp>
          <p:nvSpPr>
            <p:cNvPr id="499" name="Google Shape;499;p8"/>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8"/>
            <p:cNvGrpSpPr/>
            <p:nvPr/>
          </p:nvGrpSpPr>
          <p:grpSpPr>
            <a:xfrm>
              <a:off x="4485999" y="3537939"/>
              <a:ext cx="5874129" cy="1878033"/>
              <a:chOff x="-363008" y="3962671"/>
              <a:chExt cx="4934998" cy="1722019"/>
            </a:xfrm>
          </p:grpSpPr>
          <p:sp>
            <p:nvSpPr>
              <p:cNvPr id="524" name="Google Shape;524;p8"/>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8"/>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8"/>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8"/>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8"/>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8"/>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8"/>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8"/>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8"/>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8"/>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8"/>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8"/>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8"/>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8"/>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8"/>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8"/>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8"/>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8"/>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8"/>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8"/>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6" name="Shape 566"/>
        <p:cNvGrpSpPr/>
        <p:nvPr/>
      </p:nvGrpSpPr>
      <p:grpSpPr>
        <a:xfrm>
          <a:off x="0" y="0"/>
          <a:ext cx="0" cy="0"/>
          <a:chOff x="0" y="0"/>
          <a:chExt cx="0" cy="0"/>
        </a:xfrm>
      </p:grpSpPr>
      <p:grpSp>
        <p:nvGrpSpPr>
          <p:cNvPr id="567" name="Google Shape;567;p9"/>
          <p:cNvGrpSpPr/>
          <p:nvPr/>
        </p:nvGrpSpPr>
        <p:grpSpPr>
          <a:xfrm>
            <a:off x="-1211400" y="-300713"/>
            <a:ext cx="11576126" cy="5688439"/>
            <a:chOff x="-1215998" y="-272466"/>
            <a:chExt cx="11576126" cy="5688439"/>
          </a:xfrm>
        </p:grpSpPr>
        <p:sp>
          <p:nvSpPr>
            <p:cNvPr id="568" name="Google Shape;568;p9"/>
            <p:cNvSpPr/>
            <p:nvPr/>
          </p:nvSpPr>
          <p:spPr>
            <a:xfrm>
              <a:off x="-1215998" y="350602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1215998" y="2824970"/>
              <a:ext cx="5871651" cy="516989"/>
            </a:xfrm>
            <a:custGeom>
              <a:rect b="b" l="l" r="r" t="t"/>
              <a:pathLst>
                <a:path extrusionOk="0" h="7969" w="82930">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81" y="1"/>
                  </a:moveTo>
                  <a:lnTo>
                    <a:pt x="14048" y="3977"/>
                  </a:lnTo>
                  <a:lnTo>
                    <a:pt x="16881" y="7969"/>
                  </a:lnTo>
                  <a:lnTo>
                    <a:pt x="19715" y="3977"/>
                  </a:lnTo>
                  <a:lnTo>
                    <a:pt x="16881" y="1"/>
                  </a:lnTo>
                  <a:close/>
                  <a:moveTo>
                    <a:pt x="23905" y="1"/>
                  </a:moveTo>
                  <a:lnTo>
                    <a:pt x="21071"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77" y="1"/>
                  </a:moveTo>
                  <a:lnTo>
                    <a:pt x="42127" y="3977"/>
                  </a:lnTo>
                  <a:lnTo>
                    <a:pt x="44977" y="7969"/>
                  </a:lnTo>
                  <a:lnTo>
                    <a:pt x="47810" y="3977"/>
                  </a:lnTo>
                  <a:lnTo>
                    <a:pt x="44977" y="1"/>
                  </a:lnTo>
                  <a:close/>
                  <a:moveTo>
                    <a:pt x="52000" y="1"/>
                  </a:moveTo>
                  <a:lnTo>
                    <a:pt x="49151" y="3977"/>
                  </a:lnTo>
                  <a:lnTo>
                    <a:pt x="52000" y="7969"/>
                  </a:lnTo>
                  <a:lnTo>
                    <a:pt x="54834" y="3977"/>
                  </a:lnTo>
                  <a:lnTo>
                    <a:pt x="52000"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56" y="1"/>
                  </a:moveTo>
                  <a:lnTo>
                    <a:pt x="70222" y="3977"/>
                  </a:lnTo>
                  <a:lnTo>
                    <a:pt x="73056" y="7969"/>
                  </a:lnTo>
                  <a:lnTo>
                    <a:pt x="75905" y="3977"/>
                  </a:lnTo>
                  <a:lnTo>
                    <a:pt x="73056" y="1"/>
                  </a:lnTo>
                  <a:close/>
                  <a:moveTo>
                    <a:pt x="80095" y="1"/>
                  </a:moveTo>
                  <a:lnTo>
                    <a:pt x="77246" y="3977"/>
                  </a:lnTo>
                  <a:lnTo>
                    <a:pt x="80095" y="7969"/>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1215998" y="2143984"/>
              <a:ext cx="5872713" cy="516989"/>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1215998" y="1461959"/>
              <a:ext cx="5871651" cy="517962"/>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1215998" y="781881"/>
              <a:ext cx="5871651" cy="516081"/>
            </a:xfrm>
            <a:custGeom>
              <a:rect b="b" l="l" r="r" t="t"/>
              <a:pathLst>
                <a:path extrusionOk="0" h="7955" w="82930">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81" y="1"/>
                  </a:moveTo>
                  <a:lnTo>
                    <a:pt x="14048" y="3977"/>
                  </a:lnTo>
                  <a:lnTo>
                    <a:pt x="16881" y="7954"/>
                  </a:lnTo>
                  <a:lnTo>
                    <a:pt x="19715" y="3977"/>
                  </a:lnTo>
                  <a:lnTo>
                    <a:pt x="16881" y="1"/>
                  </a:lnTo>
                  <a:close/>
                  <a:moveTo>
                    <a:pt x="23905" y="1"/>
                  </a:moveTo>
                  <a:lnTo>
                    <a:pt x="21071"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77" y="1"/>
                  </a:moveTo>
                  <a:lnTo>
                    <a:pt x="42127" y="3977"/>
                  </a:lnTo>
                  <a:lnTo>
                    <a:pt x="44977" y="7954"/>
                  </a:lnTo>
                  <a:lnTo>
                    <a:pt x="47810" y="3977"/>
                  </a:lnTo>
                  <a:lnTo>
                    <a:pt x="44977" y="1"/>
                  </a:lnTo>
                  <a:close/>
                  <a:moveTo>
                    <a:pt x="52000" y="1"/>
                  </a:moveTo>
                  <a:lnTo>
                    <a:pt x="49151" y="3977"/>
                  </a:lnTo>
                  <a:lnTo>
                    <a:pt x="52000" y="7954"/>
                  </a:lnTo>
                  <a:lnTo>
                    <a:pt x="54834" y="3977"/>
                  </a:lnTo>
                  <a:lnTo>
                    <a:pt x="52000"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56" y="1"/>
                  </a:moveTo>
                  <a:lnTo>
                    <a:pt x="70222" y="3977"/>
                  </a:lnTo>
                  <a:lnTo>
                    <a:pt x="73056" y="7954"/>
                  </a:lnTo>
                  <a:lnTo>
                    <a:pt x="75905" y="3977"/>
                  </a:lnTo>
                  <a:lnTo>
                    <a:pt x="73056" y="1"/>
                  </a:lnTo>
                  <a:close/>
                  <a:moveTo>
                    <a:pt x="80095" y="1"/>
                  </a:moveTo>
                  <a:lnTo>
                    <a:pt x="77246" y="3977"/>
                  </a:lnTo>
                  <a:lnTo>
                    <a:pt x="80095" y="7954"/>
                  </a:lnTo>
                  <a:lnTo>
                    <a:pt x="82929"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1215998" y="100895"/>
              <a:ext cx="5871651" cy="516016"/>
            </a:xfrm>
            <a:custGeom>
              <a:rect b="b" l="l" r="r" t="t"/>
              <a:pathLst>
                <a:path extrusionOk="0" h="7954" w="82930">
                  <a:moveTo>
                    <a:pt x="2849" y="0"/>
                  </a:moveTo>
                  <a:lnTo>
                    <a:pt x="0" y="3977"/>
                  </a:lnTo>
                  <a:lnTo>
                    <a:pt x="2849" y="7954"/>
                  </a:lnTo>
                  <a:lnTo>
                    <a:pt x="5683" y="3977"/>
                  </a:lnTo>
                  <a:lnTo>
                    <a:pt x="2849" y="0"/>
                  </a:lnTo>
                  <a:close/>
                  <a:moveTo>
                    <a:pt x="9873" y="0"/>
                  </a:moveTo>
                  <a:lnTo>
                    <a:pt x="7039" y="3977"/>
                  </a:lnTo>
                  <a:lnTo>
                    <a:pt x="9873" y="7954"/>
                  </a:lnTo>
                  <a:lnTo>
                    <a:pt x="12707" y="3977"/>
                  </a:lnTo>
                  <a:lnTo>
                    <a:pt x="9873" y="0"/>
                  </a:lnTo>
                  <a:close/>
                  <a:moveTo>
                    <a:pt x="16881" y="0"/>
                  </a:moveTo>
                  <a:lnTo>
                    <a:pt x="14048" y="3977"/>
                  </a:lnTo>
                  <a:lnTo>
                    <a:pt x="16881" y="7954"/>
                  </a:lnTo>
                  <a:lnTo>
                    <a:pt x="19715" y="3977"/>
                  </a:lnTo>
                  <a:lnTo>
                    <a:pt x="16881" y="0"/>
                  </a:lnTo>
                  <a:close/>
                  <a:moveTo>
                    <a:pt x="23905" y="0"/>
                  </a:moveTo>
                  <a:lnTo>
                    <a:pt x="21071" y="3977"/>
                  </a:lnTo>
                  <a:lnTo>
                    <a:pt x="23905" y="7954"/>
                  </a:lnTo>
                  <a:lnTo>
                    <a:pt x="26739" y="3977"/>
                  </a:lnTo>
                  <a:lnTo>
                    <a:pt x="23905" y="0"/>
                  </a:lnTo>
                  <a:close/>
                  <a:moveTo>
                    <a:pt x="30929" y="0"/>
                  </a:moveTo>
                  <a:lnTo>
                    <a:pt x="28095" y="3977"/>
                  </a:lnTo>
                  <a:lnTo>
                    <a:pt x="30929" y="7954"/>
                  </a:lnTo>
                  <a:lnTo>
                    <a:pt x="33778" y="3977"/>
                  </a:lnTo>
                  <a:lnTo>
                    <a:pt x="30929" y="0"/>
                  </a:lnTo>
                  <a:close/>
                  <a:moveTo>
                    <a:pt x="37968" y="0"/>
                  </a:moveTo>
                  <a:lnTo>
                    <a:pt x="35119" y="3977"/>
                  </a:lnTo>
                  <a:lnTo>
                    <a:pt x="37968" y="7954"/>
                  </a:lnTo>
                  <a:lnTo>
                    <a:pt x="40802" y="3977"/>
                  </a:lnTo>
                  <a:lnTo>
                    <a:pt x="37968" y="0"/>
                  </a:lnTo>
                  <a:close/>
                  <a:moveTo>
                    <a:pt x="44977" y="0"/>
                  </a:moveTo>
                  <a:lnTo>
                    <a:pt x="42127" y="3977"/>
                  </a:lnTo>
                  <a:lnTo>
                    <a:pt x="44977" y="7954"/>
                  </a:lnTo>
                  <a:lnTo>
                    <a:pt x="47810" y="3977"/>
                  </a:lnTo>
                  <a:lnTo>
                    <a:pt x="44977" y="0"/>
                  </a:lnTo>
                  <a:close/>
                  <a:moveTo>
                    <a:pt x="52000" y="0"/>
                  </a:moveTo>
                  <a:lnTo>
                    <a:pt x="49151" y="3977"/>
                  </a:lnTo>
                  <a:lnTo>
                    <a:pt x="52000" y="7954"/>
                  </a:lnTo>
                  <a:lnTo>
                    <a:pt x="54834" y="3977"/>
                  </a:lnTo>
                  <a:lnTo>
                    <a:pt x="52000" y="0"/>
                  </a:lnTo>
                  <a:close/>
                  <a:moveTo>
                    <a:pt x="59024" y="0"/>
                  </a:moveTo>
                  <a:lnTo>
                    <a:pt x="56190" y="3977"/>
                  </a:lnTo>
                  <a:lnTo>
                    <a:pt x="59024" y="7954"/>
                  </a:lnTo>
                  <a:lnTo>
                    <a:pt x="61858" y="3977"/>
                  </a:lnTo>
                  <a:lnTo>
                    <a:pt x="59024" y="0"/>
                  </a:lnTo>
                  <a:close/>
                  <a:moveTo>
                    <a:pt x="66048" y="0"/>
                  </a:moveTo>
                  <a:lnTo>
                    <a:pt x="63214" y="3977"/>
                  </a:lnTo>
                  <a:lnTo>
                    <a:pt x="66048" y="7954"/>
                  </a:lnTo>
                  <a:lnTo>
                    <a:pt x="68897" y="3977"/>
                  </a:lnTo>
                  <a:lnTo>
                    <a:pt x="66048" y="0"/>
                  </a:lnTo>
                  <a:close/>
                  <a:moveTo>
                    <a:pt x="73056" y="0"/>
                  </a:moveTo>
                  <a:lnTo>
                    <a:pt x="70222" y="3977"/>
                  </a:lnTo>
                  <a:lnTo>
                    <a:pt x="73056" y="7954"/>
                  </a:lnTo>
                  <a:lnTo>
                    <a:pt x="75905" y="3977"/>
                  </a:lnTo>
                  <a:lnTo>
                    <a:pt x="73056" y="0"/>
                  </a:lnTo>
                  <a:close/>
                  <a:moveTo>
                    <a:pt x="80095" y="0"/>
                  </a:moveTo>
                  <a:lnTo>
                    <a:pt x="77246" y="3977"/>
                  </a:lnTo>
                  <a:lnTo>
                    <a:pt x="80095" y="7954"/>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967903" y="316497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967903" y="2483990"/>
              <a:ext cx="5375397" cy="516989"/>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967903" y="1802939"/>
              <a:ext cx="5375397" cy="516989"/>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967903" y="1122926"/>
              <a:ext cx="5375397" cy="516016"/>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967903" y="439929"/>
              <a:ext cx="5375397" cy="517962"/>
            </a:xfrm>
            <a:custGeom>
              <a:rect b="b" l="l" r="r" t="t"/>
              <a:pathLst>
                <a:path extrusionOk="0" h="7984" w="75921">
                  <a:moveTo>
                    <a:pt x="52016" y="0"/>
                  </a:moveTo>
                  <a:lnTo>
                    <a:pt x="49167" y="4007"/>
                  </a:lnTo>
                  <a:lnTo>
                    <a:pt x="52016" y="7969"/>
                  </a:lnTo>
                  <a:lnTo>
                    <a:pt x="54850" y="3992"/>
                  </a:lnTo>
                  <a:lnTo>
                    <a:pt x="52016" y="0"/>
                  </a:lnTo>
                  <a:close/>
                  <a:moveTo>
                    <a:pt x="2849" y="31"/>
                  </a:moveTo>
                  <a:lnTo>
                    <a:pt x="0" y="4007"/>
                  </a:lnTo>
                  <a:lnTo>
                    <a:pt x="2849" y="7984"/>
                  </a:lnTo>
                  <a:lnTo>
                    <a:pt x="5683" y="4007"/>
                  </a:lnTo>
                  <a:lnTo>
                    <a:pt x="2849" y="31"/>
                  </a:lnTo>
                  <a:close/>
                  <a:moveTo>
                    <a:pt x="9873" y="31"/>
                  </a:moveTo>
                  <a:lnTo>
                    <a:pt x="7039" y="4007"/>
                  </a:lnTo>
                  <a:lnTo>
                    <a:pt x="9873" y="7984"/>
                  </a:lnTo>
                  <a:lnTo>
                    <a:pt x="12707" y="4007"/>
                  </a:lnTo>
                  <a:lnTo>
                    <a:pt x="9873" y="31"/>
                  </a:lnTo>
                  <a:close/>
                  <a:moveTo>
                    <a:pt x="16897" y="31"/>
                  </a:moveTo>
                  <a:lnTo>
                    <a:pt x="14063" y="4007"/>
                  </a:lnTo>
                  <a:lnTo>
                    <a:pt x="16897" y="7984"/>
                  </a:lnTo>
                  <a:lnTo>
                    <a:pt x="19731" y="4007"/>
                  </a:lnTo>
                  <a:lnTo>
                    <a:pt x="16897" y="31"/>
                  </a:lnTo>
                  <a:close/>
                  <a:moveTo>
                    <a:pt x="23905" y="31"/>
                  </a:moveTo>
                  <a:lnTo>
                    <a:pt x="21072" y="4007"/>
                  </a:lnTo>
                  <a:lnTo>
                    <a:pt x="23905" y="7984"/>
                  </a:lnTo>
                  <a:lnTo>
                    <a:pt x="26739" y="4007"/>
                  </a:lnTo>
                  <a:lnTo>
                    <a:pt x="23905" y="31"/>
                  </a:lnTo>
                  <a:close/>
                  <a:moveTo>
                    <a:pt x="30929" y="31"/>
                  </a:moveTo>
                  <a:lnTo>
                    <a:pt x="28095" y="4007"/>
                  </a:lnTo>
                  <a:lnTo>
                    <a:pt x="30929" y="7984"/>
                  </a:lnTo>
                  <a:lnTo>
                    <a:pt x="33778" y="4007"/>
                  </a:lnTo>
                  <a:lnTo>
                    <a:pt x="30929" y="31"/>
                  </a:lnTo>
                  <a:close/>
                  <a:moveTo>
                    <a:pt x="37968" y="31"/>
                  </a:moveTo>
                  <a:lnTo>
                    <a:pt x="35119" y="4007"/>
                  </a:lnTo>
                  <a:lnTo>
                    <a:pt x="37968" y="7984"/>
                  </a:lnTo>
                  <a:lnTo>
                    <a:pt x="40802" y="4007"/>
                  </a:lnTo>
                  <a:lnTo>
                    <a:pt x="37968" y="31"/>
                  </a:lnTo>
                  <a:close/>
                  <a:moveTo>
                    <a:pt x="44992" y="31"/>
                  </a:moveTo>
                  <a:lnTo>
                    <a:pt x="42158" y="4007"/>
                  </a:lnTo>
                  <a:lnTo>
                    <a:pt x="44992" y="7984"/>
                  </a:lnTo>
                  <a:lnTo>
                    <a:pt x="47826" y="4007"/>
                  </a:lnTo>
                  <a:lnTo>
                    <a:pt x="44992" y="31"/>
                  </a:lnTo>
                  <a:close/>
                  <a:moveTo>
                    <a:pt x="59024" y="31"/>
                  </a:moveTo>
                  <a:lnTo>
                    <a:pt x="56190" y="4007"/>
                  </a:lnTo>
                  <a:lnTo>
                    <a:pt x="59024" y="7984"/>
                  </a:lnTo>
                  <a:lnTo>
                    <a:pt x="61858" y="4007"/>
                  </a:lnTo>
                  <a:lnTo>
                    <a:pt x="59024" y="31"/>
                  </a:lnTo>
                  <a:close/>
                  <a:moveTo>
                    <a:pt x="66048" y="31"/>
                  </a:moveTo>
                  <a:lnTo>
                    <a:pt x="63214" y="4007"/>
                  </a:lnTo>
                  <a:lnTo>
                    <a:pt x="66048" y="7984"/>
                  </a:lnTo>
                  <a:lnTo>
                    <a:pt x="68897" y="4007"/>
                  </a:lnTo>
                  <a:lnTo>
                    <a:pt x="66048" y="31"/>
                  </a:lnTo>
                  <a:close/>
                  <a:moveTo>
                    <a:pt x="73087" y="31"/>
                  </a:moveTo>
                  <a:lnTo>
                    <a:pt x="70238" y="4007"/>
                  </a:lnTo>
                  <a:lnTo>
                    <a:pt x="73087" y="7984"/>
                  </a:lnTo>
                  <a:lnTo>
                    <a:pt x="75921" y="4007"/>
                  </a:lnTo>
                  <a:lnTo>
                    <a:pt x="73087"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967903" y="-240085"/>
              <a:ext cx="5375397" cy="517962"/>
            </a:xfrm>
            <a:custGeom>
              <a:rect b="b" l="l" r="r" t="t"/>
              <a:pathLst>
                <a:path extrusionOk="0" h="798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16" y="15"/>
                  </a:moveTo>
                  <a:lnTo>
                    <a:pt x="49167" y="3977"/>
                  </a:lnTo>
                  <a:lnTo>
                    <a:pt x="52001" y="7953"/>
                  </a:lnTo>
                  <a:lnTo>
                    <a:pt x="54834" y="3977"/>
                  </a:lnTo>
                  <a:lnTo>
                    <a:pt x="52016" y="15"/>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15"/>
                  </a:moveTo>
                  <a:lnTo>
                    <a:pt x="70238" y="3992"/>
                  </a:lnTo>
                  <a:lnTo>
                    <a:pt x="73087" y="7984"/>
                  </a:lnTo>
                  <a:lnTo>
                    <a:pt x="7592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1215998" y="350602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1215998" y="2824970"/>
              <a:ext cx="5873775" cy="315357"/>
            </a:xfrm>
            <a:custGeom>
              <a:rect b="b" l="l" r="r" t="t"/>
              <a:pathLst>
                <a:path extrusionOk="0" h="4861" w="82960">
                  <a:moveTo>
                    <a:pt x="2880" y="1"/>
                  </a:moveTo>
                  <a:lnTo>
                    <a:pt x="0" y="3977"/>
                  </a:lnTo>
                  <a:lnTo>
                    <a:pt x="640" y="4861"/>
                  </a:lnTo>
                  <a:lnTo>
                    <a:pt x="2864" y="1753"/>
                  </a:lnTo>
                  <a:lnTo>
                    <a:pt x="5089" y="4861"/>
                  </a:lnTo>
                  <a:lnTo>
                    <a:pt x="5714" y="3977"/>
                  </a:lnTo>
                  <a:lnTo>
                    <a:pt x="2880" y="1"/>
                  </a:lnTo>
                  <a:close/>
                  <a:moveTo>
                    <a:pt x="9903" y="1"/>
                  </a:moveTo>
                  <a:lnTo>
                    <a:pt x="7039" y="3977"/>
                  </a:lnTo>
                  <a:lnTo>
                    <a:pt x="7664" y="4861"/>
                  </a:lnTo>
                  <a:lnTo>
                    <a:pt x="9888" y="1753"/>
                  </a:lnTo>
                  <a:lnTo>
                    <a:pt x="12113" y="4861"/>
                  </a:lnTo>
                  <a:lnTo>
                    <a:pt x="12753" y="3977"/>
                  </a:lnTo>
                  <a:lnTo>
                    <a:pt x="9903" y="1"/>
                  </a:lnTo>
                  <a:close/>
                  <a:moveTo>
                    <a:pt x="16912" y="1"/>
                  </a:moveTo>
                  <a:lnTo>
                    <a:pt x="14048" y="3977"/>
                  </a:lnTo>
                  <a:lnTo>
                    <a:pt x="14672" y="4861"/>
                  </a:lnTo>
                  <a:lnTo>
                    <a:pt x="16897" y="1753"/>
                  </a:lnTo>
                  <a:lnTo>
                    <a:pt x="19121" y="4861"/>
                  </a:lnTo>
                  <a:lnTo>
                    <a:pt x="19761" y="3977"/>
                  </a:lnTo>
                  <a:lnTo>
                    <a:pt x="16912" y="1"/>
                  </a:lnTo>
                  <a:close/>
                  <a:moveTo>
                    <a:pt x="23936" y="1"/>
                  </a:moveTo>
                  <a:lnTo>
                    <a:pt x="21071" y="3977"/>
                  </a:lnTo>
                  <a:lnTo>
                    <a:pt x="21696" y="4861"/>
                  </a:lnTo>
                  <a:lnTo>
                    <a:pt x="23920" y="1753"/>
                  </a:lnTo>
                  <a:lnTo>
                    <a:pt x="26160" y="4861"/>
                  </a:lnTo>
                  <a:lnTo>
                    <a:pt x="26785" y="3977"/>
                  </a:lnTo>
                  <a:lnTo>
                    <a:pt x="23936" y="1"/>
                  </a:lnTo>
                  <a:close/>
                  <a:moveTo>
                    <a:pt x="30975" y="1"/>
                  </a:moveTo>
                  <a:lnTo>
                    <a:pt x="28095" y="3977"/>
                  </a:lnTo>
                  <a:lnTo>
                    <a:pt x="28720" y="4861"/>
                  </a:lnTo>
                  <a:lnTo>
                    <a:pt x="30959" y="1753"/>
                  </a:lnTo>
                  <a:lnTo>
                    <a:pt x="33184" y="4861"/>
                  </a:lnTo>
                  <a:lnTo>
                    <a:pt x="33809" y="3977"/>
                  </a:lnTo>
                  <a:lnTo>
                    <a:pt x="30975" y="1"/>
                  </a:lnTo>
                  <a:close/>
                  <a:moveTo>
                    <a:pt x="37998" y="1"/>
                  </a:moveTo>
                  <a:lnTo>
                    <a:pt x="35119" y="3977"/>
                  </a:lnTo>
                  <a:lnTo>
                    <a:pt x="35759" y="4861"/>
                  </a:lnTo>
                  <a:lnTo>
                    <a:pt x="37983" y="1753"/>
                  </a:lnTo>
                  <a:lnTo>
                    <a:pt x="40208" y="4861"/>
                  </a:lnTo>
                  <a:lnTo>
                    <a:pt x="40832" y="3977"/>
                  </a:lnTo>
                  <a:lnTo>
                    <a:pt x="37998" y="1"/>
                  </a:lnTo>
                  <a:close/>
                  <a:moveTo>
                    <a:pt x="45007" y="1"/>
                  </a:moveTo>
                  <a:lnTo>
                    <a:pt x="42127" y="3977"/>
                  </a:lnTo>
                  <a:lnTo>
                    <a:pt x="42767" y="4861"/>
                  </a:lnTo>
                  <a:lnTo>
                    <a:pt x="44992" y="1753"/>
                  </a:lnTo>
                  <a:lnTo>
                    <a:pt x="47216" y="4861"/>
                  </a:lnTo>
                  <a:lnTo>
                    <a:pt x="47841" y="3977"/>
                  </a:lnTo>
                  <a:lnTo>
                    <a:pt x="45007" y="1"/>
                  </a:lnTo>
                  <a:close/>
                  <a:moveTo>
                    <a:pt x="52031" y="1"/>
                  </a:moveTo>
                  <a:lnTo>
                    <a:pt x="49151" y="3977"/>
                  </a:lnTo>
                  <a:lnTo>
                    <a:pt x="49791" y="4861"/>
                  </a:lnTo>
                  <a:lnTo>
                    <a:pt x="52016" y="1753"/>
                  </a:lnTo>
                  <a:lnTo>
                    <a:pt x="54240" y="4861"/>
                  </a:lnTo>
                  <a:lnTo>
                    <a:pt x="54865" y="3977"/>
                  </a:lnTo>
                  <a:lnTo>
                    <a:pt x="52031" y="1"/>
                  </a:lnTo>
                  <a:close/>
                  <a:moveTo>
                    <a:pt x="59070" y="1"/>
                  </a:moveTo>
                  <a:lnTo>
                    <a:pt x="56190" y="3977"/>
                  </a:lnTo>
                  <a:lnTo>
                    <a:pt x="56815" y="4861"/>
                  </a:lnTo>
                  <a:lnTo>
                    <a:pt x="59039" y="1753"/>
                  </a:lnTo>
                  <a:lnTo>
                    <a:pt x="61279" y="4861"/>
                  </a:lnTo>
                  <a:lnTo>
                    <a:pt x="61904" y="3977"/>
                  </a:lnTo>
                  <a:lnTo>
                    <a:pt x="59070" y="1"/>
                  </a:lnTo>
                  <a:close/>
                  <a:moveTo>
                    <a:pt x="66094" y="1"/>
                  </a:moveTo>
                  <a:lnTo>
                    <a:pt x="63214" y="3977"/>
                  </a:lnTo>
                  <a:lnTo>
                    <a:pt x="63839" y="4861"/>
                  </a:lnTo>
                  <a:lnTo>
                    <a:pt x="66078" y="1753"/>
                  </a:lnTo>
                  <a:lnTo>
                    <a:pt x="68303" y="4861"/>
                  </a:lnTo>
                  <a:lnTo>
                    <a:pt x="68927" y="3977"/>
                  </a:lnTo>
                  <a:lnTo>
                    <a:pt x="66094" y="1"/>
                  </a:lnTo>
                  <a:close/>
                  <a:moveTo>
                    <a:pt x="73102" y="1"/>
                  </a:moveTo>
                  <a:lnTo>
                    <a:pt x="70222" y="3977"/>
                  </a:lnTo>
                  <a:lnTo>
                    <a:pt x="70847" y="4861"/>
                  </a:lnTo>
                  <a:lnTo>
                    <a:pt x="73087" y="1753"/>
                  </a:lnTo>
                  <a:lnTo>
                    <a:pt x="75311" y="4861"/>
                  </a:lnTo>
                  <a:lnTo>
                    <a:pt x="75936" y="3977"/>
                  </a:lnTo>
                  <a:lnTo>
                    <a:pt x="73102" y="1"/>
                  </a:lnTo>
                  <a:close/>
                  <a:moveTo>
                    <a:pt x="80095" y="1"/>
                  </a:moveTo>
                  <a:lnTo>
                    <a:pt x="77246" y="3977"/>
                  </a:lnTo>
                  <a:lnTo>
                    <a:pt x="77886" y="4861"/>
                  </a:lnTo>
                  <a:lnTo>
                    <a:pt x="80111" y="1753"/>
                  </a:lnTo>
                  <a:lnTo>
                    <a:pt x="82335" y="4861"/>
                  </a:lnTo>
                  <a:lnTo>
                    <a:pt x="82960"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215998" y="2143984"/>
              <a:ext cx="5873775" cy="3153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1215998" y="1461959"/>
              <a:ext cx="5873775" cy="316331"/>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1215998" y="781881"/>
              <a:ext cx="5872713" cy="314384"/>
            </a:xfrm>
            <a:custGeom>
              <a:rect b="b" l="l" r="r" t="t"/>
              <a:pathLst>
                <a:path extrusionOk="0" h="4846" w="82945">
                  <a:moveTo>
                    <a:pt x="2880" y="1"/>
                  </a:moveTo>
                  <a:lnTo>
                    <a:pt x="0" y="3977"/>
                  </a:lnTo>
                  <a:lnTo>
                    <a:pt x="640" y="4846"/>
                  </a:lnTo>
                  <a:lnTo>
                    <a:pt x="2864" y="1738"/>
                  </a:lnTo>
                  <a:lnTo>
                    <a:pt x="5089" y="4846"/>
                  </a:lnTo>
                  <a:lnTo>
                    <a:pt x="5714" y="3977"/>
                  </a:lnTo>
                  <a:lnTo>
                    <a:pt x="2880" y="1"/>
                  </a:lnTo>
                  <a:close/>
                  <a:moveTo>
                    <a:pt x="9903" y="1"/>
                  </a:moveTo>
                  <a:lnTo>
                    <a:pt x="7039" y="3977"/>
                  </a:lnTo>
                  <a:lnTo>
                    <a:pt x="7664" y="4846"/>
                  </a:lnTo>
                  <a:lnTo>
                    <a:pt x="9888" y="1738"/>
                  </a:lnTo>
                  <a:lnTo>
                    <a:pt x="12113" y="4846"/>
                  </a:lnTo>
                  <a:lnTo>
                    <a:pt x="12753" y="3977"/>
                  </a:lnTo>
                  <a:lnTo>
                    <a:pt x="9903" y="1"/>
                  </a:lnTo>
                  <a:close/>
                  <a:moveTo>
                    <a:pt x="16912" y="1"/>
                  </a:moveTo>
                  <a:lnTo>
                    <a:pt x="14048" y="3977"/>
                  </a:lnTo>
                  <a:lnTo>
                    <a:pt x="14672" y="4846"/>
                  </a:lnTo>
                  <a:lnTo>
                    <a:pt x="16897" y="1738"/>
                  </a:lnTo>
                  <a:lnTo>
                    <a:pt x="19121" y="4846"/>
                  </a:lnTo>
                  <a:lnTo>
                    <a:pt x="19761" y="3977"/>
                  </a:lnTo>
                  <a:lnTo>
                    <a:pt x="16912" y="1"/>
                  </a:lnTo>
                  <a:close/>
                  <a:moveTo>
                    <a:pt x="23920" y="1"/>
                  </a:moveTo>
                  <a:lnTo>
                    <a:pt x="21071" y="3977"/>
                  </a:lnTo>
                  <a:lnTo>
                    <a:pt x="21696" y="4846"/>
                  </a:lnTo>
                  <a:lnTo>
                    <a:pt x="23905" y="1753"/>
                  </a:lnTo>
                  <a:lnTo>
                    <a:pt x="26130" y="4846"/>
                  </a:lnTo>
                  <a:lnTo>
                    <a:pt x="26770" y="3977"/>
                  </a:lnTo>
                  <a:lnTo>
                    <a:pt x="23920" y="1"/>
                  </a:lnTo>
                  <a:close/>
                  <a:moveTo>
                    <a:pt x="30975" y="1"/>
                  </a:moveTo>
                  <a:lnTo>
                    <a:pt x="28095" y="3977"/>
                  </a:lnTo>
                  <a:lnTo>
                    <a:pt x="28720" y="4846"/>
                  </a:lnTo>
                  <a:lnTo>
                    <a:pt x="30959" y="1738"/>
                  </a:lnTo>
                  <a:lnTo>
                    <a:pt x="33184" y="4846"/>
                  </a:lnTo>
                  <a:lnTo>
                    <a:pt x="33809" y="3977"/>
                  </a:lnTo>
                  <a:lnTo>
                    <a:pt x="30975" y="1"/>
                  </a:lnTo>
                  <a:close/>
                  <a:moveTo>
                    <a:pt x="37998" y="1"/>
                  </a:moveTo>
                  <a:lnTo>
                    <a:pt x="35119" y="3977"/>
                  </a:lnTo>
                  <a:lnTo>
                    <a:pt x="35759" y="4846"/>
                  </a:lnTo>
                  <a:lnTo>
                    <a:pt x="37983" y="1738"/>
                  </a:lnTo>
                  <a:lnTo>
                    <a:pt x="40208" y="4846"/>
                  </a:lnTo>
                  <a:lnTo>
                    <a:pt x="40832" y="3977"/>
                  </a:lnTo>
                  <a:lnTo>
                    <a:pt x="37998" y="1"/>
                  </a:lnTo>
                  <a:close/>
                  <a:moveTo>
                    <a:pt x="45007" y="1"/>
                  </a:moveTo>
                  <a:lnTo>
                    <a:pt x="42127" y="3977"/>
                  </a:lnTo>
                  <a:lnTo>
                    <a:pt x="42767" y="4846"/>
                  </a:lnTo>
                  <a:lnTo>
                    <a:pt x="44992" y="1738"/>
                  </a:lnTo>
                  <a:lnTo>
                    <a:pt x="47216" y="4846"/>
                  </a:lnTo>
                  <a:lnTo>
                    <a:pt x="47841" y="3977"/>
                  </a:lnTo>
                  <a:lnTo>
                    <a:pt x="45007" y="1"/>
                  </a:lnTo>
                  <a:close/>
                  <a:moveTo>
                    <a:pt x="52031" y="1"/>
                  </a:moveTo>
                  <a:lnTo>
                    <a:pt x="49151" y="3977"/>
                  </a:lnTo>
                  <a:lnTo>
                    <a:pt x="49791" y="4846"/>
                  </a:lnTo>
                  <a:lnTo>
                    <a:pt x="52016" y="1738"/>
                  </a:lnTo>
                  <a:lnTo>
                    <a:pt x="54240" y="4846"/>
                  </a:lnTo>
                  <a:lnTo>
                    <a:pt x="54865" y="3977"/>
                  </a:lnTo>
                  <a:lnTo>
                    <a:pt x="52031" y="1"/>
                  </a:lnTo>
                  <a:close/>
                  <a:moveTo>
                    <a:pt x="59070" y="1"/>
                  </a:moveTo>
                  <a:lnTo>
                    <a:pt x="56190" y="3977"/>
                  </a:lnTo>
                  <a:lnTo>
                    <a:pt x="56815" y="4846"/>
                  </a:lnTo>
                  <a:lnTo>
                    <a:pt x="59039" y="1738"/>
                  </a:lnTo>
                  <a:lnTo>
                    <a:pt x="61279" y="4846"/>
                  </a:lnTo>
                  <a:lnTo>
                    <a:pt x="61904" y="3977"/>
                  </a:lnTo>
                  <a:lnTo>
                    <a:pt x="59070" y="1"/>
                  </a:lnTo>
                  <a:close/>
                  <a:moveTo>
                    <a:pt x="66094" y="1"/>
                  </a:moveTo>
                  <a:lnTo>
                    <a:pt x="63214" y="3977"/>
                  </a:lnTo>
                  <a:lnTo>
                    <a:pt x="63839" y="4846"/>
                  </a:lnTo>
                  <a:lnTo>
                    <a:pt x="66078" y="1738"/>
                  </a:lnTo>
                  <a:lnTo>
                    <a:pt x="68303" y="4846"/>
                  </a:lnTo>
                  <a:lnTo>
                    <a:pt x="68927" y="3977"/>
                  </a:lnTo>
                  <a:lnTo>
                    <a:pt x="66094" y="1"/>
                  </a:lnTo>
                  <a:close/>
                  <a:moveTo>
                    <a:pt x="73102" y="1"/>
                  </a:moveTo>
                  <a:lnTo>
                    <a:pt x="70222" y="3977"/>
                  </a:lnTo>
                  <a:lnTo>
                    <a:pt x="70847" y="4846"/>
                  </a:lnTo>
                  <a:lnTo>
                    <a:pt x="73087" y="1738"/>
                  </a:lnTo>
                  <a:lnTo>
                    <a:pt x="75311" y="4846"/>
                  </a:lnTo>
                  <a:lnTo>
                    <a:pt x="75936" y="3977"/>
                  </a:lnTo>
                  <a:lnTo>
                    <a:pt x="73102" y="1"/>
                  </a:lnTo>
                  <a:close/>
                  <a:moveTo>
                    <a:pt x="80095" y="1"/>
                  </a:moveTo>
                  <a:lnTo>
                    <a:pt x="77246" y="3977"/>
                  </a:lnTo>
                  <a:lnTo>
                    <a:pt x="77886" y="4846"/>
                  </a:lnTo>
                  <a:lnTo>
                    <a:pt x="80095" y="1753"/>
                  </a:lnTo>
                  <a:lnTo>
                    <a:pt x="82320" y="4846"/>
                  </a:lnTo>
                  <a:lnTo>
                    <a:pt x="82944" y="3977"/>
                  </a:lnTo>
                  <a:lnTo>
                    <a:pt x="80095"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1215998" y="100895"/>
              <a:ext cx="5873775" cy="314384"/>
            </a:xfrm>
            <a:custGeom>
              <a:rect b="b" l="l" r="r" t="t"/>
              <a:pathLst>
                <a:path extrusionOk="0" h="4846" w="82960">
                  <a:moveTo>
                    <a:pt x="2880" y="0"/>
                  </a:moveTo>
                  <a:lnTo>
                    <a:pt x="0" y="3977"/>
                  </a:lnTo>
                  <a:lnTo>
                    <a:pt x="640" y="4845"/>
                  </a:lnTo>
                  <a:lnTo>
                    <a:pt x="2864" y="1753"/>
                  </a:lnTo>
                  <a:lnTo>
                    <a:pt x="5089" y="4845"/>
                  </a:lnTo>
                  <a:lnTo>
                    <a:pt x="5714" y="3977"/>
                  </a:lnTo>
                  <a:lnTo>
                    <a:pt x="2880" y="0"/>
                  </a:lnTo>
                  <a:close/>
                  <a:moveTo>
                    <a:pt x="9903" y="0"/>
                  </a:moveTo>
                  <a:lnTo>
                    <a:pt x="7039" y="3977"/>
                  </a:lnTo>
                  <a:lnTo>
                    <a:pt x="7664" y="4845"/>
                  </a:lnTo>
                  <a:lnTo>
                    <a:pt x="9888" y="1753"/>
                  </a:lnTo>
                  <a:lnTo>
                    <a:pt x="12113" y="4845"/>
                  </a:lnTo>
                  <a:lnTo>
                    <a:pt x="12753" y="3977"/>
                  </a:lnTo>
                  <a:lnTo>
                    <a:pt x="9903" y="0"/>
                  </a:lnTo>
                  <a:close/>
                  <a:moveTo>
                    <a:pt x="16912" y="0"/>
                  </a:moveTo>
                  <a:lnTo>
                    <a:pt x="14048" y="3977"/>
                  </a:lnTo>
                  <a:lnTo>
                    <a:pt x="14672" y="4845"/>
                  </a:lnTo>
                  <a:lnTo>
                    <a:pt x="16897" y="1753"/>
                  </a:lnTo>
                  <a:lnTo>
                    <a:pt x="19121" y="4845"/>
                  </a:lnTo>
                  <a:lnTo>
                    <a:pt x="19761" y="3977"/>
                  </a:lnTo>
                  <a:lnTo>
                    <a:pt x="16912" y="0"/>
                  </a:lnTo>
                  <a:close/>
                  <a:moveTo>
                    <a:pt x="23936" y="0"/>
                  </a:moveTo>
                  <a:lnTo>
                    <a:pt x="21071" y="3977"/>
                  </a:lnTo>
                  <a:lnTo>
                    <a:pt x="21696" y="4845"/>
                  </a:lnTo>
                  <a:lnTo>
                    <a:pt x="23920" y="1753"/>
                  </a:lnTo>
                  <a:lnTo>
                    <a:pt x="26160" y="4845"/>
                  </a:lnTo>
                  <a:lnTo>
                    <a:pt x="26785" y="3977"/>
                  </a:lnTo>
                  <a:lnTo>
                    <a:pt x="23936" y="0"/>
                  </a:lnTo>
                  <a:close/>
                  <a:moveTo>
                    <a:pt x="30975" y="0"/>
                  </a:moveTo>
                  <a:lnTo>
                    <a:pt x="28095" y="3977"/>
                  </a:lnTo>
                  <a:lnTo>
                    <a:pt x="28720" y="4845"/>
                  </a:lnTo>
                  <a:lnTo>
                    <a:pt x="30959" y="1753"/>
                  </a:lnTo>
                  <a:lnTo>
                    <a:pt x="33184" y="4845"/>
                  </a:lnTo>
                  <a:lnTo>
                    <a:pt x="33809" y="3977"/>
                  </a:lnTo>
                  <a:lnTo>
                    <a:pt x="30975" y="0"/>
                  </a:lnTo>
                  <a:close/>
                  <a:moveTo>
                    <a:pt x="37998" y="0"/>
                  </a:moveTo>
                  <a:lnTo>
                    <a:pt x="35119" y="3977"/>
                  </a:lnTo>
                  <a:lnTo>
                    <a:pt x="35759" y="4845"/>
                  </a:lnTo>
                  <a:lnTo>
                    <a:pt x="37983" y="1753"/>
                  </a:lnTo>
                  <a:lnTo>
                    <a:pt x="40208" y="4845"/>
                  </a:lnTo>
                  <a:lnTo>
                    <a:pt x="40832" y="3977"/>
                  </a:lnTo>
                  <a:lnTo>
                    <a:pt x="37998" y="0"/>
                  </a:lnTo>
                  <a:close/>
                  <a:moveTo>
                    <a:pt x="45007" y="0"/>
                  </a:moveTo>
                  <a:lnTo>
                    <a:pt x="42127" y="3977"/>
                  </a:lnTo>
                  <a:lnTo>
                    <a:pt x="42767" y="4845"/>
                  </a:lnTo>
                  <a:lnTo>
                    <a:pt x="44992" y="1753"/>
                  </a:lnTo>
                  <a:lnTo>
                    <a:pt x="47216" y="4845"/>
                  </a:lnTo>
                  <a:lnTo>
                    <a:pt x="47841" y="3977"/>
                  </a:lnTo>
                  <a:lnTo>
                    <a:pt x="45007" y="0"/>
                  </a:lnTo>
                  <a:close/>
                  <a:moveTo>
                    <a:pt x="52031" y="0"/>
                  </a:moveTo>
                  <a:lnTo>
                    <a:pt x="49151" y="3977"/>
                  </a:lnTo>
                  <a:lnTo>
                    <a:pt x="49791" y="4845"/>
                  </a:lnTo>
                  <a:lnTo>
                    <a:pt x="52016" y="1753"/>
                  </a:lnTo>
                  <a:lnTo>
                    <a:pt x="54240" y="4845"/>
                  </a:lnTo>
                  <a:lnTo>
                    <a:pt x="54865" y="3977"/>
                  </a:lnTo>
                  <a:lnTo>
                    <a:pt x="52031" y="0"/>
                  </a:lnTo>
                  <a:close/>
                  <a:moveTo>
                    <a:pt x="59070" y="0"/>
                  </a:moveTo>
                  <a:lnTo>
                    <a:pt x="56190" y="3977"/>
                  </a:lnTo>
                  <a:lnTo>
                    <a:pt x="56815" y="4845"/>
                  </a:lnTo>
                  <a:lnTo>
                    <a:pt x="59039" y="1753"/>
                  </a:lnTo>
                  <a:lnTo>
                    <a:pt x="61279" y="4845"/>
                  </a:lnTo>
                  <a:lnTo>
                    <a:pt x="61904" y="3977"/>
                  </a:lnTo>
                  <a:lnTo>
                    <a:pt x="59070" y="0"/>
                  </a:lnTo>
                  <a:close/>
                  <a:moveTo>
                    <a:pt x="66094" y="0"/>
                  </a:moveTo>
                  <a:lnTo>
                    <a:pt x="63214" y="3977"/>
                  </a:lnTo>
                  <a:lnTo>
                    <a:pt x="63839" y="4845"/>
                  </a:lnTo>
                  <a:lnTo>
                    <a:pt x="66078" y="1753"/>
                  </a:lnTo>
                  <a:lnTo>
                    <a:pt x="68303" y="4845"/>
                  </a:lnTo>
                  <a:lnTo>
                    <a:pt x="68927" y="3977"/>
                  </a:lnTo>
                  <a:lnTo>
                    <a:pt x="66094" y="0"/>
                  </a:lnTo>
                  <a:close/>
                  <a:moveTo>
                    <a:pt x="73102" y="0"/>
                  </a:moveTo>
                  <a:lnTo>
                    <a:pt x="70222" y="3977"/>
                  </a:lnTo>
                  <a:lnTo>
                    <a:pt x="70847" y="4845"/>
                  </a:lnTo>
                  <a:lnTo>
                    <a:pt x="73087" y="1753"/>
                  </a:lnTo>
                  <a:lnTo>
                    <a:pt x="75311" y="4845"/>
                  </a:lnTo>
                  <a:lnTo>
                    <a:pt x="75936" y="3977"/>
                  </a:lnTo>
                  <a:lnTo>
                    <a:pt x="73102" y="0"/>
                  </a:lnTo>
                  <a:close/>
                  <a:moveTo>
                    <a:pt x="80095" y="0"/>
                  </a:moveTo>
                  <a:lnTo>
                    <a:pt x="77246" y="3977"/>
                  </a:lnTo>
                  <a:lnTo>
                    <a:pt x="77886" y="4845"/>
                  </a:lnTo>
                  <a:lnTo>
                    <a:pt x="80111" y="1753"/>
                  </a:lnTo>
                  <a:lnTo>
                    <a:pt x="82335" y="4845"/>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967903" y="316497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967903" y="2483990"/>
              <a:ext cx="5377591" cy="3153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967903" y="1802939"/>
              <a:ext cx="5377591" cy="3153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
            <p:cNvSpPr/>
            <p:nvPr/>
          </p:nvSpPr>
          <p:spPr>
            <a:xfrm>
              <a:off x="-967903" y="1122926"/>
              <a:ext cx="5377591" cy="31438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967903" y="441875"/>
              <a:ext cx="5377591" cy="315422"/>
            </a:xfrm>
            <a:custGeom>
              <a:rect b="b" l="l" r="r" t="t"/>
              <a:pathLst>
                <a:path extrusionOk="0" h="4862"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967903" y="-240085"/>
              <a:ext cx="5377591" cy="316331"/>
            </a:xfrm>
            <a:custGeom>
              <a:rect b="b" l="l" r="r" t="t"/>
              <a:pathLst>
                <a:path extrusionOk="0" h="4876"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16" y="15"/>
                  </a:moveTo>
                  <a:lnTo>
                    <a:pt x="49167" y="3977"/>
                  </a:lnTo>
                  <a:lnTo>
                    <a:pt x="49791" y="4860"/>
                  </a:lnTo>
                  <a:lnTo>
                    <a:pt x="52016" y="1752"/>
                  </a:lnTo>
                  <a:lnTo>
                    <a:pt x="54240" y="4860"/>
                  </a:lnTo>
                  <a:lnTo>
                    <a:pt x="54880" y="3977"/>
                  </a:lnTo>
                  <a:lnTo>
                    <a:pt x="52016" y="15"/>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15"/>
                  </a:moveTo>
                  <a:lnTo>
                    <a:pt x="70238" y="3992"/>
                  </a:lnTo>
                  <a:lnTo>
                    <a:pt x="70863" y="4875"/>
                  </a:lnTo>
                  <a:lnTo>
                    <a:pt x="73102" y="1767"/>
                  </a:lnTo>
                  <a:lnTo>
                    <a:pt x="75327" y="4875"/>
                  </a:lnTo>
                  <a:lnTo>
                    <a:pt x="75951" y="3992"/>
                  </a:lnTo>
                  <a:lnTo>
                    <a:pt x="73087" y="15"/>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2" name="Google Shape;592;p9"/>
            <p:cNvGrpSpPr/>
            <p:nvPr/>
          </p:nvGrpSpPr>
          <p:grpSpPr>
            <a:xfrm>
              <a:off x="4485999" y="3537939"/>
              <a:ext cx="5874129" cy="1878033"/>
              <a:chOff x="-363008" y="3962671"/>
              <a:chExt cx="4934998" cy="1722019"/>
            </a:xfrm>
          </p:grpSpPr>
          <p:sp>
            <p:nvSpPr>
              <p:cNvPr id="593" name="Google Shape;593;p9"/>
              <p:cNvSpPr/>
              <p:nvPr/>
            </p:nvSpPr>
            <p:spPr>
              <a:xfrm>
                <a:off x="-363008" y="4898896"/>
                <a:ext cx="4933983" cy="474036"/>
              </a:xfrm>
              <a:custGeom>
                <a:rect b="b" l="l" r="r" t="t"/>
                <a:pathLst>
                  <a:path extrusionOk="0" h="7969" w="82945">
                    <a:moveTo>
                      <a:pt x="2849" y="0"/>
                    </a:moveTo>
                    <a:lnTo>
                      <a:pt x="0" y="3992"/>
                    </a:lnTo>
                    <a:lnTo>
                      <a:pt x="2849" y="7968"/>
                    </a:lnTo>
                    <a:lnTo>
                      <a:pt x="5683" y="3992"/>
                    </a:lnTo>
                    <a:lnTo>
                      <a:pt x="2849" y="0"/>
                    </a:lnTo>
                    <a:close/>
                    <a:moveTo>
                      <a:pt x="9873" y="0"/>
                    </a:moveTo>
                    <a:lnTo>
                      <a:pt x="7039" y="3992"/>
                    </a:lnTo>
                    <a:lnTo>
                      <a:pt x="9873" y="7968"/>
                    </a:lnTo>
                    <a:lnTo>
                      <a:pt x="12707" y="3992"/>
                    </a:lnTo>
                    <a:lnTo>
                      <a:pt x="9873" y="0"/>
                    </a:lnTo>
                    <a:close/>
                    <a:moveTo>
                      <a:pt x="16881" y="0"/>
                    </a:moveTo>
                    <a:lnTo>
                      <a:pt x="14048" y="3992"/>
                    </a:lnTo>
                    <a:lnTo>
                      <a:pt x="16881" y="7968"/>
                    </a:lnTo>
                    <a:lnTo>
                      <a:pt x="19715" y="3992"/>
                    </a:lnTo>
                    <a:lnTo>
                      <a:pt x="16881" y="0"/>
                    </a:lnTo>
                    <a:close/>
                    <a:moveTo>
                      <a:pt x="23920" y="0"/>
                    </a:moveTo>
                    <a:lnTo>
                      <a:pt x="21071" y="3992"/>
                    </a:lnTo>
                    <a:lnTo>
                      <a:pt x="23905" y="7968"/>
                    </a:lnTo>
                    <a:lnTo>
                      <a:pt x="26770" y="3992"/>
                    </a:lnTo>
                    <a:lnTo>
                      <a:pt x="23920" y="0"/>
                    </a:lnTo>
                    <a:close/>
                    <a:moveTo>
                      <a:pt x="30929" y="0"/>
                    </a:moveTo>
                    <a:lnTo>
                      <a:pt x="28095" y="3992"/>
                    </a:lnTo>
                    <a:lnTo>
                      <a:pt x="30929" y="7968"/>
                    </a:lnTo>
                    <a:lnTo>
                      <a:pt x="33778" y="3992"/>
                    </a:lnTo>
                    <a:lnTo>
                      <a:pt x="30929" y="0"/>
                    </a:lnTo>
                    <a:close/>
                    <a:moveTo>
                      <a:pt x="37968" y="0"/>
                    </a:moveTo>
                    <a:lnTo>
                      <a:pt x="35119" y="3992"/>
                    </a:lnTo>
                    <a:lnTo>
                      <a:pt x="37968" y="7968"/>
                    </a:lnTo>
                    <a:lnTo>
                      <a:pt x="40802" y="3992"/>
                    </a:lnTo>
                    <a:lnTo>
                      <a:pt x="37968" y="0"/>
                    </a:lnTo>
                    <a:close/>
                    <a:moveTo>
                      <a:pt x="44977" y="0"/>
                    </a:moveTo>
                    <a:lnTo>
                      <a:pt x="42127" y="3992"/>
                    </a:lnTo>
                    <a:lnTo>
                      <a:pt x="44977" y="7968"/>
                    </a:lnTo>
                    <a:lnTo>
                      <a:pt x="47810" y="3992"/>
                    </a:lnTo>
                    <a:lnTo>
                      <a:pt x="44977" y="0"/>
                    </a:lnTo>
                    <a:close/>
                    <a:moveTo>
                      <a:pt x="52000" y="0"/>
                    </a:moveTo>
                    <a:lnTo>
                      <a:pt x="49151" y="3992"/>
                    </a:lnTo>
                    <a:lnTo>
                      <a:pt x="52000" y="7968"/>
                    </a:lnTo>
                    <a:lnTo>
                      <a:pt x="54834" y="3992"/>
                    </a:lnTo>
                    <a:lnTo>
                      <a:pt x="52000" y="0"/>
                    </a:lnTo>
                    <a:close/>
                    <a:moveTo>
                      <a:pt x="59024" y="0"/>
                    </a:moveTo>
                    <a:lnTo>
                      <a:pt x="56190" y="3992"/>
                    </a:lnTo>
                    <a:lnTo>
                      <a:pt x="59024" y="7968"/>
                    </a:lnTo>
                    <a:lnTo>
                      <a:pt x="61858" y="3992"/>
                    </a:lnTo>
                    <a:lnTo>
                      <a:pt x="59024" y="0"/>
                    </a:lnTo>
                    <a:close/>
                    <a:moveTo>
                      <a:pt x="66048" y="0"/>
                    </a:moveTo>
                    <a:lnTo>
                      <a:pt x="63214" y="3992"/>
                    </a:lnTo>
                    <a:lnTo>
                      <a:pt x="66048" y="7968"/>
                    </a:lnTo>
                    <a:lnTo>
                      <a:pt x="68897" y="3992"/>
                    </a:lnTo>
                    <a:lnTo>
                      <a:pt x="66048" y="0"/>
                    </a:lnTo>
                    <a:close/>
                    <a:moveTo>
                      <a:pt x="73056" y="0"/>
                    </a:moveTo>
                    <a:lnTo>
                      <a:pt x="70222" y="3992"/>
                    </a:lnTo>
                    <a:lnTo>
                      <a:pt x="73056" y="7968"/>
                    </a:lnTo>
                    <a:lnTo>
                      <a:pt x="75905" y="3992"/>
                    </a:lnTo>
                    <a:lnTo>
                      <a:pt x="73056" y="0"/>
                    </a:lnTo>
                    <a:close/>
                    <a:moveTo>
                      <a:pt x="80095" y="0"/>
                    </a:moveTo>
                    <a:lnTo>
                      <a:pt x="77246" y="3992"/>
                    </a:lnTo>
                    <a:lnTo>
                      <a:pt x="80095" y="7968"/>
                    </a:lnTo>
                    <a:lnTo>
                      <a:pt x="82944"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363008" y="4273537"/>
                <a:ext cx="4933091" cy="474928"/>
              </a:xfrm>
              <a:custGeom>
                <a:rect b="b" l="l" r="r" t="t"/>
                <a:pathLst>
                  <a:path extrusionOk="0" h="7984" w="82930">
                    <a:moveTo>
                      <a:pt x="2849" y="0"/>
                    </a:moveTo>
                    <a:lnTo>
                      <a:pt x="0" y="3992"/>
                    </a:lnTo>
                    <a:lnTo>
                      <a:pt x="2849" y="7969"/>
                    </a:lnTo>
                    <a:lnTo>
                      <a:pt x="5683" y="3992"/>
                    </a:lnTo>
                    <a:lnTo>
                      <a:pt x="2849" y="0"/>
                    </a:lnTo>
                    <a:close/>
                    <a:moveTo>
                      <a:pt x="9873" y="0"/>
                    </a:moveTo>
                    <a:lnTo>
                      <a:pt x="7039" y="3992"/>
                    </a:lnTo>
                    <a:lnTo>
                      <a:pt x="9873" y="7969"/>
                    </a:lnTo>
                    <a:lnTo>
                      <a:pt x="12707" y="3992"/>
                    </a:lnTo>
                    <a:lnTo>
                      <a:pt x="9873" y="0"/>
                    </a:lnTo>
                    <a:close/>
                    <a:moveTo>
                      <a:pt x="16881" y="0"/>
                    </a:moveTo>
                    <a:lnTo>
                      <a:pt x="14048" y="3992"/>
                    </a:lnTo>
                    <a:lnTo>
                      <a:pt x="16881" y="7969"/>
                    </a:lnTo>
                    <a:lnTo>
                      <a:pt x="19715" y="3992"/>
                    </a:lnTo>
                    <a:lnTo>
                      <a:pt x="16881" y="0"/>
                    </a:lnTo>
                    <a:close/>
                    <a:moveTo>
                      <a:pt x="23905" y="31"/>
                    </a:moveTo>
                    <a:lnTo>
                      <a:pt x="21071" y="3992"/>
                    </a:lnTo>
                    <a:lnTo>
                      <a:pt x="23905" y="7969"/>
                    </a:lnTo>
                    <a:lnTo>
                      <a:pt x="26739" y="3992"/>
                    </a:lnTo>
                    <a:lnTo>
                      <a:pt x="23905" y="31"/>
                    </a:lnTo>
                    <a:close/>
                    <a:moveTo>
                      <a:pt x="30929" y="0"/>
                    </a:moveTo>
                    <a:lnTo>
                      <a:pt x="28095" y="3992"/>
                    </a:lnTo>
                    <a:lnTo>
                      <a:pt x="30929" y="7969"/>
                    </a:lnTo>
                    <a:lnTo>
                      <a:pt x="33778" y="3992"/>
                    </a:lnTo>
                    <a:lnTo>
                      <a:pt x="30929" y="0"/>
                    </a:lnTo>
                    <a:close/>
                    <a:moveTo>
                      <a:pt x="37968" y="0"/>
                    </a:moveTo>
                    <a:lnTo>
                      <a:pt x="35119" y="3992"/>
                    </a:lnTo>
                    <a:lnTo>
                      <a:pt x="37968" y="7969"/>
                    </a:lnTo>
                    <a:lnTo>
                      <a:pt x="40802" y="3992"/>
                    </a:lnTo>
                    <a:lnTo>
                      <a:pt x="37968" y="0"/>
                    </a:lnTo>
                    <a:close/>
                    <a:moveTo>
                      <a:pt x="44977" y="0"/>
                    </a:moveTo>
                    <a:lnTo>
                      <a:pt x="42127" y="3992"/>
                    </a:lnTo>
                    <a:lnTo>
                      <a:pt x="44977" y="7969"/>
                    </a:lnTo>
                    <a:lnTo>
                      <a:pt x="47810" y="3992"/>
                    </a:lnTo>
                    <a:lnTo>
                      <a:pt x="44977" y="0"/>
                    </a:lnTo>
                    <a:close/>
                    <a:moveTo>
                      <a:pt x="52000" y="0"/>
                    </a:moveTo>
                    <a:lnTo>
                      <a:pt x="49151" y="3992"/>
                    </a:lnTo>
                    <a:lnTo>
                      <a:pt x="52000" y="7969"/>
                    </a:lnTo>
                    <a:lnTo>
                      <a:pt x="54834" y="3992"/>
                    </a:lnTo>
                    <a:lnTo>
                      <a:pt x="52000" y="0"/>
                    </a:lnTo>
                    <a:close/>
                    <a:moveTo>
                      <a:pt x="59024" y="0"/>
                    </a:moveTo>
                    <a:lnTo>
                      <a:pt x="56190" y="3992"/>
                    </a:lnTo>
                    <a:lnTo>
                      <a:pt x="59024" y="7969"/>
                    </a:lnTo>
                    <a:lnTo>
                      <a:pt x="61858" y="3992"/>
                    </a:lnTo>
                    <a:lnTo>
                      <a:pt x="59024" y="0"/>
                    </a:lnTo>
                    <a:close/>
                    <a:moveTo>
                      <a:pt x="66048" y="0"/>
                    </a:moveTo>
                    <a:lnTo>
                      <a:pt x="63214" y="3992"/>
                    </a:lnTo>
                    <a:lnTo>
                      <a:pt x="66048" y="7969"/>
                    </a:lnTo>
                    <a:lnTo>
                      <a:pt x="68897" y="3992"/>
                    </a:lnTo>
                    <a:lnTo>
                      <a:pt x="66048" y="0"/>
                    </a:lnTo>
                    <a:close/>
                    <a:moveTo>
                      <a:pt x="73056" y="0"/>
                    </a:moveTo>
                    <a:lnTo>
                      <a:pt x="70222" y="3992"/>
                    </a:lnTo>
                    <a:lnTo>
                      <a:pt x="73056" y="7969"/>
                    </a:lnTo>
                    <a:lnTo>
                      <a:pt x="75905" y="3992"/>
                    </a:lnTo>
                    <a:lnTo>
                      <a:pt x="73056" y="0"/>
                    </a:lnTo>
                    <a:close/>
                    <a:moveTo>
                      <a:pt x="80095" y="31"/>
                    </a:moveTo>
                    <a:lnTo>
                      <a:pt x="77246" y="4007"/>
                    </a:lnTo>
                    <a:lnTo>
                      <a:pt x="80095" y="7984"/>
                    </a:lnTo>
                    <a:lnTo>
                      <a:pt x="82929"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154574" y="5210654"/>
                <a:ext cx="4516161" cy="474036"/>
              </a:xfrm>
              <a:custGeom>
                <a:rect b="b" l="l" r="r" t="t"/>
                <a:pathLst>
                  <a:path extrusionOk="0" h="7969" w="75921">
                    <a:moveTo>
                      <a:pt x="2849" y="0"/>
                    </a:moveTo>
                    <a:lnTo>
                      <a:pt x="0" y="3977"/>
                    </a:lnTo>
                    <a:lnTo>
                      <a:pt x="2849" y="7969"/>
                    </a:lnTo>
                    <a:lnTo>
                      <a:pt x="5683" y="3977"/>
                    </a:lnTo>
                    <a:lnTo>
                      <a:pt x="2849" y="0"/>
                    </a:lnTo>
                    <a:close/>
                    <a:moveTo>
                      <a:pt x="9873" y="0"/>
                    </a:moveTo>
                    <a:lnTo>
                      <a:pt x="7039" y="3977"/>
                    </a:lnTo>
                    <a:lnTo>
                      <a:pt x="9873" y="7969"/>
                    </a:lnTo>
                    <a:lnTo>
                      <a:pt x="12707" y="3977"/>
                    </a:lnTo>
                    <a:lnTo>
                      <a:pt x="9873" y="0"/>
                    </a:lnTo>
                    <a:close/>
                    <a:moveTo>
                      <a:pt x="16897" y="0"/>
                    </a:moveTo>
                    <a:lnTo>
                      <a:pt x="14063" y="3977"/>
                    </a:lnTo>
                    <a:lnTo>
                      <a:pt x="16897" y="7969"/>
                    </a:lnTo>
                    <a:lnTo>
                      <a:pt x="19731" y="3977"/>
                    </a:lnTo>
                    <a:lnTo>
                      <a:pt x="16897" y="0"/>
                    </a:lnTo>
                    <a:close/>
                    <a:moveTo>
                      <a:pt x="23905" y="0"/>
                    </a:moveTo>
                    <a:lnTo>
                      <a:pt x="21072" y="3977"/>
                    </a:lnTo>
                    <a:lnTo>
                      <a:pt x="23905" y="7969"/>
                    </a:lnTo>
                    <a:lnTo>
                      <a:pt x="26739" y="3977"/>
                    </a:lnTo>
                    <a:lnTo>
                      <a:pt x="23905" y="0"/>
                    </a:lnTo>
                    <a:close/>
                    <a:moveTo>
                      <a:pt x="30929" y="0"/>
                    </a:moveTo>
                    <a:lnTo>
                      <a:pt x="28095" y="3977"/>
                    </a:lnTo>
                    <a:lnTo>
                      <a:pt x="30929" y="7969"/>
                    </a:lnTo>
                    <a:lnTo>
                      <a:pt x="33778" y="3977"/>
                    </a:lnTo>
                    <a:lnTo>
                      <a:pt x="30929" y="0"/>
                    </a:lnTo>
                    <a:close/>
                    <a:moveTo>
                      <a:pt x="37968" y="0"/>
                    </a:moveTo>
                    <a:lnTo>
                      <a:pt x="35119" y="3977"/>
                    </a:lnTo>
                    <a:lnTo>
                      <a:pt x="37968" y="7969"/>
                    </a:lnTo>
                    <a:lnTo>
                      <a:pt x="40802" y="3977"/>
                    </a:lnTo>
                    <a:lnTo>
                      <a:pt x="37968" y="0"/>
                    </a:lnTo>
                    <a:close/>
                    <a:moveTo>
                      <a:pt x="44992" y="0"/>
                    </a:moveTo>
                    <a:lnTo>
                      <a:pt x="42158" y="3977"/>
                    </a:lnTo>
                    <a:lnTo>
                      <a:pt x="44992" y="7969"/>
                    </a:lnTo>
                    <a:lnTo>
                      <a:pt x="47826" y="3977"/>
                    </a:lnTo>
                    <a:lnTo>
                      <a:pt x="44992" y="0"/>
                    </a:lnTo>
                    <a:close/>
                    <a:moveTo>
                      <a:pt x="52001" y="0"/>
                    </a:moveTo>
                    <a:lnTo>
                      <a:pt x="49167" y="3977"/>
                    </a:lnTo>
                    <a:lnTo>
                      <a:pt x="52001" y="7969"/>
                    </a:lnTo>
                    <a:lnTo>
                      <a:pt x="54834" y="3977"/>
                    </a:lnTo>
                    <a:lnTo>
                      <a:pt x="52001" y="0"/>
                    </a:lnTo>
                    <a:close/>
                    <a:moveTo>
                      <a:pt x="59024" y="0"/>
                    </a:moveTo>
                    <a:lnTo>
                      <a:pt x="56190" y="3977"/>
                    </a:lnTo>
                    <a:lnTo>
                      <a:pt x="59024" y="7969"/>
                    </a:lnTo>
                    <a:lnTo>
                      <a:pt x="61858" y="3977"/>
                    </a:lnTo>
                    <a:lnTo>
                      <a:pt x="59024" y="0"/>
                    </a:lnTo>
                    <a:close/>
                    <a:moveTo>
                      <a:pt x="66048" y="0"/>
                    </a:moveTo>
                    <a:lnTo>
                      <a:pt x="63214" y="3977"/>
                    </a:lnTo>
                    <a:lnTo>
                      <a:pt x="66048" y="7969"/>
                    </a:lnTo>
                    <a:lnTo>
                      <a:pt x="68897" y="3977"/>
                    </a:lnTo>
                    <a:lnTo>
                      <a:pt x="66048" y="0"/>
                    </a:lnTo>
                    <a:close/>
                    <a:moveTo>
                      <a:pt x="73087" y="0"/>
                    </a:moveTo>
                    <a:lnTo>
                      <a:pt x="70238" y="3977"/>
                    </a:lnTo>
                    <a:lnTo>
                      <a:pt x="73087" y="7969"/>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154574" y="4586187"/>
                <a:ext cx="4516161" cy="474036"/>
              </a:xfrm>
              <a:custGeom>
                <a:rect b="b" l="l" r="r" t="t"/>
                <a:pathLst>
                  <a:path extrusionOk="0" h="7969" w="75921">
                    <a:moveTo>
                      <a:pt x="2849" y="1"/>
                    </a:moveTo>
                    <a:lnTo>
                      <a:pt x="0" y="3977"/>
                    </a:lnTo>
                    <a:lnTo>
                      <a:pt x="2849" y="7969"/>
                    </a:lnTo>
                    <a:lnTo>
                      <a:pt x="5683" y="3977"/>
                    </a:lnTo>
                    <a:lnTo>
                      <a:pt x="2849" y="1"/>
                    </a:lnTo>
                    <a:close/>
                    <a:moveTo>
                      <a:pt x="9873" y="1"/>
                    </a:moveTo>
                    <a:lnTo>
                      <a:pt x="7039" y="3977"/>
                    </a:lnTo>
                    <a:lnTo>
                      <a:pt x="9873" y="7969"/>
                    </a:lnTo>
                    <a:lnTo>
                      <a:pt x="12707" y="3977"/>
                    </a:lnTo>
                    <a:lnTo>
                      <a:pt x="9873" y="1"/>
                    </a:lnTo>
                    <a:close/>
                    <a:moveTo>
                      <a:pt x="16897" y="1"/>
                    </a:moveTo>
                    <a:lnTo>
                      <a:pt x="14063" y="3977"/>
                    </a:lnTo>
                    <a:lnTo>
                      <a:pt x="16897" y="7969"/>
                    </a:lnTo>
                    <a:lnTo>
                      <a:pt x="19731" y="3977"/>
                    </a:lnTo>
                    <a:lnTo>
                      <a:pt x="16897" y="1"/>
                    </a:lnTo>
                    <a:close/>
                    <a:moveTo>
                      <a:pt x="23905" y="1"/>
                    </a:moveTo>
                    <a:lnTo>
                      <a:pt x="21072" y="3977"/>
                    </a:lnTo>
                    <a:lnTo>
                      <a:pt x="23905" y="7969"/>
                    </a:lnTo>
                    <a:lnTo>
                      <a:pt x="26739" y="3977"/>
                    </a:lnTo>
                    <a:lnTo>
                      <a:pt x="23905" y="1"/>
                    </a:lnTo>
                    <a:close/>
                    <a:moveTo>
                      <a:pt x="30929" y="1"/>
                    </a:moveTo>
                    <a:lnTo>
                      <a:pt x="28095" y="3977"/>
                    </a:lnTo>
                    <a:lnTo>
                      <a:pt x="30929" y="7969"/>
                    </a:lnTo>
                    <a:lnTo>
                      <a:pt x="33778" y="3977"/>
                    </a:lnTo>
                    <a:lnTo>
                      <a:pt x="30929" y="1"/>
                    </a:lnTo>
                    <a:close/>
                    <a:moveTo>
                      <a:pt x="37968" y="1"/>
                    </a:moveTo>
                    <a:lnTo>
                      <a:pt x="35119" y="3977"/>
                    </a:lnTo>
                    <a:lnTo>
                      <a:pt x="37968" y="7969"/>
                    </a:lnTo>
                    <a:lnTo>
                      <a:pt x="40802" y="3977"/>
                    </a:lnTo>
                    <a:lnTo>
                      <a:pt x="37968" y="1"/>
                    </a:lnTo>
                    <a:close/>
                    <a:moveTo>
                      <a:pt x="44992" y="1"/>
                    </a:moveTo>
                    <a:lnTo>
                      <a:pt x="42158" y="3977"/>
                    </a:lnTo>
                    <a:lnTo>
                      <a:pt x="44992" y="7969"/>
                    </a:lnTo>
                    <a:lnTo>
                      <a:pt x="47826" y="3977"/>
                    </a:lnTo>
                    <a:lnTo>
                      <a:pt x="44992" y="1"/>
                    </a:lnTo>
                    <a:close/>
                    <a:moveTo>
                      <a:pt x="52001" y="1"/>
                    </a:moveTo>
                    <a:lnTo>
                      <a:pt x="49167" y="3977"/>
                    </a:lnTo>
                    <a:lnTo>
                      <a:pt x="52001" y="7969"/>
                    </a:lnTo>
                    <a:lnTo>
                      <a:pt x="54834" y="3977"/>
                    </a:lnTo>
                    <a:lnTo>
                      <a:pt x="52001" y="1"/>
                    </a:lnTo>
                    <a:close/>
                    <a:moveTo>
                      <a:pt x="59024" y="1"/>
                    </a:moveTo>
                    <a:lnTo>
                      <a:pt x="56190" y="3977"/>
                    </a:lnTo>
                    <a:lnTo>
                      <a:pt x="59024" y="7969"/>
                    </a:lnTo>
                    <a:lnTo>
                      <a:pt x="61858" y="3977"/>
                    </a:lnTo>
                    <a:lnTo>
                      <a:pt x="59024" y="1"/>
                    </a:lnTo>
                    <a:close/>
                    <a:moveTo>
                      <a:pt x="66048" y="1"/>
                    </a:moveTo>
                    <a:lnTo>
                      <a:pt x="63214" y="3977"/>
                    </a:lnTo>
                    <a:lnTo>
                      <a:pt x="66048" y="7969"/>
                    </a:lnTo>
                    <a:lnTo>
                      <a:pt x="68897" y="3977"/>
                    </a:lnTo>
                    <a:lnTo>
                      <a:pt x="66048" y="1"/>
                    </a:lnTo>
                    <a:close/>
                    <a:moveTo>
                      <a:pt x="73087" y="1"/>
                    </a:moveTo>
                    <a:lnTo>
                      <a:pt x="70238" y="3977"/>
                    </a:lnTo>
                    <a:lnTo>
                      <a:pt x="73087" y="7969"/>
                    </a:lnTo>
                    <a:lnTo>
                      <a:pt x="7592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54574" y="3962671"/>
                <a:ext cx="4516161" cy="473144"/>
              </a:xfrm>
              <a:custGeom>
                <a:rect b="b" l="l" r="r" t="t"/>
                <a:pathLst>
                  <a:path extrusionOk="0" h="7954" w="75921">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97" y="0"/>
                    </a:moveTo>
                    <a:lnTo>
                      <a:pt x="14063" y="3977"/>
                    </a:lnTo>
                    <a:lnTo>
                      <a:pt x="16897" y="7953"/>
                    </a:lnTo>
                    <a:lnTo>
                      <a:pt x="19731" y="3977"/>
                    </a:lnTo>
                    <a:lnTo>
                      <a:pt x="16897" y="0"/>
                    </a:lnTo>
                    <a:close/>
                    <a:moveTo>
                      <a:pt x="23905" y="0"/>
                    </a:moveTo>
                    <a:lnTo>
                      <a:pt x="21072"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92" y="0"/>
                    </a:moveTo>
                    <a:lnTo>
                      <a:pt x="42158" y="3977"/>
                    </a:lnTo>
                    <a:lnTo>
                      <a:pt x="44992" y="7953"/>
                    </a:lnTo>
                    <a:lnTo>
                      <a:pt x="47826" y="3977"/>
                    </a:lnTo>
                    <a:lnTo>
                      <a:pt x="44992" y="0"/>
                    </a:lnTo>
                    <a:close/>
                    <a:moveTo>
                      <a:pt x="52001" y="0"/>
                    </a:moveTo>
                    <a:lnTo>
                      <a:pt x="49167" y="3977"/>
                    </a:lnTo>
                    <a:lnTo>
                      <a:pt x="52001" y="7953"/>
                    </a:lnTo>
                    <a:lnTo>
                      <a:pt x="54834" y="3977"/>
                    </a:lnTo>
                    <a:lnTo>
                      <a:pt x="52001"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87" y="0"/>
                    </a:moveTo>
                    <a:lnTo>
                      <a:pt x="70238" y="3977"/>
                    </a:lnTo>
                    <a:lnTo>
                      <a:pt x="73087" y="7953"/>
                    </a:lnTo>
                    <a:lnTo>
                      <a:pt x="7592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362885" y="4898949"/>
                <a:ext cx="4934876" cy="289157"/>
              </a:xfrm>
              <a:custGeom>
                <a:rect b="b" l="l" r="r" t="t"/>
                <a:pathLst>
                  <a:path extrusionOk="0" h="4861"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36" y="0"/>
                    </a:moveTo>
                    <a:lnTo>
                      <a:pt x="21071" y="3992"/>
                    </a:lnTo>
                    <a:lnTo>
                      <a:pt x="21696" y="4860"/>
                    </a:lnTo>
                    <a:lnTo>
                      <a:pt x="23920" y="1752"/>
                    </a:lnTo>
                    <a:lnTo>
                      <a:pt x="26160" y="4860"/>
                    </a:lnTo>
                    <a:lnTo>
                      <a:pt x="26785" y="3992"/>
                    </a:lnTo>
                    <a:lnTo>
                      <a:pt x="23936" y="0"/>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0"/>
                    </a:moveTo>
                    <a:lnTo>
                      <a:pt x="77246" y="3992"/>
                    </a:lnTo>
                    <a:lnTo>
                      <a:pt x="77886" y="4860"/>
                    </a:lnTo>
                    <a:lnTo>
                      <a:pt x="80111" y="1752"/>
                    </a:lnTo>
                    <a:lnTo>
                      <a:pt x="82335" y="4860"/>
                    </a:lnTo>
                    <a:lnTo>
                      <a:pt x="82960" y="3992"/>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362885" y="4273583"/>
                <a:ext cx="4934876" cy="290049"/>
              </a:xfrm>
              <a:custGeom>
                <a:rect b="b" l="l" r="r" t="t"/>
                <a:pathLst>
                  <a:path extrusionOk="0" h="4876" w="82960">
                    <a:moveTo>
                      <a:pt x="2880" y="0"/>
                    </a:moveTo>
                    <a:lnTo>
                      <a:pt x="0" y="3992"/>
                    </a:lnTo>
                    <a:lnTo>
                      <a:pt x="640" y="4860"/>
                    </a:lnTo>
                    <a:lnTo>
                      <a:pt x="2864" y="1752"/>
                    </a:lnTo>
                    <a:lnTo>
                      <a:pt x="5089" y="4860"/>
                    </a:lnTo>
                    <a:lnTo>
                      <a:pt x="5714" y="3992"/>
                    </a:lnTo>
                    <a:lnTo>
                      <a:pt x="2880" y="0"/>
                    </a:lnTo>
                    <a:close/>
                    <a:moveTo>
                      <a:pt x="9903" y="0"/>
                    </a:moveTo>
                    <a:lnTo>
                      <a:pt x="7039" y="3992"/>
                    </a:lnTo>
                    <a:lnTo>
                      <a:pt x="7664" y="4860"/>
                    </a:lnTo>
                    <a:lnTo>
                      <a:pt x="9888" y="1752"/>
                    </a:lnTo>
                    <a:lnTo>
                      <a:pt x="12113" y="4860"/>
                    </a:lnTo>
                    <a:lnTo>
                      <a:pt x="12753" y="3992"/>
                    </a:lnTo>
                    <a:lnTo>
                      <a:pt x="9903" y="0"/>
                    </a:lnTo>
                    <a:close/>
                    <a:moveTo>
                      <a:pt x="16912" y="0"/>
                    </a:moveTo>
                    <a:lnTo>
                      <a:pt x="14048" y="3992"/>
                    </a:lnTo>
                    <a:lnTo>
                      <a:pt x="14672" y="4860"/>
                    </a:lnTo>
                    <a:lnTo>
                      <a:pt x="16897" y="1752"/>
                    </a:lnTo>
                    <a:lnTo>
                      <a:pt x="19121" y="4860"/>
                    </a:lnTo>
                    <a:lnTo>
                      <a:pt x="19761" y="3992"/>
                    </a:lnTo>
                    <a:lnTo>
                      <a:pt x="16912" y="0"/>
                    </a:lnTo>
                    <a:close/>
                    <a:moveTo>
                      <a:pt x="23905" y="31"/>
                    </a:moveTo>
                    <a:lnTo>
                      <a:pt x="21071" y="3992"/>
                    </a:lnTo>
                    <a:lnTo>
                      <a:pt x="21696" y="4860"/>
                    </a:lnTo>
                    <a:lnTo>
                      <a:pt x="23920" y="1752"/>
                    </a:lnTo>
                    <a:lnTo>
                      <a:pt x="26160" y="4860"/>
                    </a:lnTo>
                    <a:lnTo>
                      <a:pt x="26785" y="3992"/>
                    </a:lnTo>
                    <a:lnTo>
                      <a:pt x="23905" y="31"/>
                    </a:lnTo>
                    <a:close/>
                    <a:moveTo>
                      <a:pt x="30975" y="0"/>
                    </a:moveTo>
                    <a:lnTo>
                      <a:pt x="28095" y="3992"/>
                    </a:lnTo>
                    <a:lnTo>
                      <a:pt x="28720" y="4860"/>
                    </a:lnTo>
                    <a:lnTo>
                      <a:pt x="30959" y="1752"/>
                    </a:lnTo>
                    <a:lnTo>
                      <a:pt x="33184" y="4860"/>
                    </a:lnTo>
                    <a:lnTo>
                      <a:pt x="33809" y="3992"/>
                    </a:lnTo>
                    <a:lnTo>
                      <a:pt x="30975" y="0"/>
                    </a:lnTo>
                    <a:close/>
                    <a:moveTo>
                      <a:pt x="37998" y="0"/>
                    </a:moveTo>
                    <a:lnTo>
                      <a:pt x="35119" y="3992"/>
                    </a:lnTo>
                    <a:lnTo>
                      <a:pt x="35759" y="4860"/>
                    </a:lnTo>
                    <a:lnTo>
                      <a:pt x="37983" y="1752"/>
                    </a:lnTo>
                    <a:lnTo>
                      <a:pt x="40208" y="4860"/>
                    </a:lnTo>
                    <a:lnTo>
                      <a:pt x="40832" y="3992"/>
                    </a:lnTo>
                    <a:lnTo>
                      <a:pt x="37998" y="0"/>
                    </a:lnTo>
                    <a:close/>
                    <a:moveTo>
                      <a:pt x="45007" y="0"/>
                    </a:moveTo>
                    <a:lnTo>
                      <a:pt x="42127" y="3992"/>
                    </a:lnTo>
                    <a:lnTo>
                      <a:pt x="42767" y="4860"/>
                    </a:lnTo>
                    <a:lnTo>
                      <a:pt x="44992" y="1752"/>
                    </a:lnTo>
                    <a:lnTo>
                      <a:pt x="47216" y="4860"/>
                    </a:lnTo>
                    <a:lnTo>
                      <a:pt x="47841" y="3992"/>
                    </a:lnTo>
                    <a:lnTo>
                      <a:pt x="45007" y="0"/>
                    </a:lnTo>
                    <a:close/>
                    <a:moveTo>
                      <a:pt x="52031" y="0"/>
                    </a:moveTo>
                    <a:lnTo>
                      <a:pt x="49151" y="3992"/>
                    </a:lnTo>
                    <a:lnTo>
                      <a:pt x="49791" y="4860"/>
                    </a:lnTo>
                    <a:lnTo>
                      <a:pt x="52016" y="1752"/>
                    </a:lnTo>
                    <a:lnTo>
                      <a:pt x="54240" y="4860"/>
                    </a:lnTo>
                    <a:lnTo>
                      <a:pt x="54865" y="3992"/>
                    </a:lnTo>
                    <a:lnTo>
                      <a:pt x="52031" y="0"/>
                    </a:lnTo>
                    <a:close/>
                    <a:moveTo>
                      <a:pt x="59070" y="0"/>
                    </a:moveTo>
                    <a:lnTo>
                      <a:pt x="56190" y="3992"/>
                    </a:lnTo>
                    <a:lnTo>
                      <a:pt x="56815" y="4860"/>
                    </a:lnTo>
                    <a:lnTo>
                      <a:pt x="59039" y="1752"/>
                    </a:lnTo>
                    <a:lnTo>
                      <a:pt x="61279" y="4860"/>
                    </a:lnTo>
                    <a:lnTo>
                      <a:pt x="61904" y="3992"/>
                    </a:lnTo>
                    <a:lnTo>
                      <a:pt x="59070" y="0"/>
                    </a:lnTo>
                    <a:close/>
                    <a:moveTo>
                      <a:pt x="66094" y="0"/>
                    </a:moveTo>
                    <a:lnTo>
                      <a:pt x="63214" y="3992"/>
                    </a:lnTo>
                    <a:lnTo>
                      <a:pt x="63839" y="4860"/>
                    </a:lnTo>
                    <a:lnTo>
                      <a:pt x="66078" y="1752"/>
                    </a:lnTo>
                    <a:lnTo>
                      <a:pt x="68303" y="4860"/>
                    </a:lnTo>
                    <a:lnTo>
                      <a:pt x="68927" y="3992"/>
                    </a:lnTo>
                    <a:lnTo>
                      <a:pt x="66094" y="0"/>
                    </a:lnTo>
                    <a:close/>
                    <a:moveTo>
                      <a:pt x="73102" y="0"/>
                    </a:moveTo>
                    <a:lnTo>
                      <a:pt x="70222" y="3992"/>
                    </a:lnTo>
                    <a:lnTo>
                      <a:pt x="70847" y="4860"/>
                    </a:lnTo>
                    <a:lnTo>
                      <a:pt x="73087" y="1752"/>
                    </a:lnTo>
                    <a:lnTo>
                      <a:pt x="75311" y="4860"/>
                    </a:lnTo>
                    <a:lnTo>
                      <a:pt x="75936" y="3992"/>
                    </a:lnTo>
                    <a:lnTo>
                      <a:pt x="73102" y="0"/>
                    </a:lnTo>
                    <a:close/>
                    <a:moveTo>
                      <a:pt x="80095" y="31"/>
                    </a:moveTo>
                    <a:lnTo>
                      <a:pt x="77246" y="4007"/>
                    </a:lnTo>
                    <a:lnTo>
                      <a:pt x="77886" y="4876"/>
                    </a:lnTo>
                    <a:lnTo>
                      <a:pt x="80111" y="1783"/>
                    </a:lnTo>
                    <a:lnTo>
                      <a:pt x="82335" y="4876"/>
                    </a:lnTo>
                    <a:lnTo>
                      <a:pt x="82960" y="4007"/>
                    </a:lnTo>
                    <a:lnTo>
                      <a:pt x="80095" y="3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54449" y="5210710"/>
                <a:ext cx="4518005" cy="289157"/>
              </a:xfrm>
              <a:custGeom>
                <a:rect b="b" l="l" r="r" t="t"/>
                <a:pathLst>
                  <a:path extrusionOk="0" h="4861" w="75952">
                    <a:moveTo>
                      <a:pt x="2880" y="0"/>
                    </a:moveTo>
                    <a:lnTo>
                      <a:pt x="0" y="3977"/>
                    </a:lnTo>
                    <a:lnTo>
                      <a:pt x="640" y="4860"/>
                    </a:lnTo>
                    <a:lnTo>
                      <a:pt x="2865" y="1752"/>
                    </a:lnTo>
                    <a:lnTo>
                      <a:pt x="5089" y="4860"/>
                    </a:lnTo>
                    <a:lnTo>
                      <a:pt x="5714" y="3977"/>
                    </a:lnTo>
                    <a:lnTo>
                      <a:pt x="2880" y="0"/>
                    </a:lnTo>
                    <a:close/>
                    <a:moveTo>
                      <a:pt x="9904" y="0"/>
                    </a:moveTo>
                    <a:lnTo>
                      <a:pt x="7039" y="3977"/>
                    </a:lnTo>
                    <a:lnTo>
                      <a:pt x="7664" y="4860"/>
                    </a:lnTo>
                    <a:lnTo>
                      <a:pt x="9888" y="1752"/>
                    </a:lnTo>
                    <a:lnTo>
                      <a:pt x="12113" y="4860"/>
                    </a:lnTo>
                    <a:lnTo>
                      <a:pt x="12753" y="3977"/>
                    </a:lnTo>
                    <a:lnTo>
                      <a:pt x="9904" y="0"/>
                    </a:lnTo>
                    <a:close/>
                    <a:moveTo>
                      <a:pt x="16943" y="0"/>
                    </a:moveTo>
                    <a:lnTo>
                      <a:pt x="14063" y="3977"/>
                    </a:lnTo>
                    <a:lnTo>
                      <a:pt x="14688" y="4860"/>
                    </a:lnTo>
                    <a:lnTo>
                      <a:pt x="16912" y="1752"/>
                    </a:lnTo>
                    <a:lnTo>
                      <a:pt x="19152" y="4860"/>
                    </a:lnTo>
                    <a:lnTo>
                      <a:pt x="19777" y="3977"/>
                    </a:lnTo>
                    <a:lnTo>
                      <a:pt x="16943" y="0"/>
                    </a:lnTo>
                    <a:close/>
                    <a:moveTo>
                      <a:pt x="23936" y="0"/>
                    </a:moveTo>
                    <a:lnTo>
                      <a:pt x="21072" y="3977"/>
                    </a:lnTo>
                    <a:lnTo>
                      <a:pt x="21696" y="4860"/>
                    </a:lnTo>
                    <a:lnTo>
                      <a:pt x="23921" y="1752"/>
                    </a:lnTo>
                    <a:lnTo>
                      <a:pt x="26160" y="4860"/>
                    </a:lnTo>
                    <a:lnTo>
                      <a:pt x="26785" y="3977"/>
                    </a:lnTo>
                    <a:lnTo>
                      <a:pt x="23936" y="0"/>
                    </a:lnTo>
                    <a:close/>
                    <a:moveTo>
                      <a:pt x="30975" y="0"/>
                    </a:moveTo>
                    <a:lnTo>
                      <a:pt x="28095" y="3977"/>
                    </a:lnTo>
                    <a:lnTo>
                      <a:pt x="28720" y="4860"/>
                    </a:lnTo>
                    <a:lnTo>
                      <a:pt x="30960" y="1752"/>
                    </a:lnTo>
                    <a:lnTo>
                      <a:pt x="33184" y="4860"/>
                    </a:lnTo>
                    <a:lnTo>
                      <a:pt x="33809" y="3977"/>
                    </a:lnTo>
                    <a:lnTo>
                      <a:pt x="30975" y="0"/>
                    </a:lnTo>
                    <a:close/>
                    <a:moveTo>
                      <a:pt x="37999" y="0"/>
                    </a:moveTo>
                    <a:lnTo>
                      <a:pt x="35119" y="3977"/>
                    </a:lnTo>
                    <a:lnTo>
                      <a:pt x="35744" y="4860"/>
                    </a:lnTo>
                    <a:lnTo>
                      <a:pt x="37983" y="1752"/>
                    </a:lnTo>
                    <a:lnTo>
                      <a:pt x="40208" y="4860"/>
                    </a:lnTo>
                    <a:lnTo>
                      <a:pt x="40833" y="3977"/>
                    </a:lnTo>
                    <a:lnTo>
                      <a:pt x="37999" y="0"/>
                    </a:lnTo>
                    <a:close/>
                    <a:moveTo>
                      <a:pt x="45022" y="0"/>
                    </a:moveTo>
                    <a:lnTo>
                      <a:pt x="42158" y="3977"/>
                    </a:lnTo>
                    <a:lnTo>
                      <a:pt x="42783" y="4860"/>
                    </a:lnTo>
                    <a:lnTo>
                      <a:pt x="45007" y="1752"/>
                    </a:lnTo>
                    <a:lnTo>
                      <a:pt x="47232" y="4860"/>
                    </a:lnTo>
                    <a:lnTo>
                      <a:pt x="47872" y="3977"/>
                    </a:lnTo>
                    <a:lnTo>
                      <a:pt x="45022" y="0"/>
                    </a:lnTo>
                    <a:close/>
                    <a:moveTo>
                      <a:pt x="52031" y="0"/>
                    </a:moveTo>
                    <a:lnTo>
                      <a:pt x="49167" y="3977"/>
                    </a:lnTo>
                    <a:lnTo>
                      <a:pt x="49791" y="4860"/>
                    </a:lnTo>
                    <a:lnTo>
                      <a:pt x="52016" y="1752"/>
                    </a:lnTo>
                    <a:lnTo>
                      <a:pt x="54240" y="4860"/>
                    </a:lnTo>
                    <a:lnTo>
                      <a:pt x="54880" y="3977"/>
                    </a:lnTo>
                    <a:lnTo>
                      <a:pt x="52031" y="0"/>
                    </a:lnTo>
                    <a:close/>
                    <a:moveTo>
                      <a:pt x="59070" y="0"/>
                    </a:moveTo>
                    <a:lnTo>
                      <a:pt x="56190" y="3977"/>
                    </a:lnTo>
                    <a:lnTo>
                      <a:pt x="56815" y="4860"/>
                    </a:lnTo>
                    <a:lnTo>
                      <a:pt x="59040" y="1752"/>
                    </a:lnTo>
                    <a:lnTo>
                      <a:pt x="61279" y="4860"/>
                    </a:lnTo>
                    <a:lnTo>
                      <a:pt x="61904" y="3977"/>
                    </a:lnTo>
                    <a:lnTo>
                      <a:pt x="59070" y="0"/>
                    </a:lnTo>
                    <a:close/>
                    <a:moveTo>
                      <a:pt x="66094" y="0"/>
                    </a:moveTo>
                    <a:lnTo>
                      <a:pt x="63214" y="3977"/>
                    </a:lnTo>
                    <a:lnTo>
                      <a:pt x="63839" y="4860"/>
                    </a:lnTo>
                    <a:lnTo>
                      <a:pt x="66079" y="1752"/>
                    </a:lnTo>
                    <a:lnTo>
                      <a:pt x="68303" y="4860"/>
                    </a:lnTo>
                    <a:lnTo>
                      <a:pt x="68928" y="3977"/>
                    </a:lnTo>
                    <a:lnTo>
                      <a:pt x="66094" y="0"/>
                    </a:lnTo>
                    <a:close/>
                    <a:moveTo>
                      <a:pt x="73087" y="0"/>
                    </a:moveTo>
                    <a:lnTo>
                      <a:pt x="70238" y="3977"/>
                    </a:lnTo>
                    <a:lnTo>
                      <a:pt x="70863" y="4860"/>
                    </a:lnTo>
                    <a:lnTo>
                      <a:pt x="73102" y="1752"/>
                    </a:lnTo>
                    <a:lnTo>
                      <a:pt x="75327" y="4860"/>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54449" y="4586236"/>
                <a:ext cx="4518005" cy="289157"/>
              </a:xfrm>
              <a:custGeom>
                <a:rect b="b" l="l" r="r" t="t"/>
                <a:pathLst>
                  <a:path extrusionOk="0" h="4861"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44" y="1"/>
                    </a:moveTo>
                    <a:lnTo>
                      <a:pt x="28095" y="3977"/>
                    </a:lnTo>
                    <a:lnTo>
                      <a:pt x="28720" y="4861"/>
                    </a:lnTo>
                    <a:lnTo>
                      <a:pt x="30960" y="1753"/>
                    </a:lnTo>
                    <a:lnTo>
                      <a:pt x="33169" y="4861"/>
                    </a:lnTo>
                    <a:lnTo>
                      <a:pt x="33794" y="3977"/>
                    </a:lnTo>
                    <a:lnTo>
                      <a:pt x="30944"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
                    </a:moveTo>
                    <a:lnTo>
                      <a:pt x="70238" y="3977"/>
                    </a:lnTo>
                    <a:lnTo>
                      <a:pt x="70863" y="4861"/>
                    </a:lnTo>
                    <a:lnTo>
                      <a:pt x="73102" y="1753"/>
                    </a:lnTo>
                    <a:lnTo>
                      <a:pt x="75327" y="4861"/>
                    </a:lnTo>
                    <a:lnTo>
                      <a:pt x="75951" y="3977"/>
                    </a:lnTo>
                    <a:lnTo>
                      <a:pt x="73087" y="1"/>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54449" y="3962714"/>
                <a:ext cx="4518005" cy="288264"/>
              </a:xfrm>
              <a:custGeom>
                <a:rect b="b" l="l" r="r" t="t"/>
                <a:pathLst>
                  <a:path extrusionOk="0" h="4846" w="75952">
                    <a:moveTo>
                      <a:pt x="2880" y="0"/>
                    </a:moveTo>
                    <a:lnTo>
                      <a:pt x="0" y="3977"/>
                    </a:lnTo>
                    <a:lnTo>
                      <a:pt x="640" y="4845"/>
                    </a:lnTo>
                    <a:lnTo>
                      <a:pt x="2865" y="1752"/>
                    </a:lnTo>
                    <a:lnTo>
                      <a:pt x="5089" y="4845"/>
                    </a:lnTo>
                    <a:lnTo>
                      <a:pt x="5714" y="3977"/>
                    </a:lnTo>
                    <a:lnTo>
                      <a:pt x="2880" y="0"/>
                    </a:lnTo>
                    <a:close/>
                    <a:moveTo>
                      <a:pt x="9904" y="0"/>
                    </a:moveTo>
                    <a:lnTo>
                      <a:pt x="7039" y="3977"/>
                    </a:lnTo>
                    <a:lnTo>
                      <a:pt x="7664" y="4845"/>
                    </a:lnTo>
                    <a:lnTo>
                      <a:pt x="9888" y="1752"/>
                    </a:lnTo>
                    <a:lnTo>
                      <a:pt x="12113" y="4845"/>
                    </a:lnTo>
                    <a:lnTo>
                      <a:pt x="12753" y="3977"/>
                    </a:lnTo>
                    <a:lnTo>
                      <a:pt x="9904" y="0"/>
                    </a:lnTo>
                    <a:close/>
                    <a:moveTo>
                      <a:pt x="16943" y="0"/>
                    </a:moveTo>
                    <a:lnTo>
                      <a:pt x="14063" y="3977"/>
                    </a:lnTo>
                    <a:lnTo>
                      <a:pt x="14688" y="4845"/>
                    </a:lnTo>
                    <a:lnTo>
                      <a:pt x="16912" y="1752"/>
                    </a:lnTo>
                    <a:lnTo>
                      <a:pt x="19152" y="4845"/>
                    </a:lnTo>
                    <a:lnTo>
                      <a:pt x="19777" y="3977"/>
                    </a:lnTo>
                    <a:lnTo>
                      <a:pt x="16943" y="0"/>
                    </a:lnTo>
                    <a:close/>
                    <a:moveTo>
                      <a:pt x="23936" y="0"/>
                    </a:moveTo>
                    <a:lnTo>
                      <a:pt x="21072" y="3977"/>
                    </a:lnTo>
                    <a:lnTo>
                      <a:pt x="21696" y="4845"/>
                    </a:lnTo>
                    <a:lnTo>
                      <a:pt x="23921" y="1752"/>
                    </a:lnTo>
                    <a:lnTo>
                      <a:pt x="26160" y="4845"/>
                    </a:lnTo>
                    <a:lnTo>
                      <a:pt x="26785" y="3977"/>
                    </a:lnTo>
                    <a:lnTo>
                      <a:pt x="23936" y="0"/>
                    </a:lnTo>
                    <a:close/>
                    <a:moveTo>
                      <a:pt x="30975" y="0"/>
                    </a:moveTo>
                    <a:lnTo>
                      <a:pt x="28095" y="3977"/>
                    </a:lnTo>
                    <a:lnTo>
                      <a:pt x="28720" y="4845"/>
                    </a:lnTo>
                    <a:lnTo>
                      <a:pt x="30960" y="1752"/>
                    </a:lnTo>
                    <a:lnTo>
                      <a:pt x="33184" y="4845"/>
                    </a:lnTo>
                    <a:lnTo>
                      <a:pt x="33809" y="3977"/>
                    </a:lnTo>
                    <a:lnTo>
                      <a:pt x="30975" y="0"/>
                    </a:lnTo>
                    <a:close/>
                    <a:moveTo>
                      <a:pt x="37999" y="0"/>
                    </a:moveTo>
                    <a:lnTo>
                      <a:pt x="35119" y="3977"/>
                    </a:lnTo>
                    <a:lnTo>
                      <a:pt x="35744" y="4845"/>
                    </a:lnTo>
                    <a:lnTo>
                      <a:pt x="37983" y="1752"/>
                    </a:lnTo>
                    <a:lnTo>
                      <a:pt x="40208" y="4845"/>
                    </a:lnTo>
                    <a:lnTo>
                      <a:pt x="40833" y="3977"/>
                    </a:lnTo>
                    <a:lnTo>
                      <a:pt x="37999" y="0"/>
                    </a:lnTo>
                    <a:close/>
                    <a:moveTo>
                      <a:pt x="45022" y="0"/>
                    </a:moveTo>
                    <a:lnTo>
                      <a:pt x="42158" y="3977"/>
                    </a:lnTo>
                    <a:lnTo>
                      <a:pt x="42783" y="4845"/>
                    </a:lnTo>
                    <a:lnTo>
                      <a:pt x="45007" y="1752"/>
                    </a:lnTo>
                    <a:lnTo>
                      <a:pt x="47232" y="4845"/>
                    </a:lnTo>
                    <a:lnTo>
                      <a:pt x="47872" y="3977"/>
                    </a:lnTo>
                    <a:lnTo>
                      <a:pt x="45022" y="0"/>
                    </a:lnTo>
                    <a:close/>
                    <a:moveTo>
                      <a:pt x="52031" y="0"/>
                    </a:moveTo>
                    <a:lnTo>
                      <a:pt x="49167" y="3977"/>
                    </a:lnTo>
                    <a:lnTo>
                      <a:pt x="49791" y="4845"/>
                    </a:lnTo>
                    <a:lnTo>
                      <a:pt x="52016" y="1752"/>
                    </a:lnTo>
                    <a:lnTo>
                      <a:pt x="54240" y="4845"/>
                    </a:lnTo>
                    <a:lnTo>
                      <a:pt x="54880" y="3977"/>
                    </a:lnTo>
                    <a:lnTo>
                      <a:pt x="52031" y="0"/>
                    </a:lnTo>
                    <a:close/>
                    <a:moveTo>
                      <a:pt x="59070" y="0"/>
                    </a:moveTo>
                    <a:lnTo>
                      <a:pt x="56190" y="3977"/>
                    </a:lnTo>
                    <a:lnTo>
                      <a:pt x="56815" y="4845"/>
                    </a:lnTo>
                    <a:lnTo>
                      <a:pt x="59040" y="1752"/>
                    </a:lnTo>
                    <a:lnTo>
                      <a:pt x="61279" y="4845"/>
                    </a:lnTo>
                    <a:lnTo>
                      <a:pt x="61904" y="3977"/>
                    </a:lnTo>
                    <a:lnTo>
                      <a:pt x="59070" y="0"/>
                    </a:lnTo>
                    <a:close/>
                    <a:moveTo>
                      <a:pt x="66094" y="0"/>
                    </a:moveTo>
                    <a:lnTo>
                      <a:pt x="63214" y="3977"/>
                    </a:lnTo>
                    <a:lnTo>
                      <a:pt x="63839" y="4845"/>
                    </a:lnTo>
                    <a:lnTo>
                      <a:pt x="66079" y="1752"/>
                    </a:lnTo>
                    <a:lnTo>
                      <a:pt x="68303" y="4845"/>
                    </a:lnTo>
                    <a:lnTo>
                      <a:pt x="68928" y="3977"/>
                    </a:lnTo>
                    <a:lnTo>
                      <a:pt x="66094" y="0"/>
                    </a:lnTo>
                    <a:close/>
                    <a:moveTo>
                      <a:pt x="73087" y="0"/>
                    </a:moveTo>
                    <a:lnTo>
                      <a:pt x="70238" y="3977"/>
                    </a:lnTo>
                    <a:lnTo>
                      <a:pt x="70863" y="4845"/>
                    </a:lnTo>
                    <a:lnTo>
                      <a:pt x="73102" y="1752"/>
                    </a:lnTo>
                    <a:lnTo>
                      <a:pt x="75327" y="4845"/>
                    </a:lnTo>
                    <a:lnTo>
                      <a:pt x="75951" y="3977"/>
                    </a:lnTo>
                    <a:lnTo>
                      <a:pt x="73087"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9"/>
            <p:cNvSpPr/>
            <p:nvPr/>
          </p:nvSpPr>
          <p:spPr>
            <a:xfrm>
              <a:off x="-1215998" y="4188027"/>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967903" y="384698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1215998" y="4188027"/>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967903" y="384698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1215998" y="4869103"/>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967903" y="452805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1215998" y="4869103"/>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967903" y="452805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4480269" y="320787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4728364" y="2866828"/>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4480269" y="320787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4728364" y="2866828"/>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4480269" y="2498871"/>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4728364" y="215782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480269" y="2498871"/>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4728364" y="215782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480269" y="1810932"/>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728364" y="1469887"/>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480269" y="1810932"/>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728364" y="1469887"/>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480269" y="1126439"/>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28364" y="785394"/>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4480269" y="1126439"/>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4728364" y="785394"/>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4480269" y="42698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4728364" y="85942"/>
              <a:ext cx="5375397" cy="518027"/>
            </a:xfrm>
            <a:custGeom>
              <a:rect b="b" l="l" r="r" t="t"/>
              <a:pathLst>
                <a:path extrusionOk="0" h="7985" w="75921">
                  <a:moveTo>
                    <a:pt x="2849" y="1"/>
                  </a:moveTo>
                  <a:lnTo>
                    <a:pt x="0" y="3977"/>
                  </a:lnTo>
                  <a:lnTo>
                    <a:pt x="2849" y="7954"/>
                  </a:lnTo>
                  <a:lnTo>
                    <a:pt x="5683" y="3977"/>
                  </a:lnTo>
                  <a:lnTo>
                    <a:pt x="2849" y="1"/>
                  </a:lnTo>
                  <a:close/>
                  <a:moveTo>
                    <a:pt x="9873" y="1"/>
                  </a:moveTo>
                  <a:lnTo>
                    <a:pt x="7039" y="3977"/>
                  </a:lnTo>
                  <a:lnTo>
                    <a:pt x="9873" y="7954"/>
                  </a:lnTo>
                  <a:lnTo>
                    <a:pt x="12707" y="3977"/>
                  </a:lnTo>
                  <a:lnTo>
                    <a:pt x="9873" y="1"/>
                  </a:lnTo>
                  <a:close/>
                  <a:moveTo>
                    <a:pt x="16897" y="1"/>
                  </a:moveTo>
                  <a:lnTo>
                    <a:pt x="14063" y="3977"/>
                  </a:lnTo>
                  <a:lnTo>
                    <a:pt x="16897" y="7954"/>
                  </a:lnTo>
                  <a:lnTo>
                    <a:pt x="19731" y="3977"/>
                  </a:lnTo>
                  <a:lnTo>
                    <a:pt x="16897" y="1"/>
                  </a:lnTo>
                  <a:close/>
                  <a:moveTo>
                    <a:pt x="23905" y="1"/>
                  </a:moveTo>
                  <a:lnTo>
                    <a:pt x="21072" y="3977"/>
                  </a:lnTo>
                  <a:lnTo>
                    <a:pt x="23905" y="7954"/>
                  </a:lnTo>
                  <a:lnTo>
                    <a:pt x="26739" y="3977"/>
                  </a:lnTo>
                  <a:lnTo>
                    <a:pt x="23905" y="1"/>
                  </a:lnTo>
                  <a:close/>
                  <a:moveTo>
                    <a:pt x="30929" y="1"/>
                  </a:moveTo>
                  <a:lnTo>
                    <a:pt x="28095" y="3977"/>
                  </a:lnTo>
                  <a:lnTo>
                    <a:pt x="30929" y="7954"/>
                  </a:lnTo>
                  <a:lnTo>
                    <a:pt x="33778" y="3977"/>
                  </a:lnTo>
                  <a:lnTo>
                    <a:pt x="30929" y="1"/>
                  </a:lnTo>
                  <a:close/>
                  <a:moveTo>
                    <a:pt x="37968" y="1"/>
                  </a:moveTo>
                  <a:lnTo>
                    <a:pt x="35119" y="3977"/>
                  </a:lnTo>
                  <a:lnTo>
                    <a:pt x="37968" y="7954"/>
                  </a:lnTo>
                  <a:lnTo>
                    <a:pt x="40802" y="3977"/>
                  </a:lnTo>
                  <a:lnTo>
                    <a:pt x="37968" y="1"/>
                  </a:lnTo>
                  <a:close/>
                  <a:moveTo>
                    <a:pt x="44992" y="1"/>
                  </a:moveTo>
                  <a:lnTo>
                    <a:pt x="42158" y="3977"/>
                  </a:lnTo>
                  <a:lnTo>
                    <a:pt x="44992" y="7954"/>
                  </a:lnTo>
                  <a:lnTo>
                    <a:pt x="47826" y="3977"/>
                  </a:lnTo>
                  <a:lnTo>
                    <a:pt x="44992" y="1"/>
                  </a:lnTo>
                  <a:close/>
                  <a:moveTo>
                    <a:pt x="52001" y="1"/>
                  </a:moveTo>
                  <a:lnTo>
                    <a:pt x="49167" y="3977"/>
                  </a:lnTo>
                  <a:lnTo>
                    <a:pt x="52001" y="7954"/>
                  </a:lnTo>
                  <a:lnTo>
                    <a:pt x="54834" y="3977"/>
                  </a:lnTo>
                  <a:lnTo>
                    <a:pt x="52001" y="1"/>
                  </a:lnTo>
                  <a:close/>
                  <a:moveTo>
                    <a:pt x="59024" y="1"/>
                  </a:moveTo>
                  <a:lnTo>
                    <a:pt x="56190" y="3977"/>
                  </a:lnTo>
                  <a:lnTo>
                    <a:pt x="59024" y="7954"/>
                  </a:lnTo>
                  <a:lnTo>
                    <a:pt x="61858" y="3977"/>
                  </a:lnTo>
                  <a:lnTo>
                    <a:pt x="59024" y="1"/>
                  </a:lnTo>
                  <a:close/>
                  <a:moveTo>
                    <a:pt x="66048" y="1"/>
                  </a:moveTo>
                  <a:lnTo>
                    <a:pt x="63214" y="3977"/>
                  </a:lnTo>
                  <a:lnTo>
                    <a:pt x="66048" y="7954"/>
                  </a:lnTo>
                  <a:lnTo>
                    <a:pt x="68897" y="3977"/>
                  </a:lnTo>
                  <a:lnTo>
                    <a:pt x="66048" y="1"/>
                  </a:lnTo>
                  <a:close/>
                  <a:moveTo>
                    <a:pt x="73087" y="16"/>
                  </a:moveTo>
                  <a:lnTo>
                    <a:pt x="70238" y="3992"/>
                  </a:lnTo>
                  <a:lnTo>
                    <a:pt x="73087" y="7984"/>
                  </a:lnTo>
                  <a:lnTo>
                    <a:pt x="7592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4480269" y="42698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4728364" y="85942"/>
              <a:ext cx="5377591" cy="316395"/>
            </a:xfrm>
            <a:custGeom>
              <a:rect b="b" l="l" r="r" t="t"/>
              <a:pathLst>
                <a:path extrusionOk="0" h="4877" w="75952">
                  <a:moveTo>
                    <a:pt x="2880" y="1"/>
                  </a:moveTo>
                  <a:lnTo>
                    <a:pt x="0" y="3977"/>
                  </a:lnTo>
                  <a:lnTo>
                    <a:pt x="640" y="4861"/>
                  </a:lnTo>
                  <a:lnTo>
                    <a:pt x="2865" y="1753"/>
                  </a:lnTo>
                  <a:lnTo>
                    <a:pt x="5089" y="4861"/>
                  </a:lnTo>
                  <a:lnTo>
                    <a:pt x="5714" y="3977"/>
                  </a:lnTo>
                  <a:lnTo>
                    <a:pt x="2880" y="1"/>
                  </a:lnTo>
                  <a:close/>
                  <a:moveTo>
                    <a:pt x="9904" y="1"/>
                  </a:moveTo>
                  <a:lnTo>
                    <a:pt x="7039" y="3977"/>
                  </a:lnTo>
                  <a:lnTo>
                    <a:pt x="7664" y="4861"/>
                  </a:lnTo>
                  <a:lnTo>
                    <a:pt x="9888" y="1753"/>
                  </a:lnTo>
                  <a:lnTo>
                    <a:pt x="12113" y="4861"/>
                  </a:lnTo>
                  <a:lnTo>
                    <a:pt x="12753" y="3977"/>
                  </a:lnTo>
                  <a:lnTo>
                    <a:pt x="9904" y="1"/>
                  </a:lnTo>
                  <a:close/>
                  <a:moveTo>
                    <a:pt x="16943" y="1"/>
                  </a:moveTo>
                  <a:lnTo>
                    <a:pt x="14063" y="3977"/>
                  </a:lnTo>
                  <a:lnTo>
                    <a:pt x="14688" y="4861"/>
                  </a:lnTo>
                  <a:lnTo>
                    <a:pt x="16912" y="1753"/>
                  </a:lnTo>
                  <a:lnTo>
                    <a:pt x="19152" y="4861"/>
                  </a:lnTo>
                  <a:lnTo>
                    <a:pt x="19777" y="3977"/>
                  </a:lnTo>
                  <a:lnTo>
                    <a:pt x="16943" y="1"/>
                  </a:lnTo>
                  <a:close/>
                  <a:moveTo>
                    <a:pt x="23936" y="1"/>
                  </a:moveTo>
                  <a:lnTo>
                    <a:pt x="21072" y="3977"/>
                  </a:lnTo>
                  <a:lnTo>
                    <a:pt x="21696" y="4861"/>
                  </a:lnTo>
                  <a:lnTo>
                    <a:pt x="23921" y="1753"/>
                  </a:lnTo>
                  <a:lnTo>
                    <a:pt x="26160" y="4861"/>
                  </a:lnTo>
                  <a:lnTo>
                    <a:pt x="26785" y="3977"/>
                  </a:lnTo>
                  <a:lnTo>
                    <a:pt x="23936" y="1"/>
                  </a:lnTo>
                  <a:close/>
                  <a:moveTo>
                    <a:pt x="30975" y="1"/>
                  </a:moveTo>
                  <a:lnTo>
                    <a:pt x="28095" y="3977"/>
                  </a:lnTo>
                  <a:lnTo>
                    <a:pt x="28720" y="4861"/>
                  </a:lnTo>
                  <a:lnTo>
                    <a:pt x="30960" y="1753"/>
                  </a:lnTo>
                  <a:lnTo>
                    <a:pt x="33184" y="4861"/>
                  </a:lnTo>
                  <a:lnTo>
                    <a:pt x="33809" y="3977"/>
                  </a:lnTo>
                  <a:lnTo>
                    <a:pt x="30975" y="1"/>
                  </a:lnTo>
                  <a:close/>
                  <a:moveTo>
                    <a:pt x="37999" y="1"/>
                  </a:moveTo>
                  <a:lnTo>
                    <a:pt x="35119" y="3977"/>
                  </a:lnTo>
                  <a:lnTo>
                    <a:pt x="35744" y="4861"/>
                  </a:lnTo>
                  <a:lnTo>
                    <a:pt x="37983" y="1753"/>
                  </a:lnTo>
                  <a:lnTo>
                    <a:pt x="40208" y="4861"/>
                  </a:lnTo>
                  <a:lnTo>
                    <a:pt x="40833" y="3977"/>
                  </a:lnTo>
                  <a:lnTo>
                    <a:pt x="37999" y="1"/>
                  </a:lnTo>
                  <a:close/>
                  <a:moveTo>
                    <a:pt x="45022" y="1"/>
                  </a:moveTo>
                  <a:lnTo>
                    <a:pt x="42158" y="3977"/>
                  </a:lnTo>
                  <a:lnTo>
                    <a:pt x="42783" y="4861"/>
                  </a:lnTo>
                  <a:lnTo>
                    <a:pt x="45007" y="1753"/>
                  </a:lnTo>
                  <a:lnTo>
                    <a:pt x="47232" y="4861"/>
                  </a:lnTo>
                  <a:lnTo>
                    <a:pt x="47872" y="3977"/>
                  </a:lnTo>
                  <a:lnTo>
                    <a:pt x="45022" y="1"/>
                  </a:lnTo>
                  <a:close/>
                  <a:moveTo>
                    <a:pt x="52031" y="1"/>
                  </a:moveTo>
                  <a:lnTo>
                    <a:pt x="49167" y="3977"/>
                  </a:lnTo>
                  <a:lnTo>
                    <a:pt x="49791" y="4861"/>
                  </a:lnTo>
                  <a:lnTo>
                    <a:pt x="52016" y="1753"/>
                  </a:lnTo>
                  <a:lnTo>
                    <a:pt x="54240" y="4861"/>
                  </a:lnTo>
                  <a:lnTo>
                    <a:pt x="54880" y="3977"/>
                  </a:lnTo>
                  <a:lnTo>
                    <a:pt x="52031" y="1"/>
                  </a:lnTo>
                  <a:close/>
                  <a:moveTo>
                    <a:pt x="59070" y="1"/>
                  </a:moveTo>
                  <a:lnTo>
                    <a:pt x="56190" y="3977"/>
                  </a:lnTo>
                  <a:lnTo>
                    <a:pt x="56815" y="4861"/>
                  </a:lnTo>
                  <a:lnTo>
                    <a:pt x="59040" y="1753"/>
                  </a:lnTo>
                  <a:lnTo>
                    <a:pt x="61279" y="4861"/>
                  </a:lnTo>
                  <a:lnTo>
                    <a:pt x="61904" y="3977"/>
                  </a:lnTo>
                  <a:lnTo>
                    <a:pt x="59070" y="1"/>
                  </a:lnTo>
                  <a:close/>
                  <a:moveTo>
                    <a:pt x="66094" y="1"/>
                  </a:moveTo>
                  <a:lnTo>
                    <a:pt x="63214" y="3977"/>
                  </a:lnTo>
                  <a:lnTo>
                    <a:pt x="63839" y="4861"/>
                  </a:lnTo>
                  <a:lnTo>
                    <a:pt x="66079" y="1753"/>
                  </a:lnTo>
                  <a:lnTo>
                    <a:pt x="68303" y="4861"/>
                  </a:lnTo>
                  <a:lnTo>
                    <a:pt x="68928" y="3977"/>
                  </a:lnTo>
                  <a:lnTo>
                    <a:pt x="66094" y="1"/>
                  </a:lnTo>
                  <a:close/>
                  <a:moveTo>
                    <a:pt x="73087" y="16"/>
                  </a:moveTo>
                  <a:lnTo>
                    <a:pt x="70238" y="3992"/>
                  </a:lnTo>
                  <a:lnTo>
                    <a:pt x="70863" y="4876"/>
                  </a:lnTo>
                  <a:lnTo>
                    <a:pt x="73102" y="1768"/>
                  </a:lnTo>
                  <a:lnTo>
                    <a:pt x="75327" y="4876"/>
                  </a:lnTo>
                  <a:lnTo>
                    <a:pt x="75951" y="3992"/>
                  </a:lnTo>
                  <a:lnTo>
                    <a:pt x="73087" y="16"/>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4480269" y="-272466"/>
              <a:ext cx="5871651" cy="516016"/>
            </a:xfrm>
            <a:custGeom>
              <a:rect b="b" l="l" r="r" t="t"/>
              <a:pathLst>
                <a:path extrusionOk="0" h="7954" w="82930">
                  <a:moveTo>
                    <a:pt x="2849" y="0"/>
                  </a:moveTo>
                  <a:lnTo>
                    <a:pt x="0" y="3977"/>
                  </a:lnTo>
                  <a:lnTo>
                    <a:pt x="2849" y="7953"/>
                  </a:lnTo>
                  <a:lnTo>
                    <a:pt x="5683" y="3977"/>
                  </a:lnTo>
                  <a:lnTo>
                    <a:pt x="2849" y="0"/>
                  </a:lnTo>
                  <a:close/>
                  <a:moveTo>
                    <a:pt x="9873" y="0"/>
                  </a:moveTo>
                  <a:lnTo>
                    <a:pt x="7039" y="3977"/>
                  </a:lnTo>
                  <a:lnTo>
                    <a:pt x="9873" y="7953"/>
                  </a:lnTo>
                  <a:lnTo>
                    <a:pt x="12707" y="3977"/>
                  </a:lnTo>
                  <a:lnTo>
                    <a:pt x="9873" y="0"/>
                  </a:lnTo>
                  <a:close/>
                  <a:moveTo>
                    <a:pt x="16881" y="0"/>
                  </a:moveTo>
                  <a:lnTo>
                    <a:pt x="14048" y="3977"/>
                  </a:lnTo>
                  <a:lnTo>
                    <a:pt x="16881" y="7953"/>
                  </a:lnTo>
                  <a:lnTo>
                    <a:pt x="19715" y="3977"/>
                  </a:lnTo>
                  <a:lnTo>
                    <a:pt x="16881" y="0"/>
                  </a:lnTo>
                  <a:close/>
                  <a:moveTo>
                    <a:pt x="23905" y="0"/>
                  </a:moveTo>
                  <a:lnTo>
                    <a:pt x="21071" y="3977"/>
                  </a:lnTo>
                  <a:lnTo>
                    <a:pt x="23905" y="7953"/>
                  </a:lnTo>
                  <a:lnTo>
                    <a:pt x="26739" y="3977"/>
                  </a:lnTo>
                  <a:lnTo>
                    <a:pt x="23905" y="0"/>
                  </a:lnTo>
                  <a:close/>
                  <a:moveTo>
                    <a:pt x="30929" y="0"/>
                  </a:moveTo>
                  <a:lnTo>
                    <a:pt x="28095" y="3977"/>
                  </a:lnTo>
                  <a:lnTo>
                    <a:pt x="30929" y="7953"/>
                  </a:lnTo>
                  <a:lnTo>
                    <a:pt x="33778" y="3977"/>
                  </a:lnTo>
                  <a:lnTo>
                    <a:pt x="30929" y="0"/>
                  </a:lnTo>
                  <a:close/>
                  <a:moveTo>
                    <a:pt x="37968" y="0"/>
                  </a:moveTo>
                  <a:lnTo>
                    <a:pt x="35119" y="3977"/>
                  </a:lnTo>
                  <a:lnTo>
                    <a:pt x="37968" y="7953"/>
                  </a:lnTo>
                  <a:lnTo>
                    <a:pt x="40802" y="3977"/>
                  </a:lnTo>
                  <a:lnTo>
                    <a:pt x="37968" y="0"/>
                  </a:lnTo>
                  <a:close/>
                  <a:moveTo>
                    <a:pt x="44977" y="0"/>
                  </a:moveTo>
                  <a:lnTo>
                    <a:pt x="42127" y="3977"/>
                  </a:lnTo>
                  <a:lnTo>
                    <a:pt x="44977" y="7953"/>
                  </a:lnTo>
                  <a:lnTo>
                    <a:pt x="47810" y="3977"/>
                  </a:lnTo>
                  <a:lnTo>
                    <a:pt x="44977" y="0"/>
                  </a:lnTo>
                  <a:close/>
                  <a:moveTo>
                    <a:pt x="52000" y="0"/>
                  </a:moveTo>
                  <a:lnTo>
                    <a:pt x="49151" y="3977"/>
                  </a:lnTo>
                  <a:lnTo>
                    <a:pt x="52000" y="7953"/>
                  </a:lnTo>
                  <a:lnTo>
                    <a:pt x="54834" y="3977"/>
                  </a:lnTo>
                  <a:lnTo>
                    <a:pt x="52000" y="0"/>
                  </a:lnTo>
                  <a:close/>
                  <a:moveTo>
                    <a:pt x="59024" y="0"/>
                  </a:moveTo>
                  <a:lnTo>
                    <a:pt x="56190" y="3977"/>
                  </a:lnTo>
                  <a:lnTo>
                    <a:pt x="59024" y="7953"/>
                  </a:lnTo>
                  <a:lnTo>
                    <a:pt x="61858" y="3977"/>
                  </a:lnTo>
                  <a:lnTo>
                    <a:pt x="59024" y="0"/>
                  </a:lnTo>
                  <a:close/>
                  <a:moveTo>
                    <a:pt x="66048" y="0"/>
                  </a:moveTo>
                  <a:lnTo>
                    <a:pt x="63214" y="3977"/>
                  </a:lnTo>
                  <a:lnTo>
                    <a:pt x="66048" y="7953"/>
                  </a:lnTo>
                  <a:lnTo>
                    <a:pt x="68897" y="3977"/>
                  </a:lnTo>
                  <a:lnTo>
                    <a:pt x="66048" y="0"/>
                  </a:lnTo>
                  <a:close/>
                  <a:moveTo>
                    <a:pt x="73056" y="0"/>
                  </a:moveTo>
                  <a:lnTo>
                    <a:pt x="70222" y="3977"/>
                  </a:lnTo>
                  <a:lnTo>
                    <a:pt x="73056" y="7953"/>
                  </a:lnTo>
                  <a:lnTo>
                    <a:pt x="75905" y="3977"/>
                  </a:lnTo>
                  <a:lnTo>
                    <a:pt x="73056" y="0"/>
                  </a:lnTo>
                  <a:close/>
                  <a:moveTo>
                    <a:pt x="80095" y="0"/>
                  </a:moveTo>
                  <a:lnTo>
                    <a:pt x="77246" y="3977"/>
                  </a:lnTo>
                  <a:lnTo>
                    <a:pt x="80095" y="7953"/>
                  </a:lnTo>
                  <a:lnTo>
                    <a:pt x="82929"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4480269" y="-272466"/>
              <a:ext cx="5873775" cy="315357"/>
            </a:xfrm>
            <a:custGeom>
              <a:rect b="b" l="l" r="r" t="t"/>
              <a:pathLst>
                <a:path extrusionOk="0" h="4861" w="82960">
                  <a:moveTo>
                    <a:pt x="2880" y="0"/>
                  </a:moveTo>
                  <a:lnTo>
                    <a:pt x="0" y="3977"/>
                  </a:lnTo>
                  <a:lnTo>
                    <a:pt x="640" y="4860"/>
                  </a:lnTo>
                  <a:lnTo>
                    <a:pt x="2864" y="1752"/>
                  </a:lnTo>
                  <a:lnTo>
                    <a:pt x="5089" y="4860"/>
                  </a:lnTo>
                  <a:lnTo>
                    <a:pt x="5714" y="3977"/>
                  </a:lnTo>
                  <a:lnTo>
                    <a:pt x="2880" y="0"/>
                  </a:lnTo>
                  <a:close/>
                  <a:moveTo>
                    <a:pt x="9903" y="0"/>
                  </a:moveTo>
                  <a:lnTo>
                    <a:pt x="7039" y="3977"/>
                  </a:lnTo>
                  <a:lnTo>
                    <a:pt x="7664" y="4860"/>
                  </a:lnTo>
                  <a:lnTo>
                    <a:pt x="9888" y="1752"/>
                  </a:lnTo>
                  <a:lnTo>
                    <a:pt x="12113" y="4860"/>
                  </a:lnTo>
                  <a:lnTo>
                    <a:pt x="12753" y="3977"/>
                  </a:lnTo>
                  <a:lnTo>
                    <a:pt x="9903" y="0"/>
                  </a:lnTo>
                  <a:close/>
                  <a:moveTo>
                    <a:pt x="16912" y="0"/>
                  </a:moveTo>
                  <a:lnTo>
                    <a:pt x="14048" y="3977"/>
                  </a:lnTo>
                  <a:lnTo>
                    <a:pt x="14672" y="4860"/>
                  </a:lnTo>
                  <a:lnTo>
                    <a:pt x="16897" y="1752"/>
                  </a:lnTo>
                  <a:lnTo>
                    <a:pt x="19121" y="4860"/>
                  </a:lnTo>
                  <a:lnTo>
                    <a:pt x="19761" y="3977"/>
                  </a:lnTo>
                  <a:lnTo>
                    <a:pt x="16912" y="0"/>
                  </a:lnTo>
                  <a:close/>
                  <a:moveTo>
                    <a:pt x="23936" y="0"/>
                  </a:moveTo>
                  <a:lnTo>
                    <a:pt x="21071" y="3977"/>
                  </a:lnTo>
                  <a:lnTo>
                    <a:pt x="21696" y="4860"/>
                  </a:lnTo>
                  <a:lnTo>
                    <a:pt x="23920" y="1752"/>
                  </a:lnTo>
                  <a:lnTo>
                    <a:pt x="26160" y="4860"/>
                  </a:lnTo>
                  <a:lnTo>
                    <a:pt x="26785" y="3977"/>
                  </a:lnTo>
                  <a:lnTo>
                    <a:pt x="23936" y="0"/>
                  </a:lnTo>
                  <a:close/>
                  <a:moveTo>
                    <a:pt x="30975" y="0"/>
                  </a:moveTo>
                  <a:lnTo>
                    <a:pt x="28095" y="3977"/>
                  </a:lnTo>
                  <a:lnTo>
                    <a:pt x="28720" y="4860"/>
                  </a:lnTo>
                  <a:lnTo>
                    <a:pt x="30959" y="1752"/>
                  </a:lnTo>
                  <a:lnTo>
                    <a:pt x="33184" y="4860"/>
                  </a:lnTo>
                  <a:lnTo>
                    <a:pt x="33809" y="3977"/>
                  </a:lnTo>
                  <a:lnTo>
                    <a:pt x="30975" y="0"/>
                  </a:lnTo>
                  <a:close/>
                  <a:moveTo>
                    <a:pt x="37998" y="0"/>
                  </a:moveTo>
                  <a:lnTo>
                    <a:pt x="35119" y="3977"/>
                  </a:lnTo>
                  <a:lnTo>
                    <a:pt x="35759" y="4860"/>
                  </a:lnTo>
                  <a:lnTo>
                    <a:pt x="37983" y="1752"/>
                  </a:lnTo>
                  <a:lnTo>
                    <a:pt x="40208" y="4860"/>
                  </a:lnTo>
                  <a:lnTo>
                    <a:pt x="40832" y="3977"/>
                  </a:lnTo>
                  <a:lnTo>
                    <a:pt x="37998" y="0"/>
                  </a:lnTo>
                  <a:close/>
                  <a:moveTo>
                    <a:pt x="45007" y="0"/>
                  </a:moveTo>
                  <a:lnTo>
                    <a:pt x="42127" y="3977"/>
                  </a:lnTo>
                  <a:lnTo>
                    <a:pt x="42767" y="4860"/>
                  </a:lnTo>
                  <a:lnTo>
                    <a:pt x="44992" y="1752"/>
                  </a:lnTo>
                  <a:lnTo>
                    <a:pt x="47216" y="4860"/>
                  </a:lnTo>
                  <a:lnTo>
                    <a:pt x="47841" y="3977"/>
                  </a:lnTo>
                  <a:lnTo>
                    <a:pt x="45007" y="0"/>
                  </a:lnTo>
                  <a:close/>
                  <a:moveTo>
                    <a:pt x="52031" y="0"/>
                  </a:moveTo>
                  <a:lnTo>
                    <a:pt x="49151" y="3977"/>
                  </a:lnTo>
                  <a:lnTo>
                    <a:pt x="49791" y="4860"/>
                  </a:lnTo>
                  <a:lnTo>
                    <a:pt x="52016" y="1752"/>
                  </a:lnTo>
                  <a:lnTo>
                    <a:pt x="54240" y="4860"/>
                  </a:lnTo>
                  <a:lnTo>
                    <a:pt x="54865" y="3977"/>
                  </a:lnTo>
                  <a:lnTo>
                    <a:pt x="52031" y="0"/>
                  </a:lnTo>
                  <a:close/>
                  <a:moveTo>
                    <a:pt x="59070" y="0"/>
                  </a:moveTo>
                  <a:lnTo>
                    <a:pt x="56190" y="3977"/>
                  </a:lnTo>
                  <a:lnTo>
                    <a:pt x="56815" y="4860"/>
                  </a:lnTo>
                  <a:lnTo>
                    <a:pt x="59039" y="1752"/>
                  </a:lnTo>
                  <a:lnTo>
                    <a:pt x="61279" y="4860"/>
                  </a:lnTo>
                  <a:lnTo>
                    <a:pt x="61904" y="3977"/>
                  </a:lnTo>
                  <a:lnTo>
                    <a:pt x="59070" y="0"/>
                  </a:lnTo>
                  <a:close/>
                  <a:moveTo>
                    <a:pt x="66094" y="0"/>
                  </a:moveTo>
                  <a:lnTo>
                    <a:pt x="63214" y="3977"/>
                  </a:lnTo>
                  <a:lnTo>
                    <a:pt x="63839" y="4860"/>
                  </a:lnTo>
                  <a:lnTo>
                    <a:pt x="66078" y="1752"/>
                  </a:lnTo>
                  <a:lnTo>
                    <a:pt x="68303" y="4860"/>
                  </a:lnTo>
                  <a:lnTo>
                    <a:pt x="68927" y="3977"/>
                  </a:lnTo>
                  <a:lnTo>
                    <a:pt x="66094" y="0"/>
                  </a:lnTo>
                  <a:close/>
                  <a:moveTo>
                    <a:pt x="73102" y="0"/>
                  </a:moveTo>
                  <a:lnTo>
                    <a:pt x="70222" y="3977"/>
                  </a:lnTo>
                  <a:lnTo>
                    <a:pt x="70847" y="4860"/>
                  </a:lnTo>
                  <a:lnTo>
                    <a:pt x="73087" y="1752"/>
                  </a:lnTo>
                  <a:lnTo>
                    <a:pt x="75311" y="4860"/>
                  </a:lnTo>
                  <a:lnTo>
                    <a:pt x="75936" y="3977"/>
                  </a:lnTo>
                  <a:lnTo>
                    <a:pt x="73102" y="0"/>
                  </a:lnTo>
                  <a:close/>
                  <a:moveTo>
                    <a:pt x="80095" y="0"/>
                  </a:moveTo>
                  <a:lnTo>
                    <a:pt x="77246" y="3977"/>
                  </a:lnTo>
                  <a:lnTo>
                    <a:pt x="77886" y="4860"/>
                  </a:lnTo>
                  <a:lnTo>
                    <a:pt x="80111" y="1752"/>
                  </a:lnTo>
                  <a:lnTo>
                    <a:pt x="82335" y="4860"/>
                  </a:lnTo>
                  <a:lnTo>
                    <a:pt x="82960" y="3977"/>
                  </a:lnTo>
                  <a:lnTo>
                    <a:pt x="80095" y="0"/>
                  </a:lnTo>
                  <a:close/>
                </a:path>
              </a:pathLst>
            </a:custGeom>
            <a:solidFill>
              <a:srgbClr val="F4C88B">
                <a:alpha val="64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9"/>
          <p:cNvSpPr/>
          <p:nvPr/>
        </p:nvSpPr>
        <p:spPr>
          <a:xfrm>
            <a:off x="265425" y="259950"/>
            <a:ext cx="8613900" cy="4623600"/>
          </a:xfrm>
          <a:prstGeom prst="roundRect">
            <a:avLst>
              <a:gd fmla="val 5418" name="adj"/>
            </a:avLst>
          </a:prstGeom>
          <a:solidFill>
            <a:schemeClr val="accent6"/>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35" name="Google Shape;635;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6" name="Shape 636"/>
        <p:cNvGrpSpPr/>
        <p:nvPr/>
      </p:nvGrpSpPr>
      <p:grpSpPr>
        <a:xfrm>
          <a:off x="0" y="0"/>
          <a:ext cx="0" cy="0"/>
          <a:chOff x="0" y="0"/>
          <a:chExt cx="0" cy="0"/>
        </a:xfrm>
      </p:grpSpPr>
      <p:sp>
        <p:nvSpPr>
          <p:cNvPr id="637" name="Google Shape;637;p10"/>
          <p:cNvSpPr/>
          <p:nvPr>
            <p:ph idx="2" type="pic"/>
          </p:nvPr>
        </p:nvSpPr>
        <p:spPr>
          <a:xfrm>
            <a:off x="0" y="0"/>
            <a:ext cx="9144000" cy="5143500"/>
          </a:xfrm>
          <a:prstGeom prst="rect">
            <a:avLst/>
          </a:prstGeom>
          <a:noFill/>
          <a:ln>
            <a:noFill/>
          </a:ln>
        </p:spPr>
      </p:sp>
      <p:sp>
        <p:nvSpPr>
          <p:cNvPr id="638" name="Google Shape;638;p10"/>
          <p:cNvSpPr txBox="1"/>
          <p:nvPr>
            <p:ph type="title"/>
          </p:nvPr>
        </p:nvSpPr>
        <p:spPr>
          <a:xfrm>
            <a:off x="1471200" y="4040600"/>
            <a:ext cx="6201600" cy="5208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2600"/>
              <a:buNone/>
              <a:defRPr sz="2400">
                <a:solidFill>
                  <a:schemeClr val="dk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accent1"/>
              </a:buClr>
              <a:buSzPts val="2600"/>
              <a:buFont typeface="Nunito ExtraBold"/>
              <a:buNone/>
              <a:defRPr sz="2600">
                <a:solidFill>
                  <a:schemeClr val="accent1"/>
                </a:solidFill>
                <a:latin typeface="Nunito ExtraBold"/>
                <a:ea typeface="Nunito ExtraBold"/>
                <a:cs typeface="Nunito ExtraBold"/>
                <a:sym typeface="Nunito ExtraBold"/>
              </a:defRPr>
            </a:lvl1pPr>
            <a:lvl2pPr lvl="1" rtl="0">
              <a:spcBef>
                <a:spcPts val="0"/>
              </a:spcBef>
              <a:spcAft>
                <a:spcPts val="0"/>
              </a:spcAft>
              <a:buClr>
                <a:schemeClr val="dk1"/>
              </a:buClr>
              <a:buSzPts val="3000"/>
              <a:buFont typeface="Nunito ExtraBold"/>
              <a:buNone/>
              <a:defRPr sz="3000">
                <a:solidFill>
                  <a:schemeClr val="dk1"/>
                </a:solidFill>
                <a:latin typeface="Nunito ExtraBold"/>
                <a:ea typeface="Nunito ExtraBold"/>
                <a:cs typeface="Nunito ExtraBold"/>
                <a:sym typeface="Nunito ExtraBold"/>
              </a:defRPr>
            </a:lvl2pPr>
            <a:lvl3pPr lvl="2" rtl="0">
              <a:spcBef>
                <a:spcPts val="0"/>
              </a:spcBef>
              <a:spcAft>
                <a:spcPts val="0"/>
              </a:spcAft>
              <a:buClr>
                <a:schemeClr val="dk1"/>
              </a:buClr>
              <a:buSzPts val="3000"/>
              <a:buFont typeface="Nunito ExtraBold"/>
              <a:buNone/>
              <a:defRPr sz="3000">
                <a:solidFill>
                  <a:schemeClr val="dk1"/>
                </a:solidFill>
                <a:latin typeface="Nunito ExtraBold"/>
                <a:ea typeface="Nunito ExtraBold"/>
                <a:cs typeface="Nunito ExtraBold"/>
                <a:sym typeface="Nunito ExtraBold"/>
              </a:defRPr>
            </a:lvl3pPr>
            <a:lvl4pPr lvl="3" rtl="0">
              <a:spcBef>
                <a:spcPts val="0"/>
              </a:spcBef>
              <a:spcAft>
                <a:spcPts val="0"/>
              </a:spcAft>
              <a:buClr>
                <a:schemeClr val="dk1"/>
              </a:buClr>
              <a:buSzPts val="3000"/>
              <a:buFont typeface="Nunito ExtraBold"/>
              <a:buNone/>
              <a:defRPr sz="3000">
                <a:solidFill>
                  <a:schemeClr val="dk1"/>
                </a:solidFill>
                <a:latin typeface="Nunito ExtraBold"/>
                <a:ea typeface="Nunito ExtraBold"/>
                <a:cs typeface="Nunito ExtraBold"/>
                <a:sym typeface="Nunito ExtraBold"/>
              </a:defRPr>
            </a:lvl4pPr>
            <a:lvl5pPr lvl="4" rtl="0">
              <a:spcBef>
                <a:spcPts val="0"/>
              </a:spcBef>
              <a:spcAft>
                <a:spcPts val="0"/>
              </a:spcAft>
              <a:buClr>
                <a:schemeClr val="dk1"/>
              </a:buClr>
              <a:buSzPts val="3000"/>
              <a:buFont typeface="Nunito ExtraBold"/>
              <a:buNone/>
              <a:defRPr sz="3000">
                <a:solidFill>
                  <a:schemeClr val="dk1"/>
                </a:solidFill>
                <a:latin typeface="Nunito ExtraBold"/>
                <a:ea typeface="Nunito ExtraBold"/>
                <a:cs typeface="Nunito ExtraBold"/>
                <a:sym typeface="Nunito ExtraBold"/>
              </a:defRPr>
            </a:lvl5pPr>
            <a:lvl6pPr lvl="5" rtl="0">
              <a:spcBef>
                <a:spcPts val="0"/>
              </a:spcBef>
              <a:spcAft>
                <a:spcPts val="0"/>
              </a:spcAft>
              <a:buClr>
                <a:schemeClr val="dk1"/>
              </a:buClr>
              <a:buSzPts val="3000"/>
              <a:buFont typeface="Nunito ExtraBold"/>
              <a:buNone/>
              <a:defRPr sz="3000">
                <a:solidFill>
                  <a:schemeClr val="dk1"/>
                </a:solidFill>
                <a:latin typeface="Nunito ExtraBold"/>
                <a:ea typeface="Nunito ExtraBold"/>
                <a:cs typeface="Nunito ExtraBold"/>
                <a:sym typeface="Nunito ExtraBold"/>
              </a:defRPr>
            </a:lvl6pPr>
            <a:lvl7pPr lvl="6" rtl="0">
              <a:spcBef>
                <a:spcPts val="0"/>
              </a:spcBef>
              <a:spcAft>
                <a:spcPts val="0"/>
              </a:spcAft>
              <a:buClr>
                <a:schemeClr val="dk1"/>
              </a:buClr>
              <a:buSzPts val="3000"/>
              <a:buFont typeface="Nunito ExtraBold"/>
              <a:buNone/>
              <a:defRPr sz="3000">
                <a:solidFill>
                  <a:schemeClr val="dk1"/>
                </a:solidFill>
                <a:latin typeface="Nunito ExtraBold"/>
                <a:ea typeface="Nunito ExtraBold"/>
                <a:cs typeface="Nunito ExtraBold"/>
                <a:sym typeface="Nunito ExtraBold"/>
              </a:defRPr>
            </a:lvl7pPr>
            <a:lvl8pPr lvl="7" rtl="0">
              <a:spcBef>
                <a:spcPts val="0"/>
              </a:spcBef>
              <a:spcAft>
                <a:spcPts val="0"/>
              </a:spcAft>
              <a:buClr>
                <a:schemeClr val="dk1"/>
              </a:buClr>
              <a:buSzPts val="3000"/>
              <a:buFont typeface="Nunito ExtraBold"/>
              <a:buNone/>
              <a:defRPr sz="3000">
                <a:solidFill>
                  <a:schemeClr val="dk1"/>
                </a:solidFill>
                <a:latin typeface="Nunito ExtraBold"/>
                <a:ea typeface="Nunito ExtraBold"/>
                <a:cs typeface="Nunito ExtraBold"/>
                <a:sym typeface="Nunito ExtraBold"/>
              </a:defRPr>
            </a:lvl8pPr>
            <a:lvl9pPr lvl="8" rtl="0">
              <a:spcBef>
                <a:spcPts val="0"/>
              </a:spcBef>
              <a:spcAft>
                <a:spcPts val="0"/>
              </a:spcAft>
              <a:buClr>
                <a:schemeClr val="dk1"/>
              </a:buClr>
              <a:buSzPts val="3000"/>
              <a:buFont typeface="Nunito ExtraBold"/>
              <a:buNone/>
              <a:defRPr sz="3000">
                <a:solidFill>
                  <a:schemeClr val="dk1"/>
                </a:solidFill>
                <a:latin typeface="Nunito ExtraBold"/>
                <a:ea typeface="Nunito ExtraBold"/>
                <a:cs typeface="Nunito ExtraBold"/>
                <a:sym typeface="Nunito ExtraBold"/>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Heebo"/>
              <a:buChar char="●"/>
              <a:defRPr sz="1200">
                <a:solidFill>
                  <a:schemeClr val="dk1"/>
                </a:solidFill>
                <a:latin typeface="Heebo"/>
                <a:ea typeface="Heebo"/>
                <a:cs typeface="Heebo"/>
                <a:sym typeface="Heebo"/>
              </a:defRPr>
            </a:lvl1pPr>
            <a:lvl2pPr indent="-304800" lvl="1" marL="914400">
              <a:lnSpc>
                <a:spcPct val="100000"/>
              </a:lnSpc>
              <a:spcBef>
                <a:spcPts val="0"/>
              </a:spcBef>
              <a:spcAft>
                <a:spcPts val="0"/>
              </a:spcAft>
              <a:buClr>
                <a:schemeClr val="dk1"/>
              </a:buClr>
              <a:buSzPts val="1200"/>
              <a:buFont typeface="Heebo"/>
              <a:buChar char="○"/>
              <a:defRPr sz="1200">
                <a:solidFill>
                  <a:schemeClr val="dk1"/>
                </a:solidFill>
                <a:latin typeface="Heebo"/>
                <a:ea typeface="Heebo"/>
                <a:cs typeface="Heebo"/>
                <a:sym typeface="Heebo"/>
              </a:defRPr>
            </a:lvl2pPr>
            <a:lvl3pPr indent="-304800" lvl="2" marL="1371600">
              <a:lnSpc>
                <a:spcPct val="100000"/>
              </a:lnSpc>
              <a:spcBef>
                <a:spcPts val="0"/>
              </a:spcBef>
              <a:spcAft>
                <a:spcPts val="0"/>
              </a:spcAft>
              <a:buClr>
                <a:schemeClr val="dk1"/>
              </a:buClr>
              <a:buSzPts val="1200"/>
              <a:buFont typeface="Heebo"/>
              <a:buChar char="■"/>
              <a:defRPr sz="1200">
                <a:solidFill>
                  <a:schemeClr val="dk1"/>
                </a:solidFill>
                <a:latin typeface="Heebo"/>
                <a:ea typeface="Heebo"/>
                <a:cs typeface="Heebo"/>
                <a:sym typeface="Heebo"/>
              </a:defRPr>
            </a:lvl3pPr>
            <a:lvl4pPr indent="-304800" lvl="3" marL="1828800">
              <a:lnSpc>
                <a:spcPct val="100000"/>
              </a:lnSpc>
              <a:spcBef>
                <a:spcPts val="0"/>
              </a:spcBef>
              <a:spcAft>
                <a:spcPts val="0"/>
              </a:spcAft>
              <a:buClr>
                <a:schemeClr val="dk1"/>
              </a:buClr>
              <a:buSzPts val="1200"/>
              <a:buFont typeface="Heebo"/>
              <a:buChar char="●"/>
              <a:defRPr sz="1200">
                <a:solidFill>
                  <a:schemeClr val="dk1"/>
                </a:solidFill>
                <a:latin typeface="Heebo"/>
                <a:ea typeface="Heebo"/>
                <a:cs typeface="Heebo"/>
                <a:sym typeface="Heebo"/>
              </a:defRPr>
            </a:lvl4pPr>
            <a:lvl5pPr indent="-304800" lvl="4" marL="2286000">
              <a:lnSpc>
                <a:spcPct val="100000"/>
              </a:lnSpc>
              <a:spcBef>
                <a:spcPts val="0"/>
              </a:spcBef>
              <a:spcAft>
                <a:spcPts val="0"/>
              </a:spcAft>
              <a:buClr>
                <a:schemeClr val="dk1"/>
              </a:buClr>
              <a:buSzPts val="1200"/>
              <a:buFont typeface="Heebo"/>
              <a:buChar char="○"/>
              <a:defRPr sz="1200">
                <a:solidFill>
                  <a:schemeClr val="dk1"/>
                </a:solidFill>
                <a:latin typeface="Heebo"/>
                <a:ea typeface="Heebo"/>
                <a:cs typeface="Heebo"/>
                <a:sym typeface="Heebo"/>
              </a:defRPr>
            </a:lvl5pPr>
            <a:lvl6pPr indent="-304800" lvl="5" marL="2743200">
              <a:lnSpc>
                <a:spcPct val="100000"/>
              </a:lnSpc>
              <a:spcBef>
                <a:spcPts val="0"/>
              </a:spcBef>
              <a:spcAft>
                <a:spcPts val="0"/>
              </a:spcAft>
              <a:buClr>
                <a:schemeClr val="dk1"/>
              </a:buClr>
              <a:buSzPts val="1200"/>
              <a:buFont typeface="Heebo"/>
              <a:buChar char="■"/>
              <a:defRPr sz="1200">
                <a:solidFill>
                  <a:schemeClr val="dk1"/>
                </a:solidFill>
                <a:latin typeface="Heebo"/>
                <a:ea typeface="Heebo"/>
                <a:cs typeface="Heebo"/>
                <a:sym typeface="Heebo"/>
              </a:defRPr>
            </a:lvl6pPr>
            <a:lvl7pPr indent="-304800" lvl="6" marL="3200400">
              <a:lnSpc>
                <a:spcPct val="100000"/>
              </a:lnSpc>
              <a:spcBef>
                <a:spcPts val="0"/>
              </a:spcBef>
              <a:spcAft>
                <a:spcPts val="0"/>
              </a:spcAft>
              <a:buClr>
                <a:schemeClr val="dk1"/>
              </a:buClr>
              <a:buSzPts val="1200"/>
              <a:buFont typeface="Heebo"/>
              <a:buChar char="●"/>
              <a:defRPr sz="1200">
                <a:solidFill>
                  <a:schemeClr val="dk1"/>
                </a:solidFill>
                <a:latin typeface="Heebo"/>
                <a:ea typeface="Heebo"/>
                <a:cs typeface="Heebo"/>
                <a:sym typeface="Heebo"/>
              </a:defRPr>
            </a:lvl7pPr>
            <a:lvl8pPr indent="-304800" lvl="7" marL="3657600">
              <a:lnSpc>
                <a:spcPct val="100000"/>
              </a:lnSpc>
              <a:spcBef>
                <a:spcPts val="0"/>
              </a:spcBef>
              <a:spcAft>
                <a:spcPts val="0"/>
              </a:spcAft>
              <a:buClr>
                <a:schemeClr val="dk1"/>
              </a:buClr>
              <a:buSzPts val="1200"/>
              <a:buFont typeface="Heebo"/>
              <a:buChar char="○"/>
              <a:defRPr sz="1200">
                <a:solidFill>
                  <a:schemeClr val="dk1"/>
                </a:solidFill>
                <a:latin typeface="Heebo"/>
                <a:ea typeface="Heebo"/>
                <a:cs typeface="Heebo"/>
                <a:sym typeface="Heebo"/>
              </a:defRPr>
            </a:lvl8pPr>
            <a:lvl9pPr indent="-304800" lvl="8" marL="4114800">
              <a:lnSpc>
                <a:spcPct val="100000"/>
              </a:lnSpc>
              <a:spcBef>
                <a:spcPts val="0"/>
              </a:spcBef>
              <a:spcAft>
                <a:spcPts val="0"/>
              </a:spcAft>
              <a:buClr>
                <a:schemeClr val="dk1"/>
              </a:buClr>
              <a:buSzPts val="1200"/>
              <a:buFont typeface="Heebo"/>
              <a:buChar char="■"/>
              <a:defRPr sz="1200">
                <a:solidFill>
                  <a:schemeClr val="dk1"/>
                </a:solidFill>
                <a:latin typeface="Heebo"/>
                <a:ea typeface="Heebo"/>
                <a:cs typeface="Heebo"/>
                <a:sym typeface="Heeb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4" name="Shape 1834"/>
        <p:cNvGrpSpPr/>
        <p:nvPr/>
      </p:nvGrpSpPr>
      <p:grpSpPr>
        <a:xfrm>
          <a:off x="0" y="0"/>
          <a:ext cx="0" cy="0"/>
          <a:chOff x="0" y="0"/>
          <a:chExt cx="0" cy="0"/>
        </a:xfrm>
      </p:grpSpPr>
      <p:sp>
        <p:nvSpPr>
          <p:cNvPr id="1835" name="Google Shape;1835;p28"/>
          <p:cNvSpPr/>
          <p:nvPr/>
        </p:nvSpPr>
        <p:spPr>
          <a:xfrm>
            <a:off x="1841400" y="4060575"/>
            <a:ext cx="5631000" cy="506700"/>
          </a:xfrm>
          <a:prstGeom prst="roundRect">
            <a:avLst>
              <a:gd fmla="val 50000" name="adj"/>
            </a:avLst>
          </a:prstGeom>
          <a:solidFill>
            <a:schemeClr val="accent2"/>
          </a:solidFill>
          <a:ln>
            <a:noFill/>
          </a:ln>
          <a:effectLst>
            <a:outerShdw rotWithShape="0" algn="bl" dir="2760000" dist="38100">
              <a:schemeClr val="accent3"/>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ebo"/>
              <a:ea typeface="Heebo"/>
              <a:cs typeface="Heebo"/>
              <a:sym typeface="Heebo"/>
            </a:endParaRPr>
          </a:p>
        </p:txBody>
      </p:sp>
      <p:sp>
        <p:nvSpPr>
          <p:cNvPr id="1836" name="Google Shape;1836;p28"/>
          <p:cNvSpPr txBox="1"/>
          <p:nvPr>
            <p:ph idx="1" type="subTitle"/>
          </p:nvPr>
        </p:nvSpPr>
        <p:spPr>
          <a:xfrm>
            <a:off x="2150700" y="4115025"/>
            <a:ext cx="5215800" cy="39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Aastha Kushwah | Siddhi Prabhu | Sneha  Prabhu | Aayesha Shindagi</a:t>
            </a:r>
            <a:endParaRPr sz="1300"/>
          </a:p>
        </p:txBody>
      </p:sp>
      <p:sp>
        <p:nvSpPr>
          <p:cNvPr id="1837" name="Google Shape;1837;p28"/>
          <p:cNvSpPr txBox="1"/>
          <p:nvPr>
            <p:ph type="ctrTitle"/>
          </p:nvPr>
        </p:nvSpPr>
        <p:spPr>
          <a:xfrm>
            <a:off x="800625" y="2389663"/>
            <a:ext cx="7713000" cy="149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400">
                <a:latin typeface="Nunito"/>
                <a:ea typeface="Nunito"/>
                <a:cs typeface="Nunito"/>
                <a:sym typeface="Nunito"/>
              </a:rPr>
              <a:t>SEVA MANDAL EDUCATION SOCIETY’S</a:t>
            </a:r>
            <a:endParaRPr b="1" sz="1400">
              <a:latin typeface="Nunito"/>
              <a:ea typeface="Nunito"/>
              <a:cs typeface="Nunito"/>
              <a:sym typeface="Nunito"/>
            </a:endParaRPr>
          </a:p>
          <a:p>
            <a:pPr indent="0" lvl="0" marL="0" rtl="0" algn="ctr">
              <a:spcBef>
                <a:spcPts val="0"/>
              </a:spcBef>
              <a:spcAft>
                <a:spcPts val="0"/>
              </a:spcAft>
              <a:buNone/>
            </a:pPr>
            <a:r>
              <a:rPr b="1" lang="en" sz="1400">
                <a:latin typeface="Nunito"/>
                <a:ea typeface="Nunito"/>
                <a:cs typeface="Nunito"/>
                <a:sym typeface="Nunito"/>
              </a:rPr>
              <a:t>SMT. KAMALABEN GAMBHIRCHAND SHAH</a:t>
            </a:r>
            <a:endParaRPr b="1" sz="1400">
              <a:latin typeface="Nunito"/>
              <a:ea typeface="Nunito"/>
              <a:cs typeface="Nunito"/>
              <a:sym typeface="Nunito"/>
            </a:endParaRPr>
          </a:p>
          <a:p>
            <a:pPr indent="0" lvl="0" marL="0" rtl="0" algn="ctr">
              <a:spcBef>
                <a:spcPts val="0"/>
              </a:spcBef>
              <a:spcAft>
                <a:spcPts val="0"/>
              </a:spcAft>
              <a:buNone/>
            </a:pPr>
            <a:r>
              <a:rPr b="1" lang="en" sz="1400">
                <a:latin typeface="Nunito"/>
                <a:ea typeface="Nunito"/>
                <a:cs typeface="Nunito"/>
                <a:sym typeface="Nunito"/>
              </a:rPr>
              <a:t>DEPARTMENT OF COMPUTER APPLICATIONS</a:t>
            </a:r>
            <a:endParaRPr b="1" sz="1400">
              <a:latin typeface="Nunito"/>
              <a:ea typeface="Nunito"/>
              <a:cs typeface="Nunito"/>
              <a:sym typeface="Nunito"/>
            </a:endParaRPr>
          </a:p>
          <a:p>
            <a:pPr indent="0" lvl="0" marL="0" rtl="0" algn="ctr">
              <a:spcBef>
                <a:spcPts val="0"/>
              </a:spcBef>
              <a:spcAft>
                <a:spcPts val="0"/>
              </a:spcAft>
              <a:buNone/>
            </a:pPr>
            <a:r>
              <a:rPr b="1" lang="en" sz="1400">
                <a:latin typeface="Nunito"/>
                <a:ea typeface="Nunito"/>
                <a:cs typeface="Nunito"/>
                <a:sym typeface="Nunito"/>
              </a:rPr>
              <a:t>UNDER</a:t>
            </a:r>
            <a:endParaRPr b="1" sz="1400">
              <a:latin typeface="Nunito"/>
              <a:ea typeface="Nunito"/>
              <a:cs typeface="Nunito"/>
              <a:sym typeface="Nunito"/>
            </a:endParaRPr>
          </a:p>
          <a:p>
            <a:pPr indent="0" lvl="0" marL="0" rtl="0" algn="ctr">
              <a:spcBef>
                <a:spcPts val="0"/>
              </a:spcBef>
              <a:spcAft>
                <a:spcPts val="0"/>
              </a:spcAft>
              <a:buNone/>
            </a:pPr>
            <a:r>
              <a:rPr b="1" lang="en" sz="1400">
                <a:latin typeface="Nunito"/>
                <a:ea typeface="Nunito"/>
                <a:cs typeface="Nunito"/>
                <a:sym typeface="Nunito"/>
              </a:rPr>
              <a:t>DR B.M.N COLLEGE OF HOME SCIENCE (AUTONOMOUS)</a:t>
            </a:r>
            <a:endParaRPr b="1" sz="1400">
              <a:latin typeface="Nunito"/>
              <a:ea typeface="Nunito"/>
              <a:cs typeface="Nunito"/>
              <a:sym typeface="Nunito"/>
            </a:endParaRPr>
          </a:p>
          <a:p>
            <a:pPr indent="0" lvl="0" marL="0" rtl="0" algn="ctr">
              <a:spcBef>
                <a:spcPts val="0"/>
              </a:spcBef>
              <a:spcAft>
                <a:spcPts val="0"/>
              </a:spcAft>
              <a:buNone/>
            </a:pPr>
            <a:r>
              <a:rPr b="1" lang="en" sz="1400">
                <a:latin typeface="Nunito"/>
                <a:ea typeface="Nunito"/>
                <a:cs typeface="Nunito"/>
                <a:sym typeface="Nunito"/>
              </a:rPr>
              <a:t>NAAC RE-ACCREDITED ‘A+’ GRADE WITH CGPA 3.69/4</a:t>
            </a:r>
            <a:endParaRPr b="1" sz="1400">
              <a:latin typeface="Nunito"/>
              <a:ea typeface="Nunito"/>
              <a:cs typeface="Nunito"/>
              <a:sym typeface="Nunito"/>
            </a:endParaRPr>
          </a:p>
          <a:p>
            <a:pPr indent="0" lvl="0" marL="0" rtl="0" algn="ctr">
              <a:spcBef>
                <a:spcPts val="0"/>
              </a:spcBef>
              <a:spcAft>
                <a:spcPts val="0"/>
              </a:spcAft>
              <a:buNone/>
            </a:pPr>
            <a:r>
              <a:rPr b="1" lang="en" sz="1400">
                <a:latin typeface="Nunito"/>
                <a:ea typeface="Nunito"/>
                <a:cs typeface="Nunito"/>
                <a:sym typeface="Nunito"/>
              </a:rPr>
              <a:t>UGC STATUS-COLLEGE WITH POTENTIAL FOR EXCELLENCE</a:t>
            </a:r>
            <a:endParaRPr b="1" sz="1400">
              <a:latin typeface="Nunito"/>
              <a:ea typeface="Nunito"/>
              <a:cs typeface="Nunito"/>
              <a:sym typeface="Nunito"/>
            </a:endParaRPr>
          </a:p>
          <a:p>
            <a:pPr indent="0" lvl="0" marL="0" rtl="0" algn="ctr">
              <a:spcBef>
                <a:spcPts val="0"/>
              </a:spcBef>
              <a:spcAft>
                <a:spcPts val="0"/>
              </a:spcAft>
              <a:buNone/>
            </a:pPr>
            <a:r>
              <a:rPr b="1" lang="en" sz="1400">
                <a:latin typeface="Nunito"/>
                <a:ea typeface="Nunito"/>
                <a:cs typeface="Nunito"/>
                <a:sym typeface="Nunito"/>
              </a:rPr>
              <a:t>338, R.A KIDWAI ROAD, MATUNGA, MUMBAI 400019.</a:t>
            </a:r>
            <a:endParaRPr b="1" sz="1400">
              <a:latin typeface="Nunito"/>
              <a:ea typeface="Nunito"/>
              <a:cs typeface="Nunito"/>
              <a:sym typeface="Nunito"/>
            </a:endParaRPr>
          </a:p>
          <a:p>
            <a:pPr indent="0" lvl="0" marL="0" rtl="0" algn="ctr">
              <a:spcBef>
                <a:spcPts val="0"/>
              </a:spcBef>
              <a:spcAft>
                <a:spcPts val="0"/>
              </a:spcAft>
              <a:buNone/>
            </a:pPr>
            <a:r>
              <a:rPr b="1" lang="en" sz="1400">
                <a:latin typeface="Nunito"/>
                <a:ea typeface="Nunito"/>
                <a:cs typeface="Nunito"/>
                <a:sym typeface="Nunito"/>
              </a:rPr>
              <a:t>2023-2024</a:t>
            </a:r>
            <a:endParaRPr b="1" sz="1400">
              <a:latin typeface="Nunito"/>
              <a:ea typeface="Nunito"/>
              <a:cs typeface="Nunito"/>
              <a:sym typeface="Nunito"/>
            </a:endParaRPr>
          </a:p>
          <a:p>
            <a:pPr indent="0" lvl="0" marL="0" rtl="0" algn="ctr">
              <a:spcBef>
                <a:spcPts val="0"/>
              </a:spcBef>
              <a:spcAft>
                <a:spcPts val="0"/>
              </a:spcAft>
              <a:buNone/>
            </a:pPr>
            <a:r>
              <a:rPr b="1" lang="en" sz="1400">
                <a:latin typeface="Nunito"/>
                <a:ea typeface="Nunito"/>
                <a:cs typeface="Nunito"/>
                <a:sym typeface="Nunito"/>
              </a:rPr>
              <a:t>LIVE PROJECT ON</a:t>
            </a:r>
            <a:endParaRPr b="1" sz="1400">
              <a:latin typeface="Nunito"/>
              <a:ea typeface="Nunito"/>
              <a:cs typeface="Nunito"/>
              <a:sym typeface="Nunito"/>
            </a:endParaRPr>
          </a:p>
          <a:p>
            <a:pPr indent="0" lvl="0" marL="0" rtl="0" algn="ctr">
              <a:spcBef>
                <a:spcPts val="0"/>
              </a:spcBef>
              <a:spcAft>
                <a:spcPts val="0"/>
              </a:spcAft>
              <a:buNone/>
            </a:pPr>
            <a:r>
              <a:rPr b="1" lang="en" sz="1400">
                <a:latin typeface="Nunito"/>
                <a:ea typeface="Nunito"/>
                <a:cs typeface="Nunito"/>
                <a:sym typeface="Nunito"/>
              </a:rPr>
              <a:t>“CAKE  SHOP MANAGEMENT SYSTEM”</a:t>
            </a:r>
            <a:endParaRPr/>
          </a:p>
        </p:txBody>
      </p:sp>
      <p:pic>
        <p:nvPicPr>
          <p:cNvPr id="1838" name="Google Shape;1838;p28"/>
          <p:cNvPicPr preferRelativeResize="0"/>
          <p:nvPr/>
        </p:nvPicPr>
        <p:blipFill>
          <a:blip r:embed="rId3">
            <a:alphaModFix/>
          </a:blip>
          <a:stretch>
            <a:fillRect/>
          </a:stretch>
        </p:blipFill>
        <p:spPr>
          <a:xfrm>
            <a:off x="4241813" y="502350"/>
            <a:ext cx="830175" cy="877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pic>
        <p:nvPicPr>
          <p:cNvPr id="1887" name="Google Shape;1887;p37"/>
          <p:cNvPicPr preferRelativeResize="0"/>
          <p:nvPr/>
        </p:nvPicPr>
        <p:blipFill>
          <a:blip r:embed="rId3">
            <a:alphaModFix/>
          </a:blip>
          <a:stretch>
            <a:fillRect/>
          </a:stretch>
        </p:blipFill>
        <p:spPr>
          <a:xfrm>
            <a:off x="666125" y="464475"/>
            <a:ext cx="7811751" cy="4238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pic>
        <p:nvPicPr>
          <p:cNvPr id="1892" name="Google Shape;1892;p38"/>
          <p:cNvPicPr preferRelativeResize="0"/>
          <p:nvPr/>
        </p:nvPicPr>
        <p:blipFill>
          <a:blip r:embed="rId3">
            <a:alphaModFix/>
          </a:blip>
          <a:stretch>
            <a:fillRect/>
          </a:stretch>
        </p:blipFill>
        <p:spPr>
          <a:xfrm>
            <a:off x="1533525" y="1042988"/>
            <a:ext cx="6076950" cy="305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pic>
        <p:nvPicPr>
          <p:cNvPr id="1897" name="Google Shape;1897;p39"/>
          <p:cNvPicPr preferRelativeResize="0"/>
          <p:nvPr/>
        </p:nvPicPr>
        <p:blipFill>
          <a:blip r:embed="rId3">
            <a:alphaModFix/>
          </a:blip>
          <a:stretch>
            <a:fillRect/>
          </a:stretch>
        </p:blipFill>
        <p:spPr>
          <a:xfrm>
            <a:off x="1069650" y="484175"/>
            <a:ext cx="7004700" cy="4089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pic>
        <p:nvPicPr>
          <p:cNvPr id="1902" name="Google Shape;1902;p40"/>
          <p:cNvPicPr preferRelativeResize="0"/>
          <p:nvPr/>
        </p:nvPicPr>
        <p:blipFill>
          <a:blip r:embed="rId3">
            <a:alphaModFix/>
          </a:blip>
          <a:stretch>
            <a:fillRect/>
          </a:stretch>
        </p:blipFill>
        <p:spPr>
          <a:xfrm>
            <a:off x="1751938" y="374563"/>
            <a:ext cx="5534074" cy="2952075"/>
          </a:xfrm>
          <a:prstGeom prst="rect">
            <a:avLst/>
          </a:prstGeom>
          <a:noFill/>
          <a:ln>
            <a:noFill/>
          </a:ln>
        </p:spPr>
      </p:pic>
      <p:pic>
        <p:nvPicPr>
          <p:cNvPr id="1903" name="Google Shape;1903;p40"/>
          <p:cNvPicPr preferRelativeResize="0"/>
          <p:nvPr/>
        </p:nvPicPr>
        <p:blipFill>
          <a:blip r:embed="rId4">
            <a:alphaModFix/>
          </a:blip>
          <a:stretch>
            <a:fillRect/>
          </a:stretch>
        </p:blipFill>
        <p:spPr>
          <a:xfrm>
            <a:off x="1645900" y="3207000"/>
            <a:ext cx="5640101" cy="161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pic>
        <p:nvPicPr>
          <p:cNvPr id="1908" name="Google Shape;1908;p41"/>
          <p:cNvPicPr preferRelativeResize="0"/>
          <p:nvPr/>
        </p:nvPicPr>
        <p:blipFill>
          <a:blip r:embed="rId3">
            <a:alphaModFix/>
          </a:blip>
          <a:stretch>
            <a:fillRect/>
          </a:stretch>
        </p:blipFill>
        <p:spPr>
          <a:xfrm>
            <a:off x="934275" y="378850"/>
            <a:ext cx="7275451" cy="4377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pic>
        <p:nvPicPr>
          <p:cNvPr id="1913" name="Google Shape;1913;p42"/>
          <p:cNvPicPr preferRelativeResize="0"/>
          <p:nvPr/>
        </p:nvPicPr>
        <p:blipFill>
          <a:blip r:embed="rId3">
            <a:alphaModFix/>
          </a:blip>
          <a:stretch>
            <a:fillRect/>
          </a:stretch>
        </p:blipFill>
        <p:spPr>
          <a:xfrm>
            <a:off x="2323700" y="237550"/>
            <a:ext cx="4496601" cy="3754225"/>
          </a:xfrm>
          <a:prstGeom prst="rect">
            <a:avLst/>
          </a:prstGeom>
          <a:noFill/>
          <a:ln>
            <a:noFill/>
          </a:ln>
        </p:spPr>
      </p:pic>
      <p:pic>
        <p:nvPicPr>
          <p:cNvPr id="1914" name="Google Shape;1914;p42"/>
          <p:cNvPicPr preferRelativeResize="0"/>
          <p:nvPr/>
        </p:nvPicPr>
        <p:blipFill>
          <a:blip r:embed="rId4">
            <a:alphaModFix/>
          </a:blip>
          <a:stretch>
            <a:fillRect/>
          </a:stretch>
        </p:blipFill>
        <p:spPr>
          <a:xfrm>
            <a:off x="2623425" y="4091175"/>
            <a:ext cx="4346300" cy="57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8" name="Shape 1918"/>
        <p:cNvGrpSpPr/>
        <p:nvPr/>
      </p:nvGrpSpPr>
      <p:grpSpPr>
        <a:xfrm>
          <a:off x="0" y="0"/>
          <a:ext cx="0" cy="0"/>
          <a:chOff x="0" y="0"/>
          <a:chExt cx="0" cy="0"/>
        </a:xfrm>
      </p:grpSpPr>
      <p:pic>
        <p:nvPicPr>
          <p:cNvPr id="1919" name="Google Shape;1919;p43"/>
          <p:cNvPicPr preferRelativeResize="0"/>
          <p:nvPr/>
        </p:nvPicPr>
        <p:blipFill>
          <a:blip r:embed="rId3">
            <a:alphaModFix/>
          </a:blip>
          <a:stretch>
            <a:fillRect/>
          </a:stretch>
        </p:blipFill>
        <p:spPr>
          <a:xfrm>
            <a:off x="703350" y="395638"/>
            <a:ext cx="7737300" cy="43522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id="1924" name="Google Shape;1924;p44"/>
          <p:cNvPicPr preferRelativeResize="0"/>
          <p:nvPr/>
        </p:nvPicPr>
        <p:blipFill>
          <a:blip r:embed="rId3">
            <a:alphaModFix/>
          </a:blip>
          <a:stretch>
            <a:fillRect/>
          </a:stretch>
        </p:blipFill>
        <p:spPr>
          <a:xfrm>
            <a:off x="2506000" y="304800"/>
            <a:ext cx="4132000" cy="4524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pic>
        <p:nvPicPr>
          <p:cNvPr id="1929" name="Google Shape;1929;p45"/>
          <p:cNvPicPr preferRelativeResize="0"/>
          <p:nvPr/>
        </p:nvPicPr>
        <p:blipFill>
          <a:blip r:embed="rId3">
            <a:alphaModFix/>
          </a:blip>
          <a:stretch>
            <a:fillRect/>
          </a:stretch>
        </p:blipFill>
        <p:spPr>
          <a:xfrm>
            <a:off x="709724" y="399225"/>
            <a:ext cx="7724552" cy="43450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3" name="Shape 1933"/>
        <p:cNvGrpSpPr/>
        <p:nvPr/>
      </p:nvGrpSpPr>
      <p:grpSpPr>
        <a:xfrm>
          <a:off x="0" y="0"/>
          <a:ext cx="0" cy="0"/>
          <a:chOff x="0" y="0"/>
          <a:chExt cx="0" cy="0"/>
        </a:xfrm>
      </p:grpSpPr>
      <p:pic>
        <p:nvPicPr>
          <p:cNvPr id="1934" name="Google Shape;1934;p46"/>
          <p:cNvPicPr preferRelativeResize="0"/>
          <p:nvPr/>
        </p:nvPicPr>
        <p:blipFill>
          <a:blip r:embed="rId3">
            <a:alphaModFix/>
          </a:blip>
          <a:stretch>
            <a:fillRect/>
          </a:stretch>
        </p:blipFill>
        <p:spPr>
          <a:xfrm>
            <a:off x="2559775" y="258450"/>
            <a:ext cx="4539775" cy="4592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sp>
        <p:nvSpPr>
          <p:cNvPr id="1843" name="Google Shape;1843;p29"/>
          <p:cNvSpPr txBox="1"/>
          <p:nvPr/>
        </p:nvSpPr>
        <p:spPr>
          <a:xfrm>
            <a:off x="982200" y="2157100"/>
            <a:ext cx="7179600" cy="189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accent1"/>
                </a:solidFill>
                <a:latin typeface="Nunito"/>
                <a:ea typeface="Nunito"/>
                <a:cs typeface="Nunito"/>
                <a:sym typeface="Nunito"/>
              </a:rPr>
              <a:t>Cake Shop Management System </a:t>
            </a:r>
            <a:endParaRPr b="1" sz="3600">
              <a:solidFill>
                <a:schemeClr val="accent1"/>
              </a:solidFill>
              <a:latin typeface="Nunito"/>
              <a:ea typeface="Nunito"/>
              <a:cs typeface="Nunito"/>
              <a:sym typeface="Nunito"/>
            </a:endParaRPr>
          </a:p>
          <a:p>
            <a:pPr indent="0" lvl="0" marL="0" rtl="0" algn="ctr">
              <a:spcBef>
                <a:spcPts val="0"/>
              </a:spcBef>
              <a:spcAft>
                <a:spcPts val="0"/>
              </a:spcAft>
              <a:buNone/>
            </a:pPr>
            <a:r>
              <a:rPr b="1" lang="en" sz="3600">
                <a:solidFill>
                  <a:schemeClr val="accent1"/>
                </a:solidFill>
                <a:latin typeface="Nunito"/>
                <a:ea typeface="Nunito"/>
                <a:cs typeface="Nunito"/>
                <a:sym typeface="Nunito"/>
              </a:rPr>
              <a:t>For </a:t>
            </a:r>
            <a:endParaRPr b="1" sz="3600">
              <a:solidFill>
                <a:schemeClr val="accent1"/>
              </a:solidFill>
              <a:latin typeface="Nunito"/>
              <a:ea typeface="Nunito"/>
              <a:cs typeface="Nunito"/>
              <a:sym typeface="Nunito"/>
            </a:endParaRPr>
          </a:p>
          <a:p>
            <a:pPr indent="0" lvl="0" marL="0" rtl="0" algn="ctr">
              <a:spcBef>
                <a:spcPts val="0"/>
              </a:spcBef>
              <a:spcAft>
                <a:spcPts val="0"/>
              </a:spcAft>
              <a:buNone/>
            </a:pPr>
            <a:r>
              <a:rPr b="1" lang="en" sz="3600">
                <a:solidFill>
                  <a:schemeClr val="accent1"/>
                </a:solidFill>
                <a:latin typeface="Nunito"/>
                <a:ea typeface="Nunito"/>
                <a:cs typeface="Nunito"/>
                <a:sym typeface="Nunito"/>
              </a:rPr>
              <a:t>Better Be Butter</a:t>
            </a:r>
            <a:endParaRPr b="1" sz="3600">
              <a:solidFill>
                <a:schemeClr val="accent1"/>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8" name="Shape 1938"/>
        <p:cNvGrpSpPr/>
        <p:nvPr/>
      </p:nvGrpSpPr>
      <p:grpSpPr>
        <a:xfrm>
          <a:off x="0" y="0"/>
          <a:ext cx="0" cy="0"/>
          <a:chOff x="0" y="0"/>
          <a:chExt cx="0" cy="0"/>
        </a:xfrm>
      </p:grpSpPr>
      <p:sp>
        <p:nvSpPr>
          <p:cNvPr id="1939" name="Google Shape;1939;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ENHANCEMENT </a:t>
            </a:r>
            <a:endParaRPr/>
          </a:p>
        </p:txBody>
      </p:sp>
      <p:sp>
        <p:nvSpPr>
          <p:cNvPr id="1940" name="Google Shape;1940;p47"/>
          <p:cNvSpPr txBox="1"/>
          <p:nvPr/>
        </p:nvSpPr>
        <p:spPr>
          <a:xfrm>
            <a:off x="924775" y="1435950"/>
            <a:ext cx="7275000" cy="296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Heebo"/>
                <a:ea typeface="Heebo"/>
                <a:cs typeface="Heebo"/>
                <a:sym typeface="Heebo"/>
              </a:rPr>
              <a:t>We will add courses and workshops on cake baking. </a:t>
            </a:r>
            <a:endParaRPr sz="1600">
              <a:solidFill>
                <a:schemeClr val="dk1"/>
              </a:solidFill>
              <a:latin typeface="Heebo"/>
              <a:ea typeface="Heebo"/>
              <a:cs typeface="Heebo"/>
              <a:sym typeface="Heebo"/>
            </a:endParaRPr>
          </a:p>
          <a:p>
            <a:pPr indent="0" lvl="0" marL="0" rtl="0" algn="ctr">
              <a:spcBef>
                <a:spcPts val="0"/>
              </a:spcBef>
              <a:spcAft>
                <a:spcPts val="0"/>
              </a:spcAft>
              <a:buNone/>
            </a:pPr>
            <a:r>
              <a:rPr lang="en" sz="1600">
                <a:solidFill>
                  <a:schemeClr val="dk1"/>
                </a:solidFill>
                <a:latin typeface="Heebo"/>
                <a:ea typeface="Heebo"/>
                <a:cs typeface="Heebo"/>
                <a:sym typeface="Heebo"/>
              </a:rPr>
              <a:t>In future if business grows, we will add more branches and more varieties of products in our application. </a:t>
            </a:r>
            <a:endParaRPr sz="1600">
              <a:solidFill>
                <a:schemeClr val="dk1"/>
              </a:solidFill>
              <a:latin typeface="Heebo"/>
              <a:ea typeface="Heebo"/>
              <a:cs typeface="Heebo"/>
              <a:sym typeface="Heebo"/>
            </a:endParaRPr>
          </a:p>
          <a:p>
            <a:pPr indent="0" lvl="0" marL="0" rtl="0" algn="ctr">
              <a:spcBef>
                <a:spcPts val="0"/>
              </a:spcBef>
              <a:spcAft>
                <a:spcPts val="0"/>
              </a:spcAft>
              <a:buNone/>
            </a:pPr>
            <a:r>
              <a:rPr lang="en" sz="1600">
                <a:solidFill>
                  <a:schemeClr val="dk1"/>
                </a:solidFill>
                <a:latin typeface="Heebo"/>
                <a:ea typeface="Heebo"/>
                <a:cs typeface="Heebo"/>
                <a:sym typeface="Heebo"/>
              </a:rPr>
              <a:t>We will try to make this system online.</a:t>
            </a:r>
            <a:endParaRPr sz="1600">
              <a:solidFill>
                <a:schemeClr val="dk1"/>
              </a:solidFill>
              <a:latin typeface="Heebo"/>
              <a:ea typeface="Heebo"/>
              <a:cs typeface="Heebo"/>
              <a:sym typeface="Heeb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DRAWBACKS</a:t>
            </a:r>
            <a:endParaRPr/>
          </a:p>
        </p:txBody>
      </p:sp>
      <p:sp>
        <p:nvSpPr>
          <p:cNvPr id="1946" name="Google Shape;1946;p48"/>
          <p:cNvSpPr txBox="1"/>
          <p:nvPr/>
        </p:nvSpPr>
        <p:spPr>
          <a:xfrm>
            <a:off x="829325" y="1361700"/>
            <a:ext cx="7466100" cy="295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Heebo"/>
                <a:ea typeface="Heebo"/>
                <a:cs typeface="Heebo"/>
                <a:sym typeface="Heebo"/>
              </a:rPr>
              <a:t>The analysis of the current Manual system really has exposed some problems are follows: </a:t>
            </a:r>
            <a:endParaRPr b="1" sz="1600">
              <a:solidFill>
                <a:schemeClr val="dk1"/>
              </a:solidFill>
              <a:latin typeface="Heebo"/>
              <a:ea typeface="Heebo"/>
              <a:cs typeface="Heebo"/>
              <a:sym typeface="Heebo"/>
            </a:endParaRPr>
          </a:p>
          <a:p>
            <a:pPr indent="0" lvl="0" marL="0" rtl="0" algn="ctr">
              <a:spcBef>
                <a:spcPts val="0"/>
              </a:spcBef>
              <a:spcAft>
                <a:spcPts val="0"/>
              </a:spcAft>
              <a:buNone/>
            </a:pPr>
            <a:r>
              <a:t/>
            </a:r>
            <a:endParaRPr sz="1600">
              <a:solidFill>
                <a:schemeClr val="dk1"/>
              </a:solidFill>
              <a:latin typeface="Heebo"/>
              <a:ea typeface="Heebo"/>
              <a:cs typeface="Heebo"/>
              <a:sym typeface="Heebo"/>
            </a:endParaRPr>
          </a:p>
          <a:p>
            <a:pPr indent="0" lvl="0" marL="0" rtl="0" algn="ctr">
              <a:spcBef>
                <a:spcPts val="0"/>
              </a:spcBef>
              <a:spcAft>
                <a:spcPts val="0"/>
              </a:spcAft>
              <a:buNone/>
            </a:pPr>
            <a:r>
              <a:rPr lang="en" sz="1600">
                <a:solidFill>
                  <a:schemeClr val="dk1"/>
                </a:solidFill>
                <a:latin typeface="Heebo"/>
                <a:ea typeface="Heebo"/>
                <a:cs typeface="Heebo"/>
                <a:sym typeface="Heebo"/>
              </a:rPr>
              <a:t>The Current Manual System is time consuming. </a:t>
            </a:r>
            <a:endParaRPr sz="1600">
              <a:solidFill>
                <a:schemeClr val="dk1"/>
              </a:solidFill>
              <a:latin typeface="Heebo"/>
              <a:ea typeface="Heebo"/>
              <a:cs typeface="Heebo"/>
              <a:sym typeface="Heebo"/>
            </a:endParaRPr>
          </a:p>
          <a:p>
            <a:pPr indent="0" lvl="0" marL="0" rtl="0" algn="ctr">
              <a:spcBef>
                <a:spcPts val="0"/>
              </a:spcBef>
              <a:spcAft>
                <a:spcPts val="0"/>
              </a:spcAft>
              <a:buNone/>
            </a:pPr>
            <a:r>
              <a:rPr lang="en" sz="1600">
                <a:solidFill>
                  <a:schemeClr val="dk1"/>
                </a:solidFill>
                <a:latin typeface="Heebo"/>
                <a:ea typeface="Heebo"/>
                <a:cs typeface="Heebo"/>
                <a:sym typeface="Heebo"/>
              </a:rPr>
              <a:t> There is no Data Security. </a:t>
            </a:r>
            <a:endParaRPr sz="1600">
              <a:solidFill>
                <a:schemeClr val="dk1"/>
              </a:solidFill>
              <a:latin typeface="Heebo"/>
              <a:ea typeface="Heebo"/>
              <a:cs typeface="Heebo"/>
              <a:sym typeface="Heebo"/>
            </a:endParaRPr>
          </a:p>
          <a:p>
            <a:pPr indent="0" lvl="0" marL="0" rtl="0" algn="ctr">
              <a:spcBef>
                <a:spcPts val="0"/>
              </a:spcBef>
              <a:spcAft>
                <a:spcPts val="0"/>
              </a:spcAft>
              <a:buNone/>
            </a:pPr>
            <a:r>
              <a:rPr lang="en" sz="1600">
                <a:solidFill>
                  <a:schemeClr val="dk1"/>
                </a:solidFill>
                <a:latin typeface="Heebo"/>
                <a:ea typeface="Heebo"/>
                <a:cs typeface="Heebo"/>
                <a:sym typeface="Heebo"/>
              </a:rPr>
              <a:t> There is Data Redundancy Issue in current System.</a:t>
            </a:r>
            <a:endParaRPr sz="1600">
              <a:solidFill>
                <a:schemeClr val="dk1"/>
              </a:solidFill>
              <a:latin typeface="Heebo"/>
              <a:ea typeface="Heebo"/>
              <a:cs typeface="Heebo"/>
              <a:sym typeface="Heebo"/>
            </a:endParaRPr>
          </a:p>
          <a:p>
            <a:pPr indent="0" lvl="0" marL="0" rtl="0" algn="ctr">
              <a:spcBef>
                <a:spcPts val="0"/>
              </a:spcBef>
              <a:spcAft>
                <a:spcPts val="0"/>
              </a:spcAft>
              <a:buNone/>
            </a:pPr>
            <a:r>
              <a:rPr lang="en" sz="1600">
                <a:solidFill>
                  <a:schemeClr val="dk1"/>
                </a:solidFill>
                <a:latin typeface="Heebo"/>
                <a:ea typeface="Heebo"/>
                <a:cs typeface="Heebo"/>
                <a:sym typeface="Heebo"/>
              </a:rPr>
              <a:t>  Preparation of reports is not an easy work.</a:t>
            </a:r>
            <a:endParaRPr sz="1600">
              <a:solidFill>
                <a:schemeClr val="dk1"/>
              </a:solidFill>
              <a:latin typeface="Heebo"/>
              <a:ea typeface="Heebo"/>
              <a:cs typeface="Heebo"/>
              <a:sym typeface="Heebo"/>
            </a:endParaRPr>
          </a:p>
          <a:p>
            <a:pPr indent="0" lvl="0" marL="0" rtl="0" algn="ctr">
              <a:spcBef>
                <a:spcPts val="0"/>
              </a:spcBef>
              <a:spcAft>
                <a:spcPts val="0"/>
              </a:spcAft>
              <a:buNone/>
            </a:pPr>
            <a:r>
              <a:rPr lang="en" sz="1600">
                <a:solidFill>
                  <a:schemeClr val="dk1"/>
                </a:solidFill>
                <a:latin typeface="Heebo"/>
                <a:ea typeface="Heebo"/>
                <a:cs typeface="Heebo"/>
                <a:sym typeface="Heebo"/>
              </a:rPr>
              <a:t>  Maintaining information and retrieving information to our needs are limited.</a:t>
            </a:r>
            <a:endParaRPr sz="1600">
              <a:solidFill>
                <a:schemeClr val="dk1"/>
              </a:solidFill>
              <a:latin typeface="Heebo"/>
              <a:ea typeface="Heebo"/>
              <a:cs typeface="Heebo"/>
              <a:sym typeface="Heeb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0" name="Shape 1950"/>
        <p:cNvGrpSpPr/>
        <p:nvPr/>
      </p:nvGrpSpPr>
      <p:grpSpPr>
        <a:xfrm>
          <a:off x="0" y="0"/>
          <a:ext cx="0" cy="0"/>
          <a:chOff x="0" y="0"/>
          <a:chExt cx="0" cy="0"/>
        </a:xfrm>
      </p:grpSpPr>
      <p:pic>
        <p:nvPicPr>
          <p:cNvPr id="1951" name="Google Shape;1951;p49"/>
          <p:cNvPicPr preferRelativeResize="0"/>
          <p:nvPr>
            <p:ph idx="2" type="pic"/>
          </p:nvPr>
        </p:nvPicPr>
        <p:blipFill rotWithShape="1">
          <a:blip r:embed="rId3">
            <a:alphaModFix/>
          </a:blip>
          <a:srcRect b="0" l="0" r="0" t="0"/>
          <a:stretch/>
        </p:blipFill>
        <p:spPr>
          <a:xfrm>
            <a:off x="0" y="0"/>
            <a:ext cx="9144000" cy="5143500"/>
          </a:xfrm>
          <a:prstGeom prst="rect">
            <a:avLst/>
          </a:prstGeom>
        </p:spPr>
      </p:pic>
      <p:sp>
        <p:nvSpPr>
          <p:cNvPr id="1952" name="Google Shape;1952;p49"/>
          <p:cNvSpPr txBox="1"/>
          <p:nvPr/>
        </p:nvSpPr>
        <p:spPr>
          <a:xfrm>
            <a:off x="1073250" y="1637425"/>
            <a:ext cx="7190400" cy="77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500">
                <a:solidFill>
                  <a:schemeClr val="accent6"/>
                </a:solidFill>
                <a:latin typeface="Heebo"/>
                <a:ea typeface="Heebo"/>
                <a:cs typeface="Heebo"/>
                <a:sym typeface="Heebo"/>
              </a:rPr>
              <a:t>THANKYOU</a:t>
            </a:r>
            <a:endParaRPr b="1" sz="4500">
              <a:solidFill>
                <a:schemeClr val="accent6"/>
              </a:solidFill>
              <a:latin typeface="Heebo"/>
              <a:ea typeface="Heebo"/>
              <a:cs typeface="Heebo"/>
              <a:sym typeface="Heeb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sp>
        <p:nvSpPr>
          <p:cNvPr id="1848" name="Google Shape;1848;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Nunito"/>
                <a:ea typeface="Nunito"/>
                <a:cs typeface="Nunito"/>
                <a:sym typeface="Nunito"/>
              </a:rPr>
              <a:t>ORGANISATION PROFILE</a:t>
            </a:r>
            <a:endParaRPr/>
          </a:p>
        </p:txBody>
      </p:sp>
      <p:sp>
        <p:nvSpPr>
          <p:cNvPr id="1849" name="Google Shape;1849;p30"/>
          <p:cNvSpPr txBox="1"/>
          <p:nvPr/>
        </p:nvSpPr>
        <p:spPr>
          <a:xfrm>
            <a:off x="1220700" y="1320300"/>
            <a:ext cx="6702600" cy="250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Heebo"/>
                <a:ea typeface="Heebo"/>
                <a:cs typeface="Heebo"/>
                <a:sym typeface="Heebo"/>
              </a:rPr>
              <a:t>Name: Better Be Butter</a:t>
            </a:r>
            <a:endParaRPr sz="1800">
              <a:solidFill>
                <a:schemeClr val="dk1"/>
              </a:solidFill>
              <a:latin typeface="Heebo"/>
              <a:ea typeface="Heebo"/>
              <a:cs typeface="Heebo"/>
              <a:sym typeface="Heebo"/>
            </a:endParaRPr>
          </a:p>
          <a:p>
            <a:pPr indent="0" lvl="0" marL="0" rtl="0" algn="ctr">
              <a:spcBef>
                <a:spcPts val="0"/>
              </a:spcBef>
              <a:spcAft>
                <a:spcPts val="0"/>
              </a:spcAft>
              <a:buNone/>
            </a:pPr>
            <a:r>
              <a:t/>
            </a:r>
            <a:endParaRPr sz="1800">
              <a:solidFill>
                <a:schemeClr val="dk1"/>
              </a:solidFill>
              <a:latin typeface="Heebo"/>
              <a:ea typeface="Heebo"/>
              <a:cs typeface="Heebo"/>
              <a:sym typeface="Heebo"/>
            </a:endParaRPr>
          </a:p>
          <a:p>
            <a:pPr indent="0" lvl="0" marL="0" rtl="0" algn="ctr">
              <a:spcBef>
                <a:spcPts val="0"/>
              </a:spcBef>
              <a:spcAft>
                <a:spcPts val="0"/>
              </a:spcAft>
              <a:buNone/>
            </a:pPr>
            <a:r>
              <a:rPr lang="en" sz="1800">
                <a:solidFill>
                  <a:schemeClr val="dk1"/>
                </a:solidFill>
                <a:latin typeface="Heebo"/>
                <a:ea typeface="Heebo"/>
                <a:cs typeface="Heebo"/>
                <a:sym typeface="Heebo"/>
              </a:rPr>
              <a:t>Location: 90 feet road, Kalyan</a:t>
            </a:r>
            <a:endParaRPr sz="1800">
              <a:solidFill>
                <a:schemeClr val="dk1"/>
              </a:solidFill>
              <a:latin typeface="Heebo"/>
              <a:ea typeface="Heebo"/>
              <a:cs typeface="Heebo"/>
              <a:sym typeface="Heebo"/>
            </a:endParaRPr>
          </a:p>
          <a:p>
            <a:pPr indent="0" lvl="0" marL="0" rtl="0" algn="ctr">
              <a:spcBef>
                <a:spcPts val="0"/>
              </a:spcBef>
              <a:spcAft>
                <a:spcPts val="0"/>
              </a:spcAft>
              <a:buNone/>
            </a:pPr>
            <a:r>
              <a:t/>
            </a:r>
            <a:endParaRPr sz="1800">
              <a:solidFill>
                <a:schemeClr val="dk1"/>
              </a:solidFill>
              <a:latin typeface="Heebo"/>
              <a:ea typeface="Heebo"/>
              <a:cs typeface="Heebo"/>
              <a:sym typeface="Heebo"/>
            </a:endParaRPr>
          </a:p>
          <a:p>
            <a:pPr indent="0" lvl="0" marL="0" rtl="0" algn="ctr">
              <a:spcBef>
                <a:spcPts val="0"/>
              </a:spcBef>
              <a:spcAft>
                <a:spcPts val="0"/>
              </a:spcAft>
              <a:buNone/>
            </a:pPr>
            <a:r>
              <a:rPr lang="en" sz="1800">
                <a:solidFill>
                  <a:schemeClr val="dk1"/>
                </a:solidFill>
                <a:latin typeface="Heebo"/>
                <a:ea typeface="Heebo"/>
                <a:cs typeface="Heebo"/>
                <a:sym typeface="Heebo"/>
              </a:rPr>
              <a:t>Contact: 7021677653</a:t>
            </a:r>
            <a:endParaRPr sz="1800">
              <a:solidFill>
                <a:schemeClr val="dk1"/>
              </a:solidFill>
              <a:latin typeface="Heebo"/>
              <a:ea typeface="Heebo"/>
              <a:cs typeface="Heebo"/>
              <a:sym typeface="Heebo"/>
            </a:endParaRPr>
          </a:p>
          <a:p>
            <a:pPr indent="0" lvl="0" marL="0" rtl="0" algn="ctr">
              <a:spcBef>
                <a:spcPts val="0"/>
              </a:spcBef>
              <a:spcAft>
                <a:spcPts val="0"/>
              </a:spcAft>
              <a:buNone/>
            </a:pPr>
            <a:r>
              <a:t/>
            </a:r>
            <a:endParaRPr sz="1800">
              <a:solidFill>
                <a:schemeClr val="dk1"/>
              </a:solidFill>
              <a:latin typeface="Heebo"/>
              <a:ea typeface="Heebo"/>
              <a:cs typeface="Heebo"/>
              <a:sym typeface="Heebo"/>
            </a:endParaRPr>
          </a:p>
          <a:p>
            <a:pPr indent="0" lvl="0" marL="0" rtl="0" algn="ctr">
              <a:spcBef>
                <a:spcPts val="0"/>
              </a:spcBef>
              <a:spcAft>
                <a:spcPts val="0"/>
              </a:spcAft>
              <a:buNone/>
            </a:pPr>
            <a:r>
              <a:rPr lang="en" sz="1800">
                <a:solidFill>
                  <a:schemeClr val="dk1"/>
                </a:solidFill>
                <a:latin typeface="Heebo"/>
                <a:ea typeface="Heebo"/>
                <a:cs typeface="Heebo"/>
                <a:sym typeface="Heebo"/>
              </a:rPr>
              <a:t>Contact Person: </a:t>
            </a:r>
            <a:r>
              <a:rPr lang="en" sz="1800">
                <a:latin typeface="Heebo"/>
                <a:ea typeface="Heebo"/>
                <a:cs typeface="Heebo"/>
                <a:sym typeface="Heebo"/>
              </a:rPr>
              <a:t>Neffriti Monteiro, Victor Monteiro</a:t>
            </a:r>
            <a:endParaRPr sz="1800">
              <a:latin typeface="Heebo"/>
              <a:ea typeface="Heebo"/>
              <a:cs typeface="Heebo"/>
              <a:sym typeface="Heebo"/>
            </a:endParaRPr>
          </a:p>
          <a:p>
            <a:pPr indent="0" lvl="0" marL="0" rtl="0" algn="ctr">
              <a:spcBef>
                <a:spcPts val="0"/>
              </a:spcBef>
              <a:spcAft>
                <a:spcPts val="0"/>
              </a:spcAft>
              <a:buNone/>
            </a:pPr>
            <a:r>
              <a:t/>
            </a:r>
            <a:endParaRPr sz="1800">
              <a:latin typeface="Heebo"/>
              <a:ea typeface="Heebo"/>
              <a:cs typeface="Heebo"/>
              <a:sym typeface="Heebo"/>
            </a:endParaRPr>
          </a:p>
          <a:p>
            <a:pPr indent="0" lvl="0" marL="0" rtl="0" algn="ctr">
              <a:spcBef>
                <a:spcPts val="0"/>
              </a:spcBef>
              <a:spcAft>
                <a:spcPts val="0"/>
              </a:spcAft>
              <a:buNone/>
            </a:pPr>
            <a:r>
              <a:rPr lang="en" sz="1800">
                <a:solidFill>
                  <a:schemeClr val="dk1"/>
                </a:solidFill>
                <a:latin typeface="Heebo"/>
                <a:ea typeface="Heebo"/>
                <a:cs typeface="Heebo"/>
                <a:sym typeface="Heebo"/>
              </a:rPr>
              <a:t>Type of Company: Cake Shop</a:t>
            </a:r>
            <a:endParaRPr sz="1800">
              <a:solidFill>
                <a:schemeClr val="dk1"/>
              </a:solidFill>
              <a:latin typeface="Heebo"/>
              <a:ea typeface="Heebo"/>
              <a:cs typeface="Heebo"/>
              <a:sym typeface="Heeb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3" name="Shape 1853"/>
        <p:cNvGrpSpPr/>
        <p:nvPr/>
      </p:nvGrpSpPr>
      <p:grpSpPr>
        <a:xfrm>
          <a:off x="0" y="0"/>
          <a:ext cx="0" cy="0"/>
          <a:chOff x="0" y="0"/>
          <a:chExt cx="0" cy="0"/>
        </a:xfrm>
      </p:grpSpPr>
      <p:sp>
        <p:nvSpPr>
          <p:cNvPr id="1854" name="Google Shape;1854;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CURRENT SYSTEM</a:t>
            </a:r>
            <a:endParaRPr/>
          </a:p>
        </p:txBody>
      </p:sp>
      <p:sp>
        <p:nvSpPr>
          <p:cNvPr id="1855" name="Google Shape;1855;p31"/>
          <p:cNvSpPr txBox="1"/>
          <p:nvPr/>
        </p:nvSpPr>
        <p:spPr>
          <a:xfrm>
            <a:off x="1066950" y="1563200"/>
            <a:ext cx="7010100" cy="26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Heebo"/>
                <a:ea typeface="Heebo"/>
                <a:cs typeface="Heebo"/>
                <a:sym typeface="Heebo"/>
              </a:rPr>
              <a:t>Currently there is no software for managing order in cake shop. The daily order processing is carried out manually by the owner or staff. There are many problems in current Manual system: Shop Owner face many difficulties while analyzing the record of his business in day-to-day life. He has to do a lot of paper work for maintaining his information.</a:t>
            </a:r>
            <a:endParaRPr sz="1800">
              <a:solidFill>
                <a:schemeClr val="dk1"/>
              </a:solidFill>
              <a:latin typeface="Heebo"/>
              <a:ea typeface="Heebo"/>
              <a:cs typeface="Heebo"/>
              <a:sym typeface="Heeb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9" name="Shape 1859"/>
        <p:cNvGrpSpPr/>
        <p:nvPr/>
      </p:nvGrpSpPr>
      <p:grpSpPr>
        <a:xfrm>
          <a:off x="0" y="0"/>
          <a:ext cx="0" cy="0"/>
          <a:chOff x="0" y="0"/>
          <a:chExt cx="0" cy="0"/>
        </a:xfrm>
      </p:grpSpPr>
      <p:sp>
        <p:nvSpPr>
          <p:cNvPr id="1860" name="Google Shape;1860;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PROPOSED SYSTEM</a:t>
            </a:r>
            <a:endParaRPr/>
          </a:p>
        </p:txBody>
      </p:sp>
      <p:sp>
        <p:nvSpPr>
          <p:cNvPr id="1861" name="Google Shape;1861;p32"/>
          <p:cNvSpPr txBox="1"/>
          <p:nvPr/>
        </p:nvSpPr>
        <p:spPr>
          <a:xfrm>
            <a:off x="797500" y="1107175"/>
            <a:ext cx="7704000" cy="331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Heebo"/>
                <a:ea typeface="Heebo"/>
                <a:cs typeface="Heebo"/>
                <a:sym typeface="Heebo"/>
              </a:rPr>
              <a:t>Automated System Proposal:</a:t>
            </a:r>
            <a:endParaRPr b="1" sz="1600">
              <a:solidFill>
                <a:schemeClr val="dk1"/>
              </a:solidFill>
              <a:latin typeface="Heebo"/>
              <a:ea typeface="Heebo"/>
              <a:cs typeface="Heebo"/>
              <a:sym typeface="Heebo"/>
            </a:endParaRPr>
          </a:p>
          <a:p>
            <a:pPr indent="0" lvl="0" marL="0" rtl="0" algn="ctr">
              <a:spcBef>
                <a:spcPts val="0"/>
              </a:spcBef>
              <a:spcAft>
                <a:spcPts val="0"/>
              </a:spcAft>
              <a:buNone/>
            </a:pPr>
            <a:r>
              <a:t/>
            </a:r>
            <a:endParaRPr sz="1600">
              <a:solidFill>
                <a:schemeClr val="dk1"/>
              </a:solidFill>
              <a:latin typeface="Heebo"/>
              <a:ea typeface="Heebo"/>
              <a:cs typeface="Heebo"/>
              <a:sym typeface="Heebo"/>
            </a:endParaRPr>
          </a:p>
          <a:p>
            <a:pPr indent="0" lvl="0" marL="0" rtl="0" algn="ctr">
              <a:spcBef>
                <a:spcPts val="0"/>
              </a:spcBef>
              <a:spcAft>
                <a:spcPts val="0"/>
              </a:spcAft>
              <a:buNone/>
            </a:pPr>
            <a:r>
              <a:rPr b="1" lang="en" sz="1600">
                <a:solidFill>
                  <a:schemeClr val="dk1"/>
                </a:solidFill>
                <a:latin typeface="Heebo"/>
                <a:ea typeface="Heebo"/>
                <a:cs typeface="Heebo"/>
                <a:sym typeface="Heebo"/>
              </a:rPr>
              <a:t>Platform:</a:t>
            </a:r>
            <a:endParaRPr b="1" sz="1600">
              <a:solidFill>
                <a:schemeClr val="dk1"/>
              </a:solidFill>
              <a:latin typeface="Heebo"/>
              <a:ea typeface="Heebo"/>
              <a:cs typeface="Heebo"/>
              <a:sym typeface="Heebo"/>
            </a:endParaRPr>
          </a:p>
          <a:p>
            <a:pPr indent="0" lvl="0" marL="0" rtl="0" algn="ctr">
              <a:spcBef>
                <a:spcPts val="0"/>
              </a:spcBef>
              <a:spcAft>
                <a:spcPts val="0"/>
              </a:spcAft>
              <a:buNone/>
            </a:pPr>
            <a:r>
              <a:rPr lang="en" sz="1600">
                <a:solidFill>
                  <a:schemeClr val="dk1"/>
                </a:solidFill>
                <a:latin typeface="Heebo"/>
                <a:ea typeface="Heebo"/>
                <a:cs typeface="Heebo"/>
                <a:sym typeface="Heebo"/>
              </a:rPr>
              <a:t>Frontend: C#.net </a:t>
            </a:r>
            <a:endParaRPr sz="1600">
              <a:solidFill>
                <a:schemeClr val="dk1"/>
              </a:solidFill>
              <a:latin typeface="Heebo"/>
              <a:ea typeface="Heebo"/>
              <a:cs typeface="Heebo"/>
              <a:sym typeface="Heebo"/>
            </a:endParaRPr>
          </a:p>
          <a:p>
            <a:pPr indent="0" lvl="0" marL="0" rtl="0" algn="ctr">
              <a:spcBef>
                <a:spcPts val="0"/>
              </a:spcBef>
              <a:spcAft>
                <a:spcPts val="0"/>
              </a:spcAft>
              <a:buNone/>
            </a:pPr>
            <a:r>
              <a:rPr lang="en" sz="1600">
                <a:solidFill>
                  <a:schemeClr val="dk1"/>
                </a:solidFill>
                <a:latin typeface="Heebo"/>
                <a:ea typeface="Heebo"/>
                <a:cs typeface="Heebo"/>
                <a:sym typeface="Heebo"/>
              </a:rPr>
              <a:t> Backend: SQL</a:t>
            </a:r>
            <a:endParaRPr sz="1600">
              <a:solidFill>
                <a:schemeClr val="dk1"/>
              </a:solidFill>
              <a:latin typeface="Heebo"/>
              <a:ea typeface="Heebo"/>
              <a:cs typeface="Heebo"/>
              <a:sym typeface="Heebo"/>
            </a:endParaRPr>
          </a:p>
          <a:p>
            <a:pPr indent="0" lvl="0" marL="0" rtl="0" algn="ctr">
              <a:spcBef>
                <a:spcPts val="0"/>
              </a:spcBef>
              <a:spcAft>
                <a:spcPts val="0"/>
              </a:spcAft>
              <a:buNone/>
            </a:pPr>
            <a:r>
              <a:t/>
            </a:r>
            <a:endParaRPr sz="1600">
              <a:solidFill>
                <a:schemeClr val="dk1"/>
              </a:solidFill>
              <a:latin typeface="Heebo"/>
              <a:ea typeface="Heebo"/>
              <a:cs typeface="Heebo"/>
              <a:sym typeface="Heebo"/>
            </a:endParaRPr>
          </a:p>
          <a:p>
            <a:pPr indent="0" lvl="0" marL="0" rtl="0" algn="ctr">
              <a:spcBef>
                <a:spcPts val="0"/>
              </a:spcBef>
              <a:spcAft>
                <a:spcPts val="0"/>
              </a:spcAft>
              <a:buNone/>
            </a:pPr>
            <a:r>
              <a:rPr b="1" lang="en" sz="1600">
                <a:solidFill>
                  <a:schemeClr val="dk1"/>
                </a:solidFill>
                <a:latin typeface="Heebo"/>
                <a:ea typeface="Heebo"/>
                <a:cs typeface="Heebo"/>
                <a:sym typeface="Heebo"/>
              </a:rPr>
              <a:t>Characteristics:</a:t>
            </a:r>
            <a:endParaRPr b="1" sz="1600">
              <a:solidFill>
                <a:schemeClr val="dk1"/>
              </a:solidFill>
              <a:latin typeface="Heebo"/>
              <a:ea typeface="Heebo"/>
              <a:cs typeface="Heebo"/>
              <a:sym typeface="Heebo"/>
            </a:endParaRPr>
          </a:p>
          <a:p>
            <a:pPr indent="0" lvl="0" marL="0" rtl="0" algn="ctr">
              <a:spcBef>
                <a:spcPts val="0"/>
              </a:spcBef>
              <a:spcAft>
                <a:spcPts val="0"/>
              </a:spcAft>
              <a:buNone/>
            </a:pPr>
            <a:r>
              <a:rPr lang="en" sz="1600">
                <a:solidFill>
                  <a:schemeClr val="dk1"/>
                </a:solidFill>
                <a:latin typeface="Heebo"/>
                <a:ea typeface="Heebo"/>
                <a:cs typeface="Heebo"/>
                <a:sym typeface="Heebo"/>
              </a:rPr>
              <a:t>User-Friendly:Fast data retrieval and efficient storage.</a:t>
            </a:r>
            <a:endParaRPr sz="1600">
              <a:solidFill>
                <a:schemeClr val="dk1"/>
              </a:solidFill>
              <a:latin typeface="Heebo"/>
              <a:ea typeface="Heebo"/>
              <a:cs typeface="Heebo"/>
              <a:sym typeface="Heebo"/>
            </a:endParaRPr>
          </a:p>
          <a:p>
            <a:pPr indent="0" lvl="0" marL="0" rtl="0" algn="ctr">
              <a:spcBef>
                <a:spcPts val="0"/>
              </a:spcBef>
              <a:spcAft>
                <a:spcPts val="0"/>
              </a:spcAft>
              <a:buNone/>
            </a:pPr>
            <a:r>
              <a:rPr lang="en" sz="1600">
                <a:solidFill>
                  <a:schemeClr val="dk1"/>
                </a:solidFill>
                <a:latin typeface="Heebo"/>
                <a:ea typeface="Heebo"/>
                <a:cs typeface="Heebo"/>
                <a:sym typeface="Heebo"/>
              </a:rPr>
              <a:t> Report Generation:Easy report creation aiding decision-making.</a:t>
            </a:r>
            <a:endParaRPr sz="1600">
              <a:solidFill>
                <a:schemeClr val="dk1"/>
              </a:solidFill>
              <a:latin typeface="Heebo"/>
              <a:ea typeface="Heebo"/>
              <a:cs typeface="Heebo"/>
              <a:sym typeface="Heebo"/>
            </a:endParaRPr>
          </a:p>
          <a:p>
            <a:pPr indent="0" lvl="0" marL="0" rtl="0" algn="ctr">
              <a:spcBef>
                <a:spcPts val="0"/>
              </a:spcBef>
              <a:spcAft>
                <a:spcPts val="0"/>
              </a:spcAft>
              <a:buNone/>
            </a:pPr>
            <a:r>
              <a:rPr lang="en" sz="1600">
                <a:solidFill>
                  <a:schemeClr val="dk1"/>
                </a:solidFill>
                <a:latin typeface="Heebo"/>
                <a:ea typeface="Heebo"/>
                <a:cs typeface="Heebo"/>
                <a:sym typeface="Heebo"/>
              </a:rPr>
              <a:t> Operator Control: Minimal errors; simple data storage and retrieval.</a:t>
            </a:r>
            <a:endParaRPr sz="1600">
              <a:solidFill>
                <a:schemeClr val="dk1"/>
              </a:solidFill>
              <a:latin typeface="Heebo"/>
              <a:ea typeface="Heebo"/>
              <a:cs typeface="Heebo"/>
              <a:sym typeface="Heebo"/>
            </a:endParaRPr>
          </a:p>
          <a:p>
            <a:pPr indent="0" lvl="0" marL="0" rtl="0" algn="ctr">
              <a:spcBef>
                <a:spcPts val="0"/>
              </a:spcBef>
              <a:spcAft>
                <a:spcPts val="0"/>
              </a:spcAft>
              <a:buNone/>
            </a:pPr>
            <a:r>
              <a:rPr lang="en" sz="1600">
                <a:solidFill>
                  <a:schemeClr val="dk1"/>
                </a:solidFill>
                <a:latin typeface="Heebo"/>
                <a:ea typeface="Heebo"/>
                <a:cs typeface="Heebo"/>
                <a:sym typeface="Heebo"/>
              </a:rPr>
              <a:t> Paperless:Virtually no paper usage; immediate data insertion; secure database storage.</a:t>
            </a:r>
            <a:endParaRPr sz="1600">
              <a:solidFill>
                <a:schemeClr val="dk1"/>
              </a:solidFill>
              <a:latin typeface="Heebo"/>
              <a:ea typeface="Heebo"/>
              <a:cs typeface="Heebo"/>
              <a:sym typeface="Heebo"/>
            </a:endParaRPr>
          </a:p>
          <a:p>
            <a:pPr indent="0" lvl="0" marL="0" rtl="0" algn="l">
              <a:spcBef>
                <a:spcPts val="0"/>
              </a:spcBef>
              <a:spcAft>
                <a:spcPts val="0"/>
              </a:spcAft>
              <a:buNone/>
            </a:pPr>
            <a:r>
              <a:t/>
            </a:r>
            <a:endParaRPr sz="1600">
              <a:solidFill>
                <a:schemeClr val="dk1"/>
              </a:solidFill>
              <a:latin typeface="Heebo"/>
              <a:ea typeface="Heebo"/>
              <a:cs typeface="Heebo"/>
              <a:sym typeface="Heebo"/>
            </a:endParaRPr>
          </a:p>
          <a:p>
            <a:pPr indent="0" lvl="0" marL="0" rtl="0" algn="l">
              <a:spcBef>
                <a:spcPts val="0"/>
              </a:spcBef>
              <a:spcAft>
                <a:spcPts val="0"/>
              </a:spcAft>
              <a:buNone/>
            </a:pPr>
            <a:r>
              <a:t/>
            </a:r>
            <a:endParaRPr sz="1600">
              <a:solidFill>
                <a:schemeClr val="dk1"/>
              </a:solidFill>
              <a:latin typeface="Heebo"/>
              <a:ea typeface="Heebo"/>
              <a:cs typeface="Heebo"/>
              <a:sym typeface="Heeb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5" name="Shape 1865"/>
        <p:cNvGrpSpPr/>
        <p:nvPr/>
      </p:nvGrpSpPr>
      <p:grpSpPr>
        <a:xfrm>
          <a:off x="0" y="0"/>
          <a:ext cx="0" cy="0"/>
          <a:chOff x="0" y="0"/>
          <a:chExt cx="0" cy="0"/>
        </a:xfrm>
      </p:grpSpPr>
      <p:sp>
        <p:nvSpPr>
          <p:cNvPr id="1866" name="Google Shape;1866;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PROPOSED SYSTEM</a:t>
            </a:r>
            <a:endParaRPr/>
          </a:p>
          <a:p>
            <a:pPr indent="0" lvl="0" marL="0" rtl="0" algn="ctr">
              <a:spcBef>
                <a:spcPts val="0"/>
              </a:spcBef>
              <a:spcAft>
                <a:spcPts val="0"/>
              </a:spcAft>
              <a:buNone/>
            </a:pPr>
            <a:r>
              <a:t/>
            </a:r>
            <a:endParaRPr/>
          </a:p>
        </p:txBody>
      </p:sp>
      <p:sp>
        <p:nvSpPr>
          <p:cNvPr id="1867" name="Google Shape;1867;p33"/>
          <p:cNvSpPr txBox="1"/>
          <p:nvPr/>
        </p:nvSpPr>
        <p:spPr>
          <a:xfrm>
            <a:off x="776300" y="1372300"/>
            <a:ext cx="7647600" cy="3064800"/>
          </a:xfrm>
          <a:prstGeom prst="rect">
            <a:avLst/>
          </a:prstGeom>
          <a:noFill/>
          <a:ln>
            <a:noFill/>
          </a:ln>
        </p:spPr>
        <p:txBody>
          <a:bodyPr anchorCtr="0" anchor="t" bIns="91425" lIns="91425" spcFirstLastPara="1" rIns="91425" wrap="square" tIns="91425">
            <a:noAutofit/>
          </a:bodyPr>
          <a:lstStyle/>
          <a:p>
            <a:pPr indent="0" lvl="0" marL="0" rtl="0" algn="ctr">
              <a:lnSpc>
                <a:spcPct val="175000"/>
              </a:lnSpc>
              <a:spcBef>
                <a:spcPts val="1500"/>
              </a:spcBef>
              <a:spcAft>
                <a:spcPts val="0"/>
              </a:spcAft>
              <a:buNone/>
            </a:pPr>
            <a:r>
              <a:rPr b="1" lang="en" sz="1600">
                <a:solidFill>
                  <a:schemeClr val="dk1"/>
                </a:solidFill>
                <a:latin typeface="Heebo"/>
                <a:ea typeface="Heebo"/>
                <a:cs typeface="Heebo"/>
                <a:sym typeface="Heebo"/>
              </a:rPr>
              <a:t>Advantages:</a:t>
            </a:r>
            <a:endParaRPr b="1" sz="1600">
              <a:solidFill>
                <a:schemeClr val="dk1"/>
              </a:solidFill>
              <a:latin typeface="Heebo"/>
              <a:ea typeface="Heebo"/>
              <a:cs typeface="Heebo"/>
              <a:sym typeface="Heebo"/>
            </a:endParaRPr>
          </a:p>
          <a:p>
            <a:pPr indent="0" lvl="0" marL="457200" rtl="0" algn="ctr">
              <a:lnSpc>
                <a:spcPct val="115000"/>
              </a:lnSpc>
              <a:spcBef>
                <a:spcPts val="1500"/>
              </a:spcBef>
              <a:spcAft>
                <a:spcPts val="0"/>
              </a:spcAft>
              <a:buNone/>
            </a:pPr>
            <a:r>
              <a:rPr lang="en" sz="1600">
                <a:solidFill>
                  <a:schemeClr val="dk1"/>
                </a:solidFill>
                <a:latin typeface="Heebo"/>
                <a:ea typeface="Heebo"/>
                <a:cs typeface="Heebo"/>
                <a:sym typeface="Heebo"/>
              </a:rPr>
              <a:t>Reduces manpower needs.</a:t>
            </a:r>
            <a:endParaRPr sz="1600">
              <a:solidFill>
                <a:schemeClr val="dk1"/>
              </a:solidFill>
              <a:latin typeface="Heebo"/>
              <a:ea typeface="Heebo"/>
              <a:cs typeface="Heebo"/>
              <a:sym typeface="Heebo"/>
            </a:endParaRPr>
          </a:p>
          <a:p>
            <a:pPr indent="0" lvl="0" marL="457200" rtl="0" algn="ctr">
              <a:lnSpc>
                <a:spcPct val="115000"/>
              </a:lnSpc>
              <a:spcBef>
                <a:spcPts val="1200"/>
              </a:spcBef>
              <a:spcAft>
                <a:spcPts val="0"/>
              </a:spcAft>
              <a:buNone/>
            </a:pPr>
            <a:r>
              <a:rPr lang="en" sz="1600">
                <a:solidFill>
                  <a:schemeClr val="dk1"/>
                </a:solidFill>
                <a:latin typeface="Heebo"/>
                <a:ea typeface="Heebo"/>
                <a:cs typeface="Heebo"/>
                <a:sym typeface="Heebo"/>
              </a:rPr>
              <a:t>Enhances data accessibility.</a:t>
            </a:r>
            <a:endParaRPr sz="1600">
              <a:solidFill>
                <a:schemeClr val="dk1"/>
              </a:solidFill>
              <a:latin typeface="Heebo"/>
              <a:ea typeface="Heebo"/>
              <a:cs typeface="Heebo"/>
              <a:sym typeface="Heebo"/>
            </a:endParaRPr>
          </a:p>
          <a:p>
            <a:pPr indent="0" lvl="0" marL="457200" rtl="0" algn="ctr">
              <a:lnSpc>
                <a:spcPct val="115000"/>
              </a:lnSpc>
              <a:spcBef>
                <a:spcPts val="1200"/>
              </a:spcBef>
              <a:spcAft>
                <a:spcPts val="0"/>
              </a:spcAft>
              <a:buNone/>
            </a:pPr>
            <a:r>
              <a:rPr lang="en" sz="1600">
                <a:solidFill>
                  <a:schemeClr val="dk1"/>
                </a:solidFill>
                <a:latin typeface="Heebo"/>
                <a:ea typeface="Heebo"/>
                <a:cs typeface="Heebo"/>
                <a:sym typeface="Heebo"/>
              </a:rPr>
              <a:t>Simplifies searches; consistent results.</a:t>
            </a:r>
            <a:endParaRPr sz="1600">
              <a:solidFill>
                <a:schemeClr val="dk1"/>
              </a:solidFill>
              <a:latin typeface="Heebo"/>
              <a:ea typeface="Heebo"/>
              <a:cs typeface="Heebo"/>
              <a:sym typeface="Heebo"/>
            </a:endParaRPr>
          </a:p>
          <a:p>
            <a:pPr indent="0" lvl="0" marL="457200" rtl="0" algn="ctr">
              <a:lnSpc>
                <a:spcPct val="115000"/>
              </a:lnSpc>
              <a:spcBef>
                <a:spcPts val="1200"/>
              </a:spcBef>
              <a:spcAft>
                <a:spcPts val="0"/>
              </a:spcAft>
              <a:buNone/>
            </a:pPr>
            <a:r>
              <a:rPr lang="en" sz="1600">
                <a:solidFill>
                  <a:schemeClr val="dk1"/>
                </a:solidFill>
                <a:latin typeface="Heebo"/>
                <a:ea typeface="Heebo"/>
                <a:cs typeface="Heebo"/>
                <a:sym typeface="Heebo"/>
              </a:rPr>
              <a:t>Minimizes human errors with reduced paperwork.</a:t>
            </a:r>
            <a:endParaRPr sz="1600">
              <a:solidFill>
                <a:schemeClr val="dk1"/>
              </a:solidFill>
              <a:latin typeface="Heebo"/>
              <a:ea typeface="Heebo"/>
              <a:cs typeface="Heebo"/>
              <a:sym typeface="Heebo"/>
            </a:endParaRPr>
          </a:p>
          <a:p>
            <a:pPr indent="0" lvl="0" marL="457200" rtl="0" algn="ctr">
              <a:lnSpc>
                <a:spcPct val="115000"/>
              </a:lnSpc>
              <a:spcBef>
                <a:spcPts val="1200"/>
              </a:spcBef>
              <a:spcAft>
                <a:spcPts val="0"/>
              </a:spcAft>
              <a:buNone/>
            </a:pPr>
            <a:r>
              <a:rPr lang="en" sz="1600">
                <a:solidFill>
                  <a:schemeClr val="dk1"/>
                </a:solidFill>
                <a:latin typeface="Heebo"/>
                <a:ea typeface="Heebo"/>
                <a:cs typeface="Heebo"/>
                <a:sym typeface="Heebo"/>
              </a:rPr>
              <a:t>User-friendly graphical interface for easy understanding.</a:t>
            </a:r>
            <a:endParaRPr sz="1600">
              <a:solidFill>
                <a:schemeClr val="dk1"/>
              </a:solidFill>
              <a:latin typeface="Heebo"/>
              <a:ea typeface="Heebo"/>
              <a:cs typeface="Heebo"/>
              <a:sym typeface="Heebo"/>
            </a:endParaRPr>
          </a:p>
          <a:p>
            <a:pPr indent="0" lvl="0" marL="0" rtl="0" algn="l">
              <a:spcBef>
                <a:spcPts val="1200"/>
              </a:spcBef>
              <a:spcAft>
                <a:spcPts val="0"/>
              </a:spcAft>
              <a:buNone/>
            </a:pPr>
            <a:r>
              <a:t/>
            </a:r>
            <a:endParaRPr sz="1200">
              <a:solidFill>
                <a:schemeClr val="dk1"/>
              </a:solidFill>
              <a:latin typeface="Heebo"/>
              <a:ea typeface="Heebo"/>
              <a:cs typeface="Heebo"/>
              <a:sym typeface="Heeb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1" name="Shape 1871"/>
        <p:cNvGrpSpPr/>
        <p:nvPr/>
      </p:nvGrpSpPr>
      <p:grpSpPr>
        <a:xfrm>
          <a:off x="0" y="0"/>
          <a:ext cx="0" cy="0"/>
          <a:chOff x="0" y="0"/>
          <a:chExt cx="0" cy="0"/>
        </a:xfrm>
      </p:grpSpPr>
      <p:pic>
        <p:nvPicPr>
          <p:cNvPr id="1872" name="Google Shape;1872;p34"/>
          <p:cNvPicPr preferRelativeResize="0"/>
          <p:nvPr/>
        </p:nvPicPr>
        <p:blipFill>
          <a:blip r:embed="rId3">
            <a:alphaModFix/>
          </a:blip>
          <a:stretch>
            <a:fillRect/>
          </a:stretch>
        </p:blipFill>
        <p:spPr>
          <a:xfrm>
            <a:off x="2819400" y="470550"/>
            <a:ext cx="3761250" cy="422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pic>
        <p:nvPicPr>
          <p:cNvPr id="1877" name="Google Shape;1877;p35"/>
          <p:cNvPicPr preferRelativeResize="0"/>
          <p:nvPr/>
        </p:nvPicPr>
        <p:blipFill>
          <a:blip r:embed="rId3">
            <a:alphaModFix/>
          </a:blip>
          <a:stretch>
            <a:fillRect/>
          </a:stretch>
        </p:blipFill>
        <p:spPr>
          <a:xfrm>
            <a:off x="2909725" y="226625"/>
            <a:ext cx="3727849" cy="463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1" name="Shape 1881"/>
        <p:cNvGrpSpPr/>
        <p:nvPr/>
      </p:nvGrpSpPr>
      <p:grpSpPr>
        <a:xfrm>
          <a:off x="0" y="0"/>
          <a:ext cx="0" cy="0"/>
          <a:chOff x="0" y="0"/>
          <a:chExt cx="0" cy="0"/>
        </a:xfrm>
      </p:grpSpPr>
      <p:pic>
        <p:nvPicPr>
          <p:cNvPr id="1882" name="Google Shape;1882;p36"/>
          <p:cNvPicPr preferRelativeResize="0"/>
          <p:nvPr/>
        </p:nvPicPr>
        <p:blipFill>
          <a:blip r:embed="rId3">
            <a:alphaModFix/>
          </a:blip>
          <a:stretch>
            <a:fillRect/>
          </a:stretch>
        </p:blipFill>
        <p:spPr>
          <a:xfrm>
            <a:off x="2909750" y="304800"/>
            <a:ext cx="3671599" cy="4556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ce Cream Pattern Social Media Strategy by Slidesgo">
  <a:themeElements>
    <a:clrScheme name="Simple Light">
      <a:dk1>
        <a:srgbClr val="191919"/>
      </a:dk1>
      <a:lt1>
        <a:srgbClr val="F8EDD9"/>
      </a:lt1>
      <a:dk2>
        <a:srgbClr val="F4C88B"/>
      </a:dk2>
      <a:lt2>
        <a:srgbClr val="FFD966"/>
      </a:lt2>
      <a:accent1>
        <a:srgbClr val="7C4C2F"/>
      </a:accent1>
      <a:accent2>
        <a:srgbClr val="FFDBE4"/>
      </a:accent2>
      <a:accent3>
        <a:srgbClr val="FF7690"/>
      </a:accent3>
      <a:accent4>
        <a:srgbClr val="9BFCED"/>
      </a:accent4>
      <a:accent5>
        <a:srgbClr val="14EBCC"/>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