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a7a196e4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a7a196e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a5e363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a5e363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4f784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4f784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4f7849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4f7849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4f7849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4f7849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94f7849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94f7849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c8958a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c8958a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a5e363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a5e363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rot="-5400000">
            <a:off x="-739812" y="739813"/>
            <a:ext cx="5143500" cy="3663875"/>
          </a:xfrm>
          <a:prstGeom prst="flowChartOffpageConnector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65050" y="1487350"/>
            <a:ext cx="5367000" cy="16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Using  Django</a:t>
            </a:r>
            <a:endParaRPr b="1" sz="3500">
              <a:solidFill>
                <a:srgbClr val="1C458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flipH="1" rot="10800000">
            <a:off x="3861150" y="2635150"/>
            <a:ext cx="48897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3861150" y="2677450"/>
            <a:ext cx="5025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development-APSSDC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13" y="3737125"/>
            <a:ext cx="1053501" cy="10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25" y="1550100"/>
            <a:ext cx="2513149" cy="18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375" y="472725"/>
            <a:ext cx="1128975" cy="11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63975" y="48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 Introduction</a:t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63975" y="1097700"/>
            <a:ext cx="79860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is a 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development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framework that assists in building and maintaining quality web applications.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helps eliminate repetitive tasks making the development process an easy and time saving experience.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server side framework for developing dynamic websites.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makes it easier to build better 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apps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quickly and with less code.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is a Python-based free and open-source web framework that follows the model-view-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(MVT) architectural pattern.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607975" y="1097700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59675" y="39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History of Django</a:t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2003</a:t>
            </a:r>
            <a:r>
              <a:rPr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started by Adrian Holovaty and Simon Willison as internal project at the Lawrence journal world newspaper.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2005</a:t>
            </a:r>
            <a:r>
              <a:rPr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publicly released under BSD license in 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21, July 2005</a:t>
            </a:r>
            <a:r>
              <a:rPr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named it Django. 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Currently, DSF (Django Software Foundation) maintains its development and release cycle.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is now an open source project with contributors across the world.</a:t>
            </a:r>
            <a:endParaRPr sz="2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cxnSp>
        <p:nvCxnSpPr>
          <p:cNvPr id="79" name="Google Shape;79;p15"/>
          <p:cNvCxnSpPr/>
          <p:nvPr/>
        </p:nvCxnSpPr>
        <p:spPr>
          <a:xfrm>
            <a:off x="638975" y="1152475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Advantages of Django</a:t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881225"/>
            <a:ext cx="85206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Object-Relational Mapping (ORM) Support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Django provides a bridge between the data model and the database engine, and supports a large set of database systems including SQLITE3,MySQL,NOSQL..etc. 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It’s very easy to switch database in Django framework.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Administration GUI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Django provides a nice ready-to-use user interface for administrative activities.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has built-in admin interface which makes easy to work with it.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Development Environment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Django comes with a lightweight web server to facilitate end-to-end application development and testing.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Coding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Less code so in turn a quick development.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Don't Repeat Yourself (DRY)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Everything should be developed only in exactly one place instead of repeating it again and again.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 Development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− Django's philosophy is to do all it can to facilitate hyper-fast developm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15125" y="881225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325" y="69250"/>
            <a:ext cx="863212" cy="10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9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Popularity </a:t>
            </a: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 Django</a:t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81225"/>
            <a:ext cx="85206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is widely accepted and used by various well-known sites such as: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Instagram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Mozilla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Disqus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Pinterest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Bitbucket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Washington Times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560325" y="1159375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325" y="170775"/>
            <a:ext cx="863212" cy="10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Features of Django</a:t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673075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Rapid Development: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was designed with the intention to make a framework which takes less time to build web application.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Secure: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helps developers to avoid many common security mistakes.Its user authentication system provides a secure way to manage user accounts and passwords.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Scalable: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Django is scalable in nature and has ability to quickly and flexibly switch from small to large scale application project.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Source: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Django is an open source web application framework. It is publicly available without cost. It can be downloaded with source code from the public repository.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Vast and Supported Community: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Django is an one of the most popular web framework. It has widely supportive community and channels to share and connect.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538250" y="837900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575" y="35400"/>
            <a:ext cx="816950" cy="9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2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 MVC - MVT Pattern</a:t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633825"/>
            <a:ext cx="85206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Django </a:t>
            </a: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follows the model-view-template (MVT) architectural pattern.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Model-View-Template (MVT) is slightly different from MVC.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1C458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MVC Pattern: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talking about applications that provides UI (web or desktop) we usually talk about MVC architecture. And as the name suggests, MVC pattern is based on three components: Model, View, and Controller.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model we write our database logics.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Controller: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controller we will write main logic for controlling views and models.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view we build logic to navigate .html files(UI)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605925" y="633825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576" y="35400"/>
            <a:ext cx="816950" cy="10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350" y="3124450"/>
            <a:ext cx="3992674" cy="1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-5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2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 MVT Pattern</a:t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315825"/>
            <a:ext cx="8520600" cy="4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is going to act as the interface of your data. It is responsible for maintaining database connections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Django,  Views are responsible for handling all the business logic behind the web app. It acts as a bridge between Models and Templates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Template: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Django  Templates are responsible for the entire User Interface completely. It handles all the static parts of the webpage along with the HTML </a:t>
            </a: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 mixed with Django Template Language (DTL).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difference between MVC and MVT patterns is that Django itself takes care of the Controller part 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595875" y="576000"/>
            <a:ext cx="6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350" y="56400"/>
            <a:ext cx="642926" cy="8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448" y="2855573"/>
            <a:ext cx="4689550" cy="2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851300" y="1938125"/>
            <a:ext cx="5856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2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3925" y="133350"/>
            <a:ext cx="3691675" cy="3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0" y="4124750"/>
            <a:ext cx="9144000" cy="103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 created, maintained and distributed by</a:t>
            </a:r>
            <a:b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development - Andhra Pradesh State Skill Development Corporation</a:t>
            </a:r>
            <a:b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(All these Slides are open source)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