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74" r:id="rId16"/>
    <p:sldId id="277"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mputer" initial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660"/>
  </p:normalViewPr>
  <p:slideViewPr>
    <p:cSldViewPr snapToGrid="0">
      <p:cViewPr varScale="1">
        <p:scale>
          <a:sx n="73" d="100"/>
          <a:sy n="73"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FCEFAAC-FAF6-4848-B98C-F9E1C5E434C3}" type="doc">
      <dgm:prSet loTypeId="urn:microsoft.com/office/officeart/2005/8/layout/process4" loCatId="process" qsTypeId="urn:microsoft.com/office/officeart/2005/8/quickstyle/simple1#1" qsCatId="simple" csTypeId="urn:microsoft.com/office/officeart/2005/8/colors/colorful1#1" csCatId="colorful" phldr="1"/>
      <dgm:spPr/>
      <dgm:t>
        <a:bodyPr/>
        <a:lstStyle/>
        <a:p>
          <a:endParaRPr lang="en-IN"/>
        </a:p>
      </dgm:t>
    </dgm:pt>
    <dgm:pt modelId="{77BAB3D5-0336-4E83-990D-569AED8D7548}">
      <dgm:prSet phldrT="[Text]"/>
      <dgm:spPr/>
      <dgm:t>
        <a:bodyPr/>
        <a:lstStyle/>
        <a:p>
          <a:r>
            <a:rPr lang="en-IN" dirty="0"/>
            <a:t>Data cleansing</a:t>
          </a:r>
        </a:p>
      </dgm:t>
    </dgm:pt>
    <dgm:pt modelId="{104164F2-F942-4A8E-A552-A864D3ED4DDD}" type="parTrans" cxnId="{F48CEF5D-3A0B-40D4-8865-69D5D44C0533}">
      <dgm:prSet/>
      <dgm:spPr/>
      <dgm:t>
        <a:bodyPr/>
        <a:lstStyle/>
        <a:p>
          <a:endParaRPr lang="en-IN"/>
        </a:p>
      </dgm:t>
    </dgm:pt>
    <dgm:pt modelId="{74975C21-571F-4398-9DE6-4D76EA80E65F}" type="sibTrans" cxnId="{F48CEF5D-3A0B-40D4-8865-69D5D44C0533}">
      <dgm:prSet/>
      <dgm:spPr/>
      <dgm:t>
        <a:bodyPr/>
        <a:lstStyle/>
        <a:p>
          <a:endParaRPr lang="en-IN"/>
        </a:p>
      </dgm:t>
    </dgm:pt>
    <dgm:pt modelId="{18E75154-16F0-48B7-B919-442E8E0B0FFE}">
      <dgm:prSet phldrT="[Text]"/>
      <dgm:spPr/>
      <dgm:t>
        <a:bodyPr/>
        <a:lstStyle/>
        <a:p>
          <a:r>
            <a:rPr lang="en-IN" dirty="0"/>
            <a:t>Duplicate values removal</a:t>
          </a:r>
        </a:p>
      </dgm:t>
    </dgm:pt>
    <dgm:pt modelId="{2B3DD77F-E594-470A-AAB7-B1EA0A624F45}" type="parTrans" cxnId="{5C36C31E-3EB6-467F-9D1F-29F550C8A996}">
      <dgm:prSet/>
      <dgm:spPr/>
      <dgm:t>
        <a:bodyPr/>
        <a:lstStyle/>
        <a:p>
          <a:endParaRPr lang="en-IN"/>
        </a:p>
      </dgm:t>
    </dgm:pt>
    <dgm:pt modelId="{028DC7B1-EEC6-45D0-A5EE-BBE3AF710B2C}" type="sibTrans" cxnId="{5C36C31E-3EB6-467F-9D1F-29F550C8A996}">
      <dgm:prSet/>
      <dgm:spPr/>
      <dgm:t>
        <a:bodyPr/>
        <a:lstStyle/>
        <a:p>
          <a:endParaRPr lang="en-IN"/>
        </a:p>
      </dgm:t>
    </dgm:pt>
    <dgm:pt modelId="{95310250-8BA6-43EB-9269-8C38D8873587}">
      <dgm:prSet phldrT="[Text]"/>
      <dgm:spPr/>
      <dgm:t>
        <a:bodyPr/>
        <a:lstStyle/>
        <a:p>
          <a:r>
            <a:rPr lang="en-IN" dirty="0"/>
            <a:t>Missing values treatment</a:t>
          </a:r>
        </a:p>
      </dgm:t>
    </dgm:pt>
    <dgm:pt modelId="{BDB441C6-27FB-487F-98F6-07D8D3AC39CF}" type="parTrans" cxnId="{C72294D1-5D2A-4F73-AF6D-9429F9A4C380}">
      <dgm:prSet/>
      <dgm:spPr/>
      <dgm:t>
        <a:bodyPr/>
        <a:lstStyle/>
        <a:p>
          <a:endParaRPr lang="en-IN"/>
        </a:p>
      </dgm:t>
    </dgm:pt>
    <dgm:pt modelId="{36A0FFB0-E6A3-4CA2-85CC-EA17BEDEB52A}" type="sibTrans" cxnId="{C72294D1-5D2A-4F73-AF6D-9429F9A4C380}">
      <dgm:prSet/>
      <dgm:spPr/>
      <dgm:t>
        <a:bodyPr/>
        <a:lstStyle/>
        <a:p>
          <a:endParaRPr lang="en-IN"/>
        </a:p>
      </dgm:t>
    </dgm:pt>
    <dgm:pt modelId="{C578E365-6803-46DC-B8DB-2589025AE153}">
      <dgm:prSet phldrT="[Text]"/>
      <dgm:spPr/>
      <dgm:t>
        <a:bodyPr/>
        <a:lstStyle/>
        <a:p>
          <a:r>
            <a:rPr lang="en-IN" dirty="0"/>
            <a:t>EDA</a:t>
          </a:r>
        </a:p>
      </dgm:t>
    </dgm:pt>
    <dgm:pt modelId="{44F7F250-4FF8-4E96-93DD-DBC56EE00919}" type="parTrans" cxnId="{431E20C3-2F9B-44FE-A716-5D28812FD7E8}">
      <dgm:prSet/>
      <dgm:spPr/>
      <dgm:t>
        <a:bodyPr/>
        <a:lstStyle/>
        <a:p>
          <a:endParaRPr lang="en-IN"/>
        </a:p>
      </dgm:t>
    </dgm:pt>
    <dgm:pt modelId="{917893E8-759F-4B69-8B0C-9ABB8D3BC306}" type="sibTrans" cxnId="{431E20C3-2F9B-44FE-A716-5D28812FD7E8}">
      <dgm:prSet/>
      <dgm:spPr/>
      <dgm:t>
        <a:bodyPr/>
        <a:lstStyle/>
        <a:p>
          <a:endParaRPr lang="en-IN"/>
        </a:p>
      </dgm:t>
    </dgm:pt>
    <dgm:pt modelId="{42A88A4A-D042-4F3D-80CC-BBAAD3B4C49F}">
      <dgm:prSet phldrT="[Text]"/>
      <dgm:spPr/>
      <dgm:t>
        <a:bodyPr/>
        <a:lstStyle/>
        <a:p>
          <a:r>
            <a:rPr lang="en-IN" dirty="0"/>
            <a:t>Outlier treatment</a:t>
          </a:r>
        </a:p>
      </dgm:t>
    </dgm:pt>
    <dgm:pt modelId="{3E731737-B020-482E-9655-149DBCBA457A}" type="parTrans" cxnId="{046FEAAC-CB84-4C81-BAE8-641470E586B7}">
      <dgm:prSet/>
      <dgm:spPr/>
      <dgm:t>
        <a:bodyPr/>
        <a:lstStyle/>
        <a:p>
          <a:endParaRPr lang="en-IN"/>
        </a:p>
      </dgm:t>
    </dgm:pt>
    <dgm:pt modelId="{0324AAAB-0FD7-456F-BFF3-AB5DE388F591}" type="sibTrans" cxnId="{046FEAAC-CB84-4C81-BAE8-641470E586B7}">
      <dgm:prSet/>
      <dgm:spPr/>
      <dgm:t>
        <a:bodyPr/>
        <a:lstStyle/>
        <a:p>
          <a:endParaRPr lang="en-IN"/>
        </a:p>
      </dgm:t>
    </dgm:pt>
    <dgm:pt modelId="{928467DD-F8DE-46E1-8769-4FC9BB8A6A18}">
      <dgm:prSet phldrT="[Text]"/>
      <dgm:spPr/>
      <dgm:t>
        <a:bodyPr/>
        <a:lstStyle/>
        <a:p>
          <a:r>
            <a:rPr lang="en-IN" dirty="0"/>
            <a:t>Feature Engineering</a:t>
          </a:r>
        </a:p>
      </dgm:t>
    </dgm:pt>
    <dgm:pt modelId="{E3CE24AF-3CAE-407A-B01E-2B73432D29C5}" type="parTrans" cxnId="{E60EAFDB-D538-466B-8FD6-5A6E35F295D1}">
      <dgm:prSet/>
      <dgm:spPr/>
      <dgm:t>
        <a:bodyPr/>
        <a:lstStyle/>
        <a:p>
          <a:endParaRPr lang="en-IN"/>
        </a:p>
      </dgm:t>
    </dgm:pt>
    <dgm:pt modelId="{61F5D4D9-F459-4607-B8F3-6BD96B3CB108}" type="sibTrans" cxnId="{E60EAFDB-D538-466B-8FD6-5A6E35F295D1}">
      <dgm:prSet/>
      <dgm:spPr/>
      <dgm:t>
        <a:bodyPr/>
        <a:lstStyle/>
        <a:p>
          <a:endParaRPr lang="en-IN"/>
        </a:p>
      </dgm:t>
    </dgm:pt>
    <dgm:pt modelId="{B1A882BA-D929-4766-A7CB-35BCF8EC58D8}">
      <dgm:prSet phldrT="[Text]"/>
      <dgm:spPr/>
      <dgm:t>
        <a:bodyPr/>
        <a:lstStyle/>
        <a:p>
          <a:r>
            <a:rPr lang="en-IN" dirty="0"/>
            <a:t>Data pre processing</a:t>
          </a:r>
        </a:p>
      </dgm:t>
    </dgm:pt>
    <dgm:pt modelId="{C2C155BA-3904-4324-B703-2E87B6F59C09}" type="parTrans" cxnId="{71BAAB8D-9F40-4643-B8D2-1D3224689E09}">
      <dgm:prSet/>
      <dgm:spPr/>
      <dgm:t>
        <a:bodyPr/>
        <a:lstStyle/>
        <a:p>
          <a:endParaRPr lang="en-IN"/>
        </a:p>
      </dgm:t>
    </dgm:pt>
    <dgm:pt modelId="{60754B45-CBAF-442C-B970-DC4D4FBB1148}" type="sibTrans" cxnId="{71BAAB8D-9F40-4643-B8D2-1D3224689E09}">
      <dgm:prSet/>
      <dgm:spPr/>
      <dgm:t>
        <a:bodyPr/>
        <a:lstStyle/>
        <a:p>
          <a:endParaRPr lang="en-IN"/>
        </a:p>
      </dgm:t>
    </dgm:pt>
    <dgm:pt modelId="{CB97A634-F60E-437B-A725-30B783D9A506}">
      <dgm:prSet phldrT="[Text]"/>
      <dgm:spPr/>
      <dgm:t>
        <a:bodyPr/>
        <a:lstStyle/>
        <a:p>
          <a:r>
            <a:rPr lang="en-IN" dirty="0"/>
            <a:t>Data type conversion</a:t>
          </a:r>
        </a:p>
      </dgm:t>
    </dgm:pt>
    <dgm:pt modelId="{348E22CB-BD6D-4AEB-8BC8-FEB6D555B167}" type="parTrans" cxnId="{47C0EA7F-4357-4EA7-8232-3EA69F477532}">
      <dgm:prSet/>
      <dgm:spPr/>
      <dgm:t>
        <a:bodyPr/>
        <a:lstStyle/>
        <a:p>
          <a:endParaRPr lang="en-IN"/>
        </a:p>
      </dgm:t>
    </dgm:pt>
    <dgm:pt modelId="{A7A12D97-FDE3-4F12-8200-B7ADC28F297D}" type="sibTrans" cxnId="{47C0EA7F-4357-4EA7-8232-3EA69F477532}">
      <dgm:prSet/>
      <dgm:spPr/>
      <dgm:t>
        <a:bodyPr/>
        <a:lstStyle/>
        <a:p>
          <a:endParaRPr lang="en-IN"/>
        </a:p>
      </dgm:t>
    </dgm:pt>
    <dgm:pt modelId="{4414D6A4-7FED-4EC5-A38B-89CA5FF283F5}">
      <dgm:prSet phldrT="[Text]"/>
      <dgm:spPr/>
      <dgm:t>
        <a:bodyPr/>
        <a:lstStyle/>
        <a:p>
          <a:r>
            <a:rPr lang="en-IN" dirty="0"/>
            <a:t>Normalising/ standardising the data</a:t>
          </a:r>
        </a:p>
      </dgm:t>
    </dgm:pt>
    <dgm:pt modelId="{4E47718C-660E-417F-AAA4-767172F8FB8B}" type="parTrans" cxnId="{6D56D4FB-4205-4325-9CAF-4AE403333AC3}">
      <dgm:prSet/>
      <dgm:spPr/>
      <dgm:t>
        <a:bodyPr/>
        <a:lstStyle/>
        <a:p>
          <a:endParaRPr lang="en-IN"/>
        </a:p>
      </dgm:t>
    </dgm:pt>
    <dgm:pt modelId="{41C7AF6D-1A5C-472B-8B58-3E282CA85C18}" type="sibTrans" cxnId="{6D56D4FB-4205-4325-9CAF-4AE403333AC3}">
      <dgm:prSet/>
      <dgm:spPr/>
      <dgm:t>
        <a:bodyPr/>
        <a:lstStyle/>
        <a:p>
          <a:endParaRPr lang="en-IN"/>
        </a:p>
      </dgm:t>
    </dgm:pt>
    <dgm:pt modelId="{14251759-1C8B-4872-B66E-B6605D96BC8E}">
      <dgm:prSet phldrT="[Text]"/>
      <dgm:spPr/>
      <dgm:t>
        <a:bodyPr/>
        <a:lstStyle/>
        <a:p>
          <a:r>
            <a:rPr lang="en-IN" dirty="0"/>
            <a:t>Data visualisation</a:t>
          </a:r>
        </a:p>
      </dgm:t>
    </dgm:pt>
    <dgm:pt modelId="{15C03F2A-02B1-4FFC-B7D7-20B90EB74407}" type="parTrans" cxnId="{34DA3EFD-7689-4999-97E0-F0E55AE8C589}">
      <dgm:prSet/>
      <dgm:spPr/>
      <dgm:t>
        <a:bodyPr/>
        <a:lstStyle/>
        <a:p>
          <a:endParaRPr lang="en-IN"/>
        </a:p>
      </dgm:t>
    </dgm:pt>
    <dgm:pt modelId="{B33D4A83-AB67-4358-B7B0-D3183A1DDEF8}" type="sibTrans" cxnId="{34DA3EFD-7689-4999-97E0-F0E55AE8C589}">
      <dgm:prSet/>
      <dgm:spPr/>
      <dgm:t>
        <a:bodyPr/>
        <a:lstStyle/>
        <a:p>
          <a:endParaRPr lang="en-IN"/>
        </a:p>
      </dgm:t>
    </dgm:pt>
    <dgm:pt modelId="{9E33C2AD-14C4-489D-A660-0A2D4BF108DC}">
      <dgm:prSet phldrT="[Text]"/>
      <dgm:spPr/>
      <dgm:t>
        <a:bodyPr/>
        <a:lstStyle/>
        <a:p>
          <a:r>
            <a:rPr lang="en-IN" dirty="0"/>
            <a:t>Model building</a:t>
          </a:r>
        </a:p>
      </dgm:t>
    </dgm:pt>
    <dgm:pt modelId="{7DFB62B2-5E15-44CC-A8C7-EFBC85383CFC}" type="parTrans" cxnId="{A6C4142B-FCDD-4482-A42D-544C92E7AD33}">
      <dgm:prSet/>
      <dgm:spPr/>
      <dgm:t>
        <a:bodyPr/>
        <a:lstStyle/>
        <a:p>
          <a:endParaRPr lang="en-IN"/>
        </a:p>
      </dgm:t>
    </dgm:pt>
    <dgm:pt modelId="{BA37B584-4278-4415-92C4-717F7320F443}" type="sibTrans" cxnId="{A6C4142B-FCDD-4482-A42D-544C92E7AD33}">
      <dgm:prSet/>
      <dgm:spPr/>
      <dgm:t>
        <a:bodyPr/>
        <a:lstStyle/>
        <a:p>
          <a:endParaRPr lang="en-IN"/>
        </a:p>
      </dgm:t>
    </dgm:pt>
    <dgm:pt modelId="{3448F070-1059-47FA-82F1-9E80A4DB52F8}">
      <dgm:prSet phldrT="[Text]"/>
      <dgm:spPr/>
      <dgm:t>
        <a:bodyPr/>
        <a:lstStyle/>
        <a:p>
          <a:r>
            <a:rPr lang="en-IN" dirty="0"/>
            <a:t>Regression model </a:t>
          </a:r>
        </a:p>
      </dgm:t>
    </dgm:pt>
    <dgm:pt modelId="{DE9F91C2-161A-413B-86C0-025079085097}" type="parTrans" cxnId="{61E0FE80-E510-4ED1-BBC1-C82B4B18C71D}">
      <dgm:prSet/>
      <dgm:spPr/>
      <dgm:t>
        <a:bodyPr/>
        <a:lstStyle/>
        <a:p>
          <a:endParaRPr lang="en-IN"/>
        </a:p>
      </dgm:t>
    </dgm:pt>
    <dgm:pt modelId="{5F4167CD-B9E3-4E7D-9FCC-C83A2C0DB9A6}" type="sibTrans" cxnId="{61E0FE80-E510-4ED1-BBC1-C82B4B18C71D}">
      <dgm:prSet/>
      <dgm:spPr/>
      <dgm:t>
        <a:bodyPr/>
        <a:lstStyle/>
        <a:p>
          <a:endParaRPr lang="en-IN"/>
        </a:p>
      </dgm:t>
    </dgm:pt>
    <dgm:pt modelId="{85287F54-9B40-41C8-B334-190F95A59911}">
      <dgm:prSet phldrT="[Text]"/>
      <dgm:spPr/>
      <dgm:t>
        <a:bodyPr/>
        <a:lstStyle/>
        <a:p>
          <a:r>
            <a:rPr lang="en-IN" dirty="0"/>
            <a:t>Tree model</a:t>
          </a:r>
        </a:p>
      </dgm:t>
    </dgm:pt>
    <dgm:pt modelId="{AFCFD2F5-90C5-46D5-AFD9-998C417A4BEA}" type="parTrans" cxnId="{0B1D0891-767B-483D-8118-97037BC239BE}">
      <dgm:prSet/>
      <dgm:spPr/>
      <dgm:t>
        <a:bodyPr/>
        <a:lstStyle/>
        <a:p>
          <a:endParaRPr lang="en-IN"/>
        </a:p>
      </dgm:t>
    </dgm:pt>
    <dgm:pt modelId="{97525737-FC69-429A-BAA7-E1FA987B9C11}" type="sibTrans" cxnId="{0B1D0891-767B-483D-8118-97037BC239BE}">
      <dgm:prSet/>
      <dgm:spPr/>
      <dgm:t>
        <a:bodyPr/>
        <a:lstStyle/>
        <a:p>
          <a:endParaRPr lang="en-IN"/>
        </a:p>
      </dgm:t>
    </dgm:pt>
    <dgm:pt modelId="{4AA6D77C-A7FA-4952-BEAA-C6BC40431151}">
      <dgm:prSet phldrT="[Text]"/>
      <dgm:spPr/>
      <dgm:t>
        <a:bodyPr/>
        <a:lstStyle/>
        <a:p>
          <a:r>
            <a:rPr lang="en-IN" dirty="0"/>
            <a:t>Model evaluation</a:t>
          </a:r>
        </a:p>
      </dgm:t>
    </dgm:pt>
    <dgm:pt modelId="{708F3678-7474-46B2-A9E6-241C7C0DEB93}" type="parTrans" cxnId="{ADC298C6-0651-4CCD-A721-1DD8A773B1B1}">
      <dgm:prSet/>
      <dgm:spPr/>
      <dgm:t>
        <a:bodyPr/>
        <a:lstStyle/>
        <a:p>
          <a:endParaRPr lang="en-IN"/>
        </a:p>
      </dgm:t>
    </dgm:pt>
    <dgm:pt modelId="{85EE0CDB-D9FB-4F53-A8C3-C0D02EA672D4}" type="sibTrans" cxnId="{ADC298C6-0651-4CCD-A721-1DD8A773B1B1}">
      <dgm:prSet/>
      <dgm:spPr/>
      <dgm:t>
        <a:bodyPr/>
        <a:lstStyle/>
        <a:p>
          <a:endParaRPr lang="en-IN"/>
        </a:p>
      </dgm:t>
    </dgm:pt>
    <dgm:pt modelId="{7F037DB2-68EB-4CD8-A1BD-6B2277D220C5}">
      <dgm:prSet phldrT="[Text]"/>
      <dgm:spPr/>
      <dgm:t>
        <a:bodyPr/>
        <a:lstStyle/>
        <a:p>
          <a:r>
            <a:rPr lang="en-IN" dirty="0"/>
            <a:t>Evaluating using RMSE metric</a:t>
          </a:r>
        </a:p>
      </dgm:t>
    </dgm:pt>
    <dgm:pt modelId="{69E5FF93-914B-4200-9C94-FA4112A56074}" type="parTrans" cxnId="{369A94D3-87B4-4B7C-A400-93E541488FB6}">
      <dgm:prSet/>
      <dgm:spPr/>
      <dgm:t>
        <a:bodyPr/>
        <a:lstStyle/>
        <a:p>
          <a:endParaRPr lang="en-IN"/>
        </a:p>
      </dgm:t>
    </dgm:pt>
    <dgm:pt modelId="{A2FD8FE5-5ABA-4523-A9BD-510C4862C8DC}" type="sibTrans" cxnId="{369A94D3-87B4-4B7C-A400-93E541488FB6}">
      <dgm:prSet/>
      <dgm:spPr/>
      <dgm:t>
        <a:bodyPr/>
        <a:lstStyle/>
        <a:p>
          <a:endParaRPr lang="en-IN"/>
        </a:p>
      </dgm:t>
    </dgm:pt>
    <dgm:pt modelId="{B26ED814-1973-4779-9CA9-5F04A015C460}">
      <dgm:prSet phldrT="[Text]"/>
      <dgm:spPr/>
      <dgm:t>
        <a:bodyPr/>
        <a:lstStyle/>
        <a:p>
          <a:r>
            <a:rPr lang="en-IN" dirty="0"/>
            <a:t>Model deployment</a:t>
          </a:r>
        </a:p>
      </dgm:t>
    </dgm:pt>
    <dgm:pt modelId="{D79DFBC8-CF41-44C0-A320-35E93A4BFFCF}" type="parTrans" cxnId="{8A2EF585-3140-4400-8131-B7B3ABC18B98}">
      <dgm:prSet/>
      <dgm:spPr/>
      <dgm:t>
        <a:bodyPr/>
        <a:lstStyle/>
        <a:p>
          <a:endParaRPr lang="en-IN"/>
        </a:p>
      </dgm:t>
    </dgm:pt>
    <dgm:pt modelId="{0C48ABF6-1FF2-4B3B-9A15-D2139447AEF2}" type="sibTrans" cxnId="{8A2EF585-3140-4400-8131-B7B3ABC18B98}">
      <dgm:prSet/>
      <dgm:spPr/>
      <dgm:t>
        <a:bodyPr/>
        <a:lstStyle/>
        <a:p>
          <a:endParaRPr lang="en-IN"/>
        </a:p>
      </dgm:t>
    </dgm:pt>
    <dgm:pt modelId="{6442A959-6DF4-47D3-8D17-AEF7F26D6312}">
      <dgm:prSet phldrT="[Text]"/>
      <dgm:spPr/>
      <dgm:t>
        <a:bodyPr/>
        <a:lstStyle/>
        <a:p>
          <a:r>
            <a:rPr lang="en-IN" dirty="0"/>
            <a:t>Deploying using Shiny </a:t>
          </a:r>
        </a:p>
      </dgm:t>
    </dgm:pt>
    <dgm:pt modelId="{B82DF4DA-93E2-4DBB-BE1A-CA5F8AFCC23D}" type="parTrans" cxnId="{66A81582-48F0-4E8E-B8D4-1A9833D86A7E}">
      <dgm:prSet/>
      <dgm:spPr/>
      <dgm:t>
        <a:bodyPr/>
        <a:lstStyle/>
        <a:p>
          <a:endParaRPr lang="en-IN"/>
        </a:p>
      </dgm:t>
    </dgm:pt>
    <dgm:pt modelId="{2D459FC8-E855-45FE-890F-66A2EFC32176}" type="sibTrans" cxnId="{66A81582-48F0-4E8E-B8D4-1A9833D86A7E}">
      <dgm:prSet/>
      <dgm:spPr/>
      <dgm:t>
        <a:bodyPr/>
        <a:lstStyle/>
        <a:p>
          <a:endParaRPr lang="en-IN"/>
        </a:p>
      </dgm:t>
    </dgm:pt>
    <dgm:pt modelId="{CE5D6563-D10F-4884-897C-0BA0B6F68AA6}" type="pres">
      <dgm:prSet presAssocID="{AFCEFAAC-FAF6-4848-B98C-F9E1C5E434C3}" presName="Name0" presStyleCnt="0">
        <dgm:presLayoutVars>
          <dgm:dir/>
          <dgm:animLvl val="lvl"/>
          <dgm:resizeHandles val="exact"/>
        </dgm:presLayoutVars>
      </dgm:prSet>
      <dgm:spPr/>
      <dgm:t>
        <a:bodyPr/>
        <a:lstStyle/>
        <a:p>
          <a:endParaRPr lang="en-US"/>
        </a:p>
      </dgm:t>
    </dgm:pt>
    <dgm:pt modelId="{7116AA37-7021-4F50-82A5-59BCB951FF8F}" type="pres">
      <dgm:prSet presAssocID="{B26ED814-1973-4779-9CA9-5F04A015C460}" presName="boxAndChildren" presStyleCnt="0"/>
      <dgm:spPr/>
    </dgm:pt>
    <dgm:pt modelId="{95AEC0DA-E3D0-4F98-9F51-DB4EF77CAEAB}" type="pres">
      <dgm:prSet presAssocID="{B26ED814-1973-4779-9CA9-5F04A015C460}" presName="parentTextBox" presStyleLbl="node1" presStyleIdx="0" presStyleCnt="6"/>
      <dgm:spPr/>
      <dgm:t>
        <a:bodyPr/>
        <a:lstStyle/>
        <a:p>
          <a:endParaRPr lang="en-US"/>
        </a:p>
      </dgm:t>
    </dgm:pt>
    <dgm:pt modelId="{AFE6B2C8-B750-4C57-86DD-51A8060B5965}" type="pres">
      <dgm:prSet presAssocID="{B26ED814-1973-4779-9CA9-5F04A015C460}" presName="entireBox" presStyleLbl="node1" presStyleIdx="0" presStyleCnt="6"/>
      <dgm:spPr/>
      <dgm:t>
        <a:bodyPr/>
        <a:lstStyle/>
        <a:p>
          <a:endParaRPr lang="en-US"/>
        </a:p>
      </dgm:t>
    </dgm:pt>
    <dgm:pt modelId="{8BAD4727-B543-4692-95D4-E7AAAC847E65}" type="pres">
      <dgm:prSet presAssocID="{B26ED814-1973-4779-9CA9-5F04A015C460}" presName="descendantBox" presStyleCnt="0"/>
      <dgm:spPr/>
    </dgm:pt>
    <dgm:pt modelId="{DBEA7B7F-7C77-44A8-899B-40309C55DF48}" type="pres">
      <dgm:prSet presAssocID="{6442A959-6DF4-47D3-8D17-AEF7F26D6312}" presName="childTextBox" presStyleLbl="fgAccFollowNode1" presStyleIdx="0" presStyleCnt="11">
        <dgm:presLayoutVars>
          <dgm:bulletEnabled val="1"/>
        </dgm:presLayoutVars>
      </dgm:prSet>
      <dgm:spPr/>
      <dgm:t>
        <a:bodyPr/>
        <a:lstStyle/>
        <a:p>
          <a:endParaRPr lang="en-US"/>
        </a:p>
      </dgm:t>
    </dgm:pt>
    <dgm:pt modelId="{BDBAB361-A059-4D1C-A4BD-CCD2AA2AD363}" type="pres">
      <dgm:prSet presAssocID="{85EE0CDB-D9FB-4F53-A8C3-C0D02EA672D4}" presName="sp" presStyleCnt="0"/>
      <dgm:spPr/>
    </dgm:pt>
    <dgm:pt modelId="{311EEDEC-03B5-4784-9202-018196CEC69B}" type="pres">
      <dgm:prSet presAssocID="{4AA6D77C-A7FA-4952-BEAA-C6BC40431151}" presName="arrowAndChildren" presStyleCnt="0"/>
      <dgm:spPr/>
    </dgm:pt>
    <dgm:pt modelId="{D02E46D2-E7E2-4DC4-9475-92A4D90EE5B5}" type="pres">
      <dgm:prSet presAssocID="{4AA6D77C-A7FA-4952-BEAA-C6BC40431151}" presName="parentTextArrow" presStyleLbl="node1" presStyleIdx="0" presStyleCnt="6"/>
      <dgm:spPr/>
      <dgm:t>
        <a:bodyPr/>
        <a:lstStyle/>
        <a:p>
          <a:endParaRPr lang="en-US"/>
        </a:p>
      </dgm:t>
    </dgm:pt>
    <dgm:pt modelId="{A8714FE4-123C-4115-A66E-497A88E27032}" type="pres">
      <dgm:prSet presAssocID="{4AA6D77C-A7FA-4952-BEAA-C6BC40431151}" presName="arrow" presStyleLbl="node1" presStyleIdx="1" presStyleCnt="6"/>
      <dgm:spPr/>
      <dgm:t>
        <a:bodyPr/>
        <a:lstStyle/>
        <a:p>
          <a:endParaRPr lang="en-US"/>
        </a:p>
      </dgm:t>
    </dgm:pt>
    <dgm:pt modelId="{C836AC07-60F6-4674-99E0-A5E2A4A968DD}" type="pres">
      <dgm:prSet presAssocID="{4AA6D77C-A7FA-4952-BEAA-C6BC40431151}" presName="descendantArrow" presStyleCnt="0"/>
      <dgm:spPr/>
    </dgm:pt>
    <dgm:pt modelId="{787A8442-AFD0-4099-8D61-584A439449D0}" type="pres">
      <dgm:prSet presAssocID="{7F037DB2-68EB-4CD8-A1BD-6B2277D220C5}" presName="childTextArrow" presStyleLbl="fgAccFollowNode1" presStyleIdx="1" presStyleCnt="11">
        <dgm:presLayoutVars>
          <dgm:bulletEnabled val="1"/>
        </dgm:presLayoutVars>
      </dgm:prSet>
      <dgm:spPr/>
      <dgm:t>
        <a:bodyPr/>
        <a:lstStyle/>
        <a:p>
          <a:endParaRPr lang="en-US"/>
        </a:p>
      </dgm:t>
    </dgm:pt>
    <dgm:pt modelId="{66CFED6E-C327-42EC-9C15-888D01A88862}" type="pres">
      <dgm:prSet presAssocID="{BA37B584-4278-4415-92C4-717F7320F443}" presName="sp" presStyleCnt="0"/>
      <dgm:spPr/>
    </dgm:pt>
    <dgm:pt modelId="{AB682E11-EA7C-4F73-8CD9-F07235ACF85B}" type="pres">
      <dgm:prSet presAssocID="{9E33C2AD-14C4-489D-A660-0A2D4BF108DC}" presName="arrowAndChildren" presStyleCnt="0"/>
      <dgm:spPr/>
    </dgm:pt>
    <dgm:pt modelId="{4C40018A-E857-43C6-AAF6-2B4884FB9257}" type="pres">
      <dgm:prSet presAssocID="{9E33C2AD-14C4-489D-A660-0A2D4BF108DC}" presName="parentTextArrow" presStyleLbl="node1" presStyleIdx="1" presStyleCnt="6"/>
      <dgm:spPr/>
      <dgm:t>
        <a:bodyPr/>
        <a:lstStyle/>
        <a:p>
          <a:endParaRPr lang="en-US"/>
        </a:p>
      </dgm:t>
    </dgm:pt>
    <dgm:pt modelId="{55EC87D6-5595-4BAA-A02B-04CBC7A25501}" type="pres">
      <dgm:prSet presAssocID="{9E33C2AD-14C4-489D-A660-0A2D4BF108DC}" presName="arrow" presStyleLbl="node1" presStyleIdx="2" presStyleCnt="6"/>
      <dgm:spPr/>
      <dgm:t>
        <a:bodyPr/>
        <a:lstStyle/>
        <a:p>
          <a:endParaRPr lang="en-US"/>
        </a:p>
      </dgm:t>
    </dgm:pt>
    <dgm:pt modelId="{BD864F22-CC2B-4101-803B-325157F798FD}" type="pres">
      <dgm:prSet presAssocID="{9E33C2AD-14C4-489D-A660-0A2D4BF108DC}" presName="descendantArrow" presStyleCnt="0"/>
      <dgm:spPr/>
    </dgm:pt>
    <dgm:pt modelId="{0201D0C4-2606-4192-B2D7-A0FEFED88136}" type="pres">
      <dgm:prSet presAssocID="{3448F070-1059-47FA-82F1-9E80A4DB52F8}" presName="childTextArrow" presStyleLbl="fgAccFollowNode1" presStyleIdx="2" presStyleCnt="11" custLinFactNeighborX="-6032">
        <dgm:presLayoutVars>
          <dgm:bulletEnabled val="1"/>
        </dgm:presLayoutVars>
      </dgm:prSet>
      <dgm:spPr/>
      <dgm:t>
        <a:bodyPr/>
        <a:lstStyle/>
        <a:p>
          <a:endParaRPr lang="en-US"/>
        </a:p>
      </dgm:t>
    </dgm:pt>
    <dgm:pt modelId="{D2D4E8ED-01F5-477E-9432-2E3F270F6741}" type="pres">
      <dgm:prSet presAssocID="{85287F54-9B40-41C8-B334-190F95A59911}" presName="childTextArrow" presStyleLbl="fgAccFollowNode1" presStyleIdx="3" presStyleCnt="11">
        <dgm:presLayoutVars>
          <dgm:bulletEnabled val="1"/>
        </dgm:presLayoutVars>
      </dgm:prSet>
      <dgm:spPr/>
      <dgm:t>
        <a:bodyPr/>
        <a:lstStyle/>
        <a:p>
          <a:endParaRPr lang="en-US"/>
        </a:p>
      </dgm:t>
    </dgm:pt>
    <dgm:pt modelId="{A26CABA5-C4F3-41F8-82B0-A3C22C9487B1}" type="pres">
      <dgm:prSet presAssocID="{60754B45-CBAF-442C-B970-DC4D4FBB1148}" presName="sp" presStyleCnt="0"/>
      <dgm:spPr/>
    </dgm:pt>
    <dgm:pt modelId="{8B9DDDD8-BEBB-40F0-A82A-FE2C551F02B3}" type="pres">
      <dgm:prSet presAssocID="{B1A882BA-D929-4766-A7CB-35BCF8EC58D8}" presName="arrowAndChildren" presStyleCnt="0"/>
      <dgm:spPr/>
    </dgm:pt>
    <dgm:pt modelId="{1C5B461D-6141-46BE-8C98-8CCA9C02AEE3}" type="pres">
      <dgm:prSet presAssocID="{B1A882BA-D929-4766-A7CB-35BCF8EC58D8}" presName="parentTextArrow" presStyleLbl="node1" presStyleIdx="2" presStyleCnt="6"/>
      <dgm:spPr/>
      <dgm:t>
        <a:bodyPr/>
        <a:lstStyle/>
        <a:p>
          <a:endParaRPr lang="en-US"/>
        </a:p>
      </dgm:t>
    </dgm:pt>
    <dgm:pt modelId="{DEA1416F-4145-47C5-9B63-DD58DC38C321}" type="pres">
      <dgm:prSet presAssocID="{B1A882BA-D929-4766-A7CB-35BCF8EC58D8}" presName="arrow" presStyleLbl="node1" presStyleIdx="3" presStyleCnt="6"/>
      <dgm:spPr/>
      <dgm:t>
        <a:bodyPr/>
        <a:lstStyle/>
        <a:p>
          <a:endParaRPr lang="en-US"/>
        </a:p>
      </dgm:t>
    </dgm:pt>
    <dgm:pt modelId="{BECE80AF-4AAE-4C5C-9AD9-5AE9B352347D}" type="pres">
      <dgm:prSet presAssocID="{B1A882BA-D929-4766-A7CB-35BCF8EC58D8}" presName="descendantArrow" presStyleCnt="0"/>
      <dgm:spPr/>
    </dgm:pt>
    <dgm:pt modelId="{764045CA-608E-46BB-A159-C7A434F96626}" type="pres">
      <dgm:prSet presAssocID="{CB97A634-F60E-437B-A725-30B783D9A506}" presName="childTextArrow" presStyleLbl="fgAccFollowNode1" presStyleIdx="4" presStyleCnt="11">
        <dgm:presLayoutVars>
          <dgm:bulletEnabled val="1"/>
        </dgm:presLayoutVars>
      </dgm:prSet>
      <dgm:spPr/>
      <dgm:t>
        <a:bodyPr/>
        <a:lstStyle/>
        <a:p>
          <a:endParaRPr lang="en-US"/>
        </a:p>
      </dgm:t>
    </dgm:pt>
    <dgm:pt modelId="{89DF701B-F9DB-4432-8A5A-C0BC0C0EE605}" type="pres">
      <dgm:prSet presAssocID="{4414D6A4-7FED-4EC5-A38B-89CA5FF283F5}" presName="childTextArrow" presStyleLbl="fgAccFollowNode1" presStyleIdx="5" presStyleCnt="11">
        <dgm:presLayoutVars>
          <dgm:bulletEnabled val="1"/>
        </dgm:presLayoutVars>
      </dgm:prSet>
      <dgm:spPr/>
      <dgm:t>
        <a:bodyPr/>
        <a:lstStyle/>
        <a:p>
          <a:endParaRPr lang="en-US"/>
        </a:p>
      </dgm:t>
    </dgm:pt>
    <dgm:pt modelId="{F1155026-78E6-4393-9590-113A96B93C57}" type="pres">
      <dgm:prSet presAssocID="{917893E8-759F-4B69-8B0C-9ABB8D3BC306}" presName="sp" presStyleCnt="0"/>
      <dgm:spPr/>
    </dgm:pt>
    <dgm:pt modelId="{9B8B780C-BE49-4586-B662-085FEE07059C}" type="pres">
      <dgm:prSet presAssocID="{C578E365-6803-46DC-B8DB-2589025AE153}" presName="arrowAndChildren" presStyleCnt="0"/>
      <dgm:spPr/>
    </dgm:pt>
    <dgm:pt modelId="{F8B461C1-D70D-481D-B57C-572D9E6C8169}" type="pres">
      <dgm:prSet presAssocID="{C578E365-6803-46DC-B8DB-2589025AE153}" presName="parentTextArrow" presStyleLbl="node1" presStyleIdx="3" presStyleCnt="6"/>
      <dgm:spPr/>
      <dgm:t>
        <a:bodyPr/>
        <a:lstStyle/>
        <a:p>
          <a:endParaRPr lang="en-US"/>
        </a:p>
      </dgm:t>
    </dgm:pt>
    <dgm:pt modelId="{EEE4AD63-6FA5-4516-A478-10F5127C9C27}" type="pres">
      <dgm:prSet presAssocID="{C578E365-6803-46DC-B8DB-2589025AE153}" presName="arrow" presStyleLbl="node1" presStyleIdx="4" presStyleCnt="6" custLinFactNeighborX="117" custLinFactNeighborY="882"/>
      <dgm:spPr/>
      <dgm:t>
        <a:bodyPr/>
        <a:lstStyle/>
        <a:p>
          <a:endParaRPr lang="en-US"/>
        </a:p>
      </dgm:t>
    </dgm:pt>
    <dgm:pt modelId="{916A026F-ED5C-408A-B07B-DD2D90D67705}" type="pres">
      <dgm:prSet presAssocID="{C578E365-6803-46DC-B8DB-2589025AE153}" presName="descendantArrow" presStyleCnt="0"/>
      <dgm:spPr/>
    </dgm:pt>
    <dgm:pt modelId="{F379A34C-48BF-4E3F-825B-0AAC202176A5}" type="pres">
      <dgm:prSet presAssocID="{42A88A4A-D042-4F3D-80CC-BBAAD3B4C49F}" presName="childTextArrow" presStyleLbl="fgAccFollowNode1" presStyleIdx="6" presStyleCnt="11">
        <dgm:presLayoutVars>
          <dgm:bulletEnabled val="1"/>
        </dgm:presLayoutVars>
      </dgm:prSet>
      <dgm:spPr/>
      <dgm:t>
        <a:bodyPr/>
        <a:lstStyle/>
        <a:p>
          <a:endParaRPr lang="en-US"/>
        </a:p>
      </dgm:t>
    </dgm:pt>
    <dgm:pt modelId="{44A2B733-59AC-4B10-AF81-CCD4A362683E}" type="pres">
      <dgm:prSet presAssocID="{928467DD-F8DE-46E1-8769-4FC9BB8A6A18}" presName="childTextArrow" presStyleLbl="fgAccFollowNode1" presStyleIdx="7" presStyleCnt="11">
        <dgm:presLayoutVars>
          <dgm:bulletEnabled val="1"/>
        </dgm:presLayoutVars>
      </dgm:prSet>
      <dgm:spPr/>
      <dgm:t>
        <a:bodyPr/>
        <a:lstStyle/>
        <a:p>
          <a:endParaRPr lang="en-US"/>
        </a:p>
      </dgm:t>
    </dgm:pt>
    <dgm:pt modelId="{73D61FF9-19D9-4B03-8DD0-44F21CF5E7F0}" type="pres">
      <dgm:prSet presAssocID="{14251759-1C8B-4872-B66E-B6605D96BC8E}" presName="childTextArrow" presStyleLbl="fgAccFollowNode1" presStyleIdx="8" presStyleCnt="11">
        <dgm:presLayoutVars>
          <dgm:bulletEnabled val="1"/>
        </dgm:presLayoutVars>
      </dgm:prSet>
      <dgm:spPr/>
      <dgm:t>
        <a:bodyPr/>
        <a:lstStyle/>
        <a:p>
          <a:endParaRPr lang="en-US"/>
        </a:p>
      </dgm:t>
    </dgm:pt>
    <dgm:pt modelId="{3C0BEB39-C93F-4792-AB25-B1CE5775CC59}" type="pres">
      <dgm:prSet presAssocID="{74975C21-571F-4398-9DE6-4D76EA80E65F}" presName="sp" presStyleCnt="0"/>
      <dgm:spPr/>
    </dgm:pt>
    <dgm:pt modelId="{444C51B4-FF99-4FB8-8C41-70886B5F3FC0}" type="pres">
      <dgm:prSet presAssocID="{77BAB3D5-0336-4E83-990D-569AED8D7548}" presName="arrowAndChildren" presStyleCnt="0"/>
      <dgm:spPr/>
    </dgm:pt>
    <dgm:pt modelId="{84B8DA6F-753F-4567-B198-078C08555729}" type="pres">
      <dgm:prSet presAssocID="{77BAB3D5-0336-4E83-990D-569AED8D7548}" presName="parentTextArrow" presStyleLbl="node1" presStyleIdx="4" presStyleCnt="6"/>
      <dgm:spPr/>
      <dgm:t>
        <a:bodyPr/>
        <a:lstStyle/>
        <a:p>
          <a:endParaRPr lang="en-US"/>
        </a:p>
      </dgm:t>
    </dgm:pt>
    <dgm:pt modelId="{28CD7291-66C0-4191-9983-241F91CF8DE8}" type="pres">
      <dgm:prSet presAssocID="{77BAB3D5-0336-4E83-990D-569AED8D7548}" presName="arrow" presStyleLbl="node1" presStyleIdx="5" presStyleCnt="6" custLinFactNeighborX="1005" custLinFactNeighborY="-6465"/>
      <dgm:spPr/>
      <dgm:t>
        <a:bodyPr/>
        <a:lstStyle/>
        <a:p>
          <a:endParaRPr lang="en-US"/>
        </a:p>
      </dgm:t>
    </dgm:pt>
    <dgm:pt modelId="{8A080B18-6872-44A9-9E8A-8E6785FF2ECA}" type="pres">
      <dgm:prSet presAssocID="{77BAB3D5-0336-4E83-990D-569AED8D7548}" presName="descendantArrow" presStyleCnt="0"/>
      <dgm:spPr/>
    </dgm:pt>
    <dgm:pt modelId="{808D2197-3C44-4790-A24D-48BDE887CF3C}" type="pres">
      <dgm:prSet presAssocID="{18E75154-16F0-48B7-B919-442E8E0B0FFE}" presName="childTextArrow" presStyleLbl="fgAccFollowNode1" presStyleIdx="9" presStyleCnt="11">
        <dgm:presLayoutVars>
          <dgm:bulletEnabled val="1"/>
        </dgm:presLayoutVars>
      </dgm:prSet>
      <dgm:spPr/>
      <dgm:t>
        <a:bodyPr/>
        <a:lstStyle/>
        <a:p>
          <a:endParaRPr lang="en-US"/>
        </a:p>
      </dgm:t>
    </dgm:pt>
    <dgm:pt modelId="{941D9568-7AFF-4370-B74C-716EC60DCE60}" type="pres">
      <dgm:prSet presAssocID="{95310250-8BA6-43EB-9269-8C38D8873587}" presName="childTextArrow" presStyleLbl="fgAccFollowNode1" presStyleIdx="10" presStyleCnt="11">
        <dgm:presLayoutVars>
          <dgm:bulletEnabled val="1"/>
        </dgm:presLayoutVars>
      </dgm:prSet>
      <dgm:spPr/>
      <dgm:t>
        <a:bodyPr/>
        <a:lstStyle/>
        <a:p>
          <a:endParaRPr lang="en-US"/>
        </a:p>
      </dgm:t>
    </dgm:pt>
  </dgm:ptLst>
  <dgm:cxnLst>
    <dgm:cxn modelId="{66BE712A-A0D5-4EAD-81D4-E66E7EA10220}" type="presOf" srcId="{B1A882BA-D929-4766-A7CB-35BCF8EC58D8}" destId="{DEA1416F-4145-47C5-9B63-DD58DC38C321}" srcOrd="1" destOrd="0" presId="urn:microsoft.com/office/officeart/2005/8/layout/process4"/>
    <dgm:cxn modelId="{34DA3EFD-7689-4999-97E0-F0E55AE8C589}" srcId="{C578E365-6803-46DC-B8DB-2589025AE153}" destId="{14251759-1C8B-4872-B66E-B6605D96BC8E}" srcOrd="2" destOrd="0" parTransId="{15C03F2A-02B1-4FFC-B7D7-20B90EB74407}" sibTransId="{B33D4A83-AB67-4358-B7B0-D3183A1DDEF8}"/>
    <dgm:cxn modelId="{046FEAAC-CB84-4C81-BAE8-641470E586B7}" srcId="{C578E365-6803-46DC-B8DB-2589025AE153}" destId="{42A88A4A-D042-4F3D-80CC-BBAAD3B4C49F}" srcOrd="0" destOrd="0" parTransId="{3E731737-B020-482E-9655-149DBCBA457A}" sibTransId="{0324AAAB-0FD7-456F-BFF3-AB5DE388F591}"/>
    <dgm:cxn modelId="{66A81582-48F0-4E8E-B8D4-1A9833D86A7E}" srcId="{B26ED814-1973-4779-9CA9-5F04A015C460}" destId="{6442A959-6DF4-47D3-8D17-AEF7F26D6312}" srcOrd="0" destOrd="0" parTransId="{B82DF4DA-93E2-4DBB-BE1A-CA5F8AFCC23D}" sibTransId="{2D459FC8-E855-45FE-890F-66A2EFC32176}"/>
    <dgm:cxn modelId="{F48CEF5D-3A0B-40D4-8865-69D5D44C0533}" srcId="{AFCEFAAC-FAF6-4848-B98C-F9E1C5E434C3}" destId="{77BAB3D5-0336-4E83-990D-569AED8D7548}" srcOrd="0" destOrd="0" parTransId="{104164F2-F942-4A8E-A552-A864D3ED4DDD}" sibTransId="{74975C21-571F-4398-9DE6-4D76EA80E65F}"/>
    <dgm:cxn modelId="{D3197CA1-CC15-474B-BFAB-35EADFBCE75E}" type="presOf" srcId="{77BAB3D5-0336-4E83-990D-569AED8D7548}" destId="{28CD7291-66C0-4191-9983-241F91CF8DE8}" srcOrd="1" destOrd="0" presId="urn:microsoft.com/office/officeart/2005/8/layout/process4"/>
    <dgm:cxn modelId="{0B1D0891-767B-483D-8118-97037BC239BE}" srcId="{9E33C2AD-14C4-489D-A660-0A2D4BF108DC}" destId="{85287F54-9B40-41C8-B334-190F95A59911}" srcOrd="1" destOrd="0" parTransId="{AFCFD2F5-90C5-46D5-AFD9-998C417A4BEA}" sibTransId="{97525737-FC69-429A-BAA7-E1FA987B9C11}"/>
    <dgm:cxn modelId="{369A94D3-87B4-4B7C-A400-93E541488FB6}" srcId="{4AA6D77C-A7FA-4952-BEAA-C6BC40431151}" destId="{7F037DB2-68EB-4CD8-A1BD-6B2277D220C5}" srcOrd="0" destOrd="0" parTransId="{69E5FF93-914B-4200-9C94-FA4112A56074}" sibTransId="{A2FD8FE5-5ABA-4523-A9BD-510C4862C8DC}"/>
    <dgm:cxn modelId="{3919E7C7-FF82-42AC-8DB6-6B7603EB96C5}" type="presOf" srcId="{9E33C2AD-14C4-489D-A660-0A2D4BF108DC}" destId="{4C40018A-E857-43C6-AAF6-2B4884FB9257}" srcOrd="0" destOrd="0" presId="urn:microsoft.com/office/officeart/2005/8/layout/process4"/>
    <dgm:cxn modelId="{E60EAFDB-D538-466B-8FD6-5A6E35F295D1}" srcId="{C578E365-6803-46DC-B8DB-2589025AE153}" destId="{928467DD-F8DE-46E1-8769-4FC9BB8A6A18}" srcOrd="1" destOrd="0" parTransId="{E3CE24AF-3CAE-407A-B01E-2B73432D29C5}" sibTransId="{61F5D4D9-F459-4607-B8F3-6BD96B3CB108}"/>
    <dgm:cxn modelId="{85D5125E-B119-4AA5-B7D1-C42B85DDEA89}" type="presOf" srcId="{4AA6D77C-A7FA-4952-BEAA-C6BC40431151}" destId="{D02E46D2-E7E2-4DC4-9475-92A4D90EE5B5}" srcOrd="0" destOrd="0" presId="urn:microsoft.com/office/officeart/2005/8/layout/process4"/>
    <dgm:cxn modelId="{6D56D4FB-4205-4325-9CAF-4AE403333AC3}" srcId="{B1A882BA-D929-4766-A7CB-35BCF8EC58D8}" destId="{4414D6A4-7FED-4EC5-A38B-89CA5FF283F5}" srcOrd="1" destOrd="0" parTransId="{4E47718C-660E-417F-AAA4-767172F8FB8B}" sibTransId="{41C7AF6D-1A5C-472B-8B58-3E282CA85C18}"/>
    <dgm:cxn modelId="{71BAAB8D-9F40-4643-B8D2-1D3224689E09}" srcId="{AFCEFAAC-FAF6-4848-B98C-F9E1C5E434C3}" destId="{B1A882BA-D929-4766-A7CB-35BCF8EC58D8}" srcOrd="2" destOrd="0" parTransId="{C2C155BA-3904-4324-B703-2E87B6F59C09}" sibTransId="{60754B45-CBAF-442C-B970-DC4D4FBB1148}"/>
    <dgm:cxn modelId="{C655F16F-D26D-4BC3-B896-AD4FDAB785C8}" type="presOf" srcId="{B1A882BA-D929-4766-A7CB-35BCF8EC58D8}" destId="{1C5B461D-6141-46BE-8C98-8CCA9C02AEE3}" srcOrd="0" destOrd="0" presId="urn:microsoft.com/office/officeart/2005/8/layout/process4"/>
    <dgm:cxn modelId="{75644E05-0DB0-4DD1-B644-0189F1F8AE9C}" type="presOf" srcId="{7F037DB2-68EB-4CD8-A1BD-6B2277D220C5}" destId="{787A8442-AFD0-4099-8D61-584A439449D0}" srcOrd="0" destOrd="0" presId="urn:microsoft.com/office/officeart/2005/8/layout/process4"/>
    <dgm:cxn modelId="{C23ED4F1-17FA-4837-95BD-1F6A775930D1}" type="presOf" srcId="{18E75154-16F0-48B7-B919-442E8E0B0FFE}" destId="{808D2197-3C44-4790-A24D-48BDE887CF3C}" srcOrd="0" destOrd="0" presId="urn:microsoft.com/office/officeart/2005/8/layout/process4"/>
    <dgm:cxn modelId="{271602C7-764C-48AC-ACFF-274996F46082}" type="presOf" srcId="{14251759-1C8B-4872-B66E-B6605D96BC8E}" destId="{73D61FF9-19D9-4B03-8DD0-44F21CF5E7F0}" srcOrd="0" destOrd="0" presId="urn:microsoft.com/office/officeart/2005/8/layout/process4"/>
    <dgm:cxn modelId="{91F6D111-8AB3-4B04-BDF4-2BF3B346F9C9}" type="presOf" srcId="{85287F54-9B40-41C8-B334-190F95A59911}" destId="{D2D4E8ED-01F5-477E-9432-2E3F270F6741}" srcOrd="0" destOrd="0" presId="urn:microsoft.com/office/officeart/2005/8/layout/process4"/>
    <dgm:cxn modelId="{86455BD8-89EC-41A5-BBBD-BBEE7AE91851}" type="presOf" srcId="{42A88A4A-D042-4F3D-80CC-BBAAD3B4C49F}" destId="{F379A34C-48BF-4E3F-825B-0AAC202176A5}" srcOrd="0" destOrd="0" presId="urn:microsoft.com/office/officeart/2005/8/layout/process4"/>
    <dgm:cxn modelId="{30E3EBE0-3B79-4D87-8928-EB18D41782D6}" type="presOf" srcId="{6442A959-6DF4-47D3-8D17-AEF7F26D6312}" destId="{DBEA7B7F-7C77-44A8-899B-40309C55DF48}" srcOrd="0" destOrd="0" presId="urn:microsoft.com/office/officeart/2005/8/layout/process4"/>
    <dgm:cxn modelId="{C72294D1-5D2A-4F73-AF6D-9429F9A4C380}" srcId="{77BAB3D5-0336-4E83-990D-569AED8D7548}" destId="{95310250-8BA6-43EB-9269-8C38D8873587}" srcOrd="1" destOrd="0" parTransId="{BDB441C6-27FB-487F-98F6-07D8D3AC39CF}" sibTransId="{36A0FFB0-E6A3-4CA2-85CC-EA17BEDEB52A}"/>
    <dgm:cxn modelId="{431E20C3-2F9B-44FE-A716-5D28812FD7E8}" srcId="{AFCEFAAC-FAF6-4848-B98C-F9E1C5E434C3}" destId="{C578E365-6803-46DC-B8DB-2589025AE153}" srcOrd="1" destOrd="0" parTransId="{44F7F250-4FF8-4E96-93DD-DBC56EE00919}" sibTransId="{917893E8-759F-4B69-8B0C-9ABB8D3BC306}"/>
    <dgm:cxn modelId="{8A2EF585-3140-4400-8131-B7B3ABC18B98}" srcId="{AFCEFAAC-FAF6-4848-B98C-F9E1C5E434C3}" destId="{B26ED814-1973-4779-9CA9-5F04A015C460}" srcOrd="5" destOrd="0" parTransId="{D79DFBC8-CF41-44C0-A320-35E93A4BFFCF}" sibTransId="{0C48ABF6-1FF2-4B3B-9A15-D2139447AEF2}"/>
    <dgm:cxn modelId="{47C0EA7F-4357-4EA7-8232-3EA69F477532}" srcId="{B1A882BA-D929-4766-A7CB-35BCF8EC58D8}" destId="{CB97A634-F60E-437B-A725-30B783D9A506}" srcOrd="0" destOrd="0" parTransId="{348E22CB-BD6D-4AEB-8BC8-FEB6D555B167}" sibTransId="{A7A12D97-FDE3-4F12-8200-B7ADC28F297D}"/>
    <dgm:cxn modelId="{8993062D-A087-4F45-BBF3-9FBB68BD61CC}" type="presOf" srcId="{B26ED814-1973-4779-9CA9-5F04A015C460}" destId="{AFE6B2C8-B750-4C57-86DD-51A8060B5965}" srcOrd="1" destOrd="0" presId="urn:microsoft.com/office/officeart/2005/8/layout/process4"/>
    <dgm:cxn modelId="{405CE185-AAE4-4631-A87E-71BCB19B23D2}" type="presOf" srcId="{9E33C2AD-14C4-489D-A660-0A2D4BF108DC}" destId="{55EC87D6-5595-4BAA-A02B-04CBC7A25501}" srcOrd="1" destOrd="0" presId="urn:microsoft.com/office/officeart/2005/8/layout/process4"/>
    <dgm:cxn modelId="{86B715F8-DAD8-4450-BAB0-7DD4835D0247}" type="presOf" srcId="{4AA6D77C-A7FA-4952-BEAA-C6BC40431151}" destId="{A8714FE4-123C-4115-A66E-497A88E27032}" srcOrd="1" destOrd="0" presId="urn:microsoft.com/office/officeart/2005/8/layout/process4"/>
    <dgm:cxn modelId="{392C57AE-F22F-48C3-A6EF-B0A7E0C26F26}" type="presOf" srcId="{AFCEFAAC-FAF6-4848-B98C-F9E1C5E434C3}" destId="{CE5D6563-D10F-4884-897C-0BA0B6F68AA6}" srcOrd="0" destOrd="0" presId="urn:microsoft.com/office/officeart/2005/8/layout/process4"/>
    <dgm:cxn modelId="{4804A6CB-237A-40D8-9669-DB1036070B25}" type="presOf" srcId="{77BAB3D5-0336-4E83-990D-569AED8D7548}" destId="{84B8DA6F-753F-4567-B198-078C08555729}" srcOrd="0" destOrd="0" presId="urn:microsoft.com/office/officeart/2005/8/layout/process4"/>
    <dgm:cxn modelId="{4C7C12DD-CF6C-4C77-882A-DACBD99A8A65}" type="presOf" srcId="{C578E365-6803-46DC-B8DB-2589025AE153}" destId="{EEE4AD63-6FA5-4516-A478-10F5127C9C27}" srcOrd="1" destOrd="0" presId="urn:microsoft.com/office/officeart/2005/8/layout/process4"/>
    <dgm:cxn modelId="{61E0FE80-E510-4ED1-BBC1-C82B4B18C71D}" srcId="{9E33C2AD-14C4-489D-A660-0A2D4BF108DC}" destId="{3448F070-1059-47FA-82F1-9E80A4DB52F8}" srcOrd="0" destOrd="0" parTransId="{DE9F91C2-161A-413B-86C0-025079085097}" sibTransId="{5F4167CD-B9E3-4E7D-9FCC-C83A2C0DB9A6}"/>
    <dgm:cxn modelId="{61ACE15C-1EE1-4EBC-9FD5-C3EFF48078EE}" type="presOf" srcId="{4414D6A4-7FED-4EC5-A38B-89CA5FF283F5}" destId="{89DF701B-F9DB-4432-8A5A-C0BC0C0EE605}" srcOrd="0" destOrd="0" presId="urn:microsoft.com/office/officeart/2005/8/layout/process4"/>
    <dgm:cxn modelId="{7E45B087-0714-43A4-893F-8C73B3A5067C}" type="presOf" srcId="{3448F070-1059-47FA-82F1-9E80A4DB52F8}" destId="{0201D0C4-2606-4192-B2D7-A0FEFED88136}" srcOrd="0" destOrd="0" presId="urn:microsoft.com/office/officeart/2005/8/layout/process4"/>
    <dgm:cxn modelId="{FE9AFDE1-C6DC-462E-98E0-C757EE691C47}" type="presOf" srcId="{C578E365-6803-46DC-B8DB-2589025AE153}" destId="{F8B461C1-D70D-481D-B57C-572D9E6C8169}" srcOrd="0" destOrd="0" presId="urn:microsoft.com/office/officeart/2005/8/layout/process4"/>
    <dgm:cxn modelId="{A6C4142B-FCDD-4482-A42D-544C92E7AD33}" srcId="{AFCEFAAC-FAF6-4848-B98C-F9E1C5E434C3}" destId="{9E33C2AD-14C4-489D-A660-0A2D4BF108DC}" srcOrd="3" destOrd="0" parTransId="{7DFB62B2-5E15-44CC-A8C7-EFBC85383CFC}" sibTransId="{BA37B584-4278-4415-92C4-717F7320F443}"/>
    <dgm:cxn modelId="{88665EFE-F312-492A-A012-9363251F3632}" type="presOf" srcId="{B26ED814-1973-4779-9CA9-5F04A015C460}" destId="{95AEC0DA-E3D0-4F98-9F51-DB4EF77CAEAB}" srcOrd="0" destOrd="0" presId="urn:microsoft.com/office/officeart/2005/8/layout/process4"/>
    <dgm:cxn modelId="{74ABF3AA-DD90-489C-AC38-81027EFD260B}" type="presOf" srcId="{928467DD-F8DE-46E1-8769-4FC9BB8A6A18}" destId="{44A2B733-59AC-4B10-AF81-CCD4A362683E}" srcOrd="0" destOrd="0" presId="urn:microsoft.com/office/officeart/2005/8/layout/process4"/>
    <dgm:cxn modelId="{0A0F44B8-E1C2-4866-8EE4-15342EEB4DFF}" type="presOf" srcId="{CB97A634-F60E-437B-A725-30B783D9A506}" destId="{764045CA-608E-46BB-A159-C7A434F96626}" srcOrd="0" destOrd="0" presId="urn:microsoft.com/office/officeart/2005/8/layout/process4"/>
    <dgm:cxn modelId="{5C36C31E-3EB6-467F-9D1F-29F550C8A996}" srcId="{77BAB3D5-0336-4E83-990D-569AED8D7548}" destId="{18E75154-16F0-48B7-B919-442E8E0B0FFE}" srcOrd="0" destOrd="0" parTransId="{2B3DD77F-E594-470A-AAB7-B1EA0A624F45}" sibTransId="{028DC7B1-EEC6-45D0-A5EE-BBE3AF710B2C}"/>
    <dgm:cxn modelId="{ADC298C6-0651-4CCD-A721-1DD8A773B1B1}" srcId="{AFCEFAAC-FAF6-4848-B98C-F9E1C5E434C3}" destId="{4AA6D77C-A7FA-4952-BEAA-C6BC40431151}" srcOrd="4" destOrd="0" parTransId="{708F3678-7474-46B2-A9E6-241C7C0DEB93}" sibTransId="{85EE0CDB-D9FB-4F53-A8C3-C0D02EA672D4}"/>
    <dgm:cxn modelId="{B249C63C-3811-468E-8066-E09BCBF58BD1}" type="presOf" srcId="{95310250-8BA6-43EB-9269-8C38D8873587}" destId="{941D9568-7AFF-4370-B74C-716EC60DCE60}" srcOrd="0" destOrd="0" presId="urn:microsoft.com/office/officeart/2005/8/layout/process4"/>
    <dgm:cxn modelId="{A441ACB8-33EE-41B4-B8B0-B4506005F818}" type="presParOf" srcId="{CE5D6563-D10F-4884-897C-0BA0B6F68AA6}" destId="{7116AA37-7021-4F50-82A5-59BCB951FF8F}" srcOrd="0" destOrd="0" presId="urn:microsoft.com/office/officeart/2005/8/layout/process4"/>
    <dgm:cxn modelId="{1D08D7B5-D9C5-4354-BDBD-75C7ADA8FBA1}" type="presParOf" srcId="{7116AA37-7021-4F50-82A5-59BCB951FF8F}" destId="{95AEC0DA-E3D0-4F98-9F51-DB4EF77CAEAB}" srcOrd="0" destOrd="0" presId="urn:microsoft.com/office/officeart/2005/8/layout/process4"/>
    <dgm:cxn modelId="{160EAFD8-8466-4EC1-B733-03D19A7996B6}" type="presParOf" srcId="{7116AA37-7021-4F50-82A5-59BCB951FF8F}" destId="{AFE6B2C8-B750-4C57-86DD-51A8060B5965}" srcOrd="1" destOrd="0" presId="urn:microsoft.com/office/officeart/2005/8/layout/process4"/>
    <dgm:cxn modelId="{655B954F-2C10-4105-A49F-B43A0304BA27}" type="presParOf" srcId="{7116AA37-7021-4F50-82A5-59BCB951FF8F}" destId="{8BAD4727-B543-4692-95D4-E7AAAC847E65}" srcOrd="2" destOrd="0" presId="urn:microsoft.com/office/officeart/2005/8/layout/process4"/>
    <dgm:cxn modelId="{891778E9-F006-4DF5-B282-7619456E3194}" type="presParOf" srcId="{8BAD4727-B543-4692-95D4-E7AAAC847E65}" destId="{DBEA7B7F-7C77-44A8-899B-40309C55DF48}" srcOrd="0" destOrd="0" presId="urn:microsoft.com/office/officeart/2005/8/layout/process4"/>
    <dgm:cxn modelId="{81BC892E-982C-41CA-8DDD-331317B032A2}" type="presParOf" srcId="{CE5D6563-D10F-4884-897C-0BA0B6F68AA6}" destId="{BDBAB361-A059-4D1C-A4BD-CCD2AA2AD363}" srcOrd="1" destOrd="0" presId="urn:microsoft.com/office/officeart/2005/8/layout/process4"/>
    <dgm:cxn modelId="{B2FD0AC3-4AC0-4D5B-BBD2-21C4FA30E650}" type="presParOf" srcId="{CE5D6563-D10F-4884-897C-0BA0B6F68AA6}" destId="{311EEDEC-03B5-4784-9202-018196CEC69B}" srcOrd="2" destOrd="0" presId="urn:microsoft.com/office/officeart/2005/8/layout/process4"/>
    <dgm:cxn modelId="{80B83881-56E7-4539-B7E9-F06E28EB2FAF}" type="presParOf" srcId="{311EEDEC-03B5-4784-9202-018196CEC69B}" destId="{D02E46D2-E7E2-4DC4-9475-92A4D90EE5B5}" srcOrd="0" destOrd="0" presId="urn:microsoft.com/office/officeart/2005/8/layout/process4"/>
    <dgm:cxn modelId="{9EA6B093-2005-4977-BC98-C3A979DC9280}" type="presParOf" srcId="{311EEDEC-03B5-4784-9202-018196CEC69B}" destId="{A8714FE4-123C-4115-A66E-497A88E27032}" srcOrd="1" destOrd="0" presId="urn:microsoft.com/office/officeart/2005/8/layout/process4"/>
    <dgm:cxn modelId="{6D404F1D-662F-49BF-A3C0-1C8FAD6724B8}" type="presParOf" srcId="{311EEDEC-03B5-4784-9202-018196CEC69B}" destId="{C836AC07-60F6-4674-99E0-A5E2A4A968DD}" srcOrd="2" destOrd="0" presId="urn:microsoft.com/office/officeart/2005/8/layout/process4"/>
    <dgm:cxn modelId="{6F5A0064-D834-4DC6-9A34-BC7C3CD40D0E}" type="presParOf" srcId="{C836AC07-60F6-4674-99E0-A5E2A4A968DD}" destId="{787A8442-AFD0-4099-8D61-584A439449D0}" srcOrd="0" destOrd="0" presId="urn:microsoft.com/office/officeart/2005/8/layout/process4"/>
    <dgm:cxn modelId="{D0FA55D4-5B94-44FD-AE60-191B9BE06524}" type="presParOf" srcId="{CE5D6563-D10F-4884-897C-0BA0B6F68AA6}" destId="{66CFED6E-C327-42EC-9C15-888D01A88862}" srcOrd="3" destOrd="0" presId="urn:microsoft.com/office/officeart/2005/8/layout/process4"/>
    <dgm:cxn modelId="{D36D4C76-AF9A-472B-8B22-0566302166F9}" type="presParOf" srcId="{CE5D6563-D10F-4884-897C-0BA0B6F68AA6}" destId="{AB682E11-EA7C-4F73-8CD9-F07235ACF85B}" srcOrd="4" destOrd="0" presId="urn:microsoft.com/office/officeart/2005/8/layout/process4"/>
    <dgm:cxn modelId="{FABDF66E-759F-49CD-BE01-5EE60ED14F4A}" type="presParOf" srcId="{AB682E11-EA7C-4F73-8CD9-F07235ACF85B}" destId="{4C40018A-E857-43C6-AAF6-2B4884FB9257}" srcOrd="0" destOrd="0" presId="urn:microsoft.com/office/officeart/2005/8/layout/process4"/>
    <dgm:cxn modelId="{BC5D3DC7-87DD-4451-9895-ADB677D7497B}" type="presParOf" srcId="{AB682E11-EA7C-4F73-8CD9-F07235ACF85B}" destId="{55EC87D6-5595-4BAA-A02B-04CBC7A25501}" srcOrd="1" destOrd="0" presId="urn:microsoft.com/office/officeart/2005/8/layout/process4"/>
    <dgm:cxn modelId="{78D17553-4FA8-4F94-8B81-4A1763164E3A}" type="presParOf" srcId="{AB682E11-EA7C-4F73-8CD9-F07235ACF85B}" destId="{BD864F22-CC2B-4101-803B-325157F798FD}" srcOrd="2" destOrd="0" presId="urn:microsoft.com/office/officeart/2005/8/layout/process4"/>
    <dgm:cxn modelId="{12A8C703-F1A1-4E9E-98F1-D6A1B49E5E20}" type="presParOf" srcId="{BD864F22-CC2B-4101-803B-325157F798FD}" destId="{0201D0C4-2606-4192-B2D7-A0FEFED88136}" srcOrd="0" destOrd="0" presId="urn:microsoft.com/office/officeart/2005/8/layout/process4"/>
    <dgm:cxn modelId="{5E394D59-3DFA-4FDC-9279-37CC87111F05}" type="presParOf" srcId="{BD864F22-CC2B-4101-803B-325157F798FD}" destId="{D2D4E8ED-01F5-477E-9432-2E3F270F6741}" srcOrd="1" destOrd="0" presId="urn:microsoft.com/office/officeart/2005/8/layout/process4"/>
    <dgm:cxn modelId="{DB98E6AF-7905-4016-A7B2-DF24C623ABE9}" type="presParOf" srcId="{CE5D6563-D10F-4884-897C-0BA0B6F68AA6}" destId="{A26CABA5-C4F3-41F8-82B0-A3C22C9487B1}" srcOrd="5" destOrd="0" presId="urn:microsoft.com/office/officeart/2005/8/layout/process4"/>
    <dgm:cxn modelId="{D07CE431-4A84-49D8-B129-AF78B7FAF83D}" type="presParOf" srcId="{CE5D6563-D10F-4884-897C-0BA0B6F68AA6}" destId="{8B9DDDD8-BEBB-40F0-A82A-FE2C551F02B3}" srcOrd="6" destOrd="0" presId="urn:microsoft.com/office/officeart/2005/8/layout/process4"/>
    <dgm:cxn modelId="{5F034821-07E0-4A3B-8421-6660381BA582}" type="presParOf" srcId="{8B9DDDD8-BEBB-40F0-A82A-FE2C551F02B3}" destId="{1C5B461D-6141-46BE-8C98-8CCA9C02AEE3}" srcOrd="0" destOrd="0" presId="urn:microsoft.com/office/officeart/2005/8/layout/process4"/>
    <dgm:cxn modelId="{F0571122-D098-482E-B4F1-ED0A86B22E57}" type="presParOf" srcId="{8B9DDDD8-BEBB-40F0-A82A-FE2C551F02B3}" destId="{DEA1416F-4145-47C5-9B63-DD58DC38C321}" srcOrd="1" destOrd="0" presId="urn:microsoft.com/office/officeart/2005/8/layout/process4"/>
    <dgm:cxn modelId="{BD305852-3081-40EB-88F3-5536D76B180E}" type="presParOf" srcId="{8B9DDDD8-BEBB-40F0-A82A-FE2C551F02B3}" destId="{BECE80AF-4AAE-4C5C-9AD9-5AE9B352347D}" srcOrd="2" destOrd="0" presId="urn:microsoft.com/office/officeart/2005/8/layout/process4"/>
    <dgm:cxn modelId="{9C31B253-3814-4421-A8AB-04874CD62F85}" type="presParOf" srcId="{BECE80AF-4AAE-4C5C-9AD9-5AE9B352347D}" destId="{764045CA-608E-46BB-A159-C7A434F96626}" srcOrd="0" destOrd="0" presId="urn:microsoft.com/office/officeart/2005/8/layout/process4"/>
    <dgm:cxn modelId="{1A6F2802-BA7A-423E-8C36-2ABCDEB0CB7B}" type="presParOf" srcId="{BECE80AF-4AAE-4C5C-9AD9-5AE9B352347D}" destId="{89DF701B-F9DB-4432-8A5A-C0BC0C0EE605}" srcOrd="1" destOrd="0" presId="urn:microsoft.com/office/officeart/2005/8/layout/process4"/>
    <dgm:cxn modelId="{20F08655-1C3B-49C5-A41F-220C9E77DA20}" type="presParOf" srcId="{CE5D6563-D10F-4884-897C-0BA0B6F68AA6}" destId="{F1155026-78E6-4393-9590-113A96B93C57}" srcOrd="7" destOrd="0" presId="urn:microsoft.com/office/officeart/2005/8/layout/process4"/>
    <dgm:cxn modelId="{8DA464A7-3190-49FA-BC03-8E16AFDFBCCE}" type="presParOf" srcId="{CE5D6563-D10F-4884-897C-0BA0B6F68AA6}" destId="{9B8B780C-BE49-4586-B662-085FEE07059C}" srcOrd="8" destOrd="0" presId="urn:microsoft.com/office/officeart/2005/8/layout/process4"/>
    <dgm:cxn modelId="{8EC274B0-F665-4B52-92FA-EE15AA8898BD}" type="presParOf" srcId="{9B8B780C-BE49-4586-B662-085FEE07059C}" destId="{F8B461C1-D70D-481D-B57C-572D9E6C8169}" srcOrd="0" destOrd="0" presId="urn:microsoft.com/office/officeart/2005/8/layout/process4"/>
    <dgm:cxn modelId="{9C4A61A4-051C-4A26-9E3D-15C51F2B8623}" type="presParOf" srcId="{9B8B780C-BE49-4586-B662-085FEE07059C}" destId="{EEE4AD63-6FA5-4516-A478-10F5127C9C27}" srcOrd="1" destOrd="0" presId="urn:microsoft.com/office/officeart/2005/8/layout/process4"/>
    <dgm:cxn modelId="{A6E73F69-756B-4CA9-A9AC-BF3E5F1AD5B8}" type="presParOf" srcId="{9B8B780C-BE49-4586-B662-085FEE07059C}" destId="{916A026F-ED5C-408A-B07B-DD2D90D67705}" srcOrd="2" destOrd="0" presId="urn:microsoft.com/office/officeart/2005/8/layout/process4"/>
    <dgm:cxn modelId="{39446D9D-42EE-4062-95E5-F2E8C748375F}" type="presParOf" srcId="{916A026F-ED5C-408A-B07B-DD2D90D67705}" destId="{F379A34C-48BF-4E3F-825B-0AAC202176A5}" srcOrd="0" destOrd="0" presId="urn:microsoft.com/office/officeart/2005/8/layout/process4"/>
    <dgm:cxn modelId="{9B3EF6D8-E5F3-4994-9586-81397ACD46F1}" type="presParOf" srcId="{916A026F-ED5C-408A-B07B-DD2D90D67705}" destId="{44A2B733-59AC-4B10-AF81-CCD4A362683E}" srcOrd="1" destOrd="0" presId="urn:microsoft.com/office/officeart/2005/8/layout/process4"/>
    <dgm:cxn modelId="{72D4707A-4441-4EE2-817F-041B63B96ED9}" type="presParOf" srcId="{916A026F-ED5C-408A-B07B-DD2D90D67705}" destId="{73D61FF9-19D9-4B03-8DD0-44F21CF5E7F0}" srcOrd="2" destOrd="0" presId="urn:microsoft.com/office/officeart/2005/8/layout/process4"/>
    <dgm:cxn modelId="{2B3D0A48-0E6C-416B-B7DA-3A1CDF6DABBC}" type="presParOf" srcId="{CE5D6563-D10F-4884-897C-0BA0B6F68AA6}" destId="{3C0BEB39-C93F-4792-AB25-B1CE5775CC59}" srcOrd="9" destOrd="0" presId="urn:microsoft.com/office/officeart/2005/8/layout/process4"/>
    <dgm:cxn modelId="{02F3C0A8-0E38-4D07-83B3-E457FC0F2703}" type="presParOf" srcId="{CE5D6563-D10F-4884-897C-0BA0B6F68AA6}" destId="{444C51B4-FF99-4FB8-8C41-70886B5F3FC0}" srcOrd="10" destOrd="0" presId="urn:microsoft.com/office/officeart/2005/8/layout/process4"/>
    <dgm:cxn modelId="{ACF1E55F-4FE4-4104-8371-8157BF7B1DE6}" type="presParOf" srcId="{444C51B4-FF99-4FB8-8C41-70886B5F3FC0}" destId="{84B8DA6F-753F-4567-B198-078C08555729}" srcOrd="0" destOrd="0" presId="urn:microsoft.com/office/officeart/2005/8/layout/process4"/>
    <dgm:cxn modelId="{E3F49324-E512-4736-A34D-B963761F5EA5}" type="presParOf" srcId="{444C51B4-FF99-4FB8-8C41-70886B5F3FC0}" destId="{28CD7291-66C0-4191-9983-241F91CF8DE8}" srcOrd="1" destOrd="0" presId="urn:microsoft.com/office/officeart/2005/8/layout/process4"/>
    <dgm:cxn modelId="{57A4BC8D-847B-4B7E-97A3-62E7B1C575AB}" type="presParOf" srcId="{444C51B4-FF99-4FB8-8C41-70886B5F3FC0}" destId="{8A080B18-6872-44A9-9E8A-8E6785FF2ECA}" srcOrd="2" destOrd="0" presId="urn:microsoft.com/office/officeart/2005/8/layout/process4"/>
    <dgm:cxn modelId="{D75C364A-9289-4511-89EB-3F854D1713D9}" type="presParOf" srcId="{8A080B18-6872-44A9-9E8A-8E6785FF2ECA}" destId="{808D2197-3C44-4790-A24D-48BDE887CF3C}" srcOrd="0" destOrd="0" presId="urn:microsoft.com/office/officeart/2005/8/layout/process4"/>
    <dgm:cxn modelId="{8F5B030C-6C12-4334-8789-B741C0EE7213}" type="presParOf" srcId="{8A080B18-6872-44A9-9E8A-8E6785FF2ECA}" destId="{941D9568-7AFF-4370-B74C-716EC60DCE60}"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6B2C8-B750-4C57-86DD-51A8060B5965}">
      <dsp:nvSpPr>
        <dsp:cNvPr id="0" name=""/>
        <dsp:cNvSpPr/>
      </dsp:nvSpPr>
      <dsp:spPr>
        <a:xfrm>
          <a:off x="0" y="4755754"/>
          <a:ext cx="7235536" cy="6241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IN" sz="1100" kern="1200" dirty="0"/>
            <a:t>Model deployment</a:t>
          </a:r>
        </a:p>
      </dsp:txBody>
      <dsp:txXfrm>
        <a:off x="0" y="4755754"/>
        <a:ext cx="7235536" cy="337062"/>
      </dsp:txXfrm>
    </dsp:sp>
    <dsp:sp modelId="{DBEA7B7F-7C77-44A8-899B-40309C55DF48}">
      <dsp:nvSpPr>
        <dsp:cNvPr id="0" name=""/>
        <dsp:cNvSpPr/>
      </dsp:nvSpPr>
      <dsp:spPr>
        <a:xfrm>
          <a:off x="0" y="5080333"/>
          <a:ext cx="7235536" cy="28712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IN" sz="1500" kern="1200" dirty="0"/>
            <a:t>Deploying using Shiny </a:t>
          </a:r>
        </a:p>
      </dsp:txBody>
      <dsp:txXfrm>
        <a:off x="0" y="5080333"/>
        <a:ext cx="7235536" cy="287127"/>
      </dsp:txXfrm>
    </dsp:sp>
    <dsp:sp modelId="{A8714FE4-123C-4115-A66E-497A88E27032}">
      <dsp:nvSpPr>
        <dsp:cNvPr id="0" name=""/>
        <dsp:cNvSpPr/>
      </dsp:nvSpPr>
      <dsp:spPr>
        <a:xfrm rot="10800000">
          <a:off x="0" y="3805112"/>
          <a:ext cx="7235536" cy="960004"/>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IN" sz="1100" kern="1200" dirty="0"/>
            <a:t>Model evaluation</a:t>
          </a:r>
        </a:p>
      </dsp:txBody>
      <dsp:txXfrm rot="-10800000">
        <a:off x="0" y="3805112"/>
        <a:ext cx="7235536" cy="336961"/>
      </dsp:txXfrm>
    </dsp:sp>
    <dsp:sp modelId="{787A8442-AFD0-4099-8D61-584A439449D0}">
      <dsp:nvSpPr>
        <dsp:cNvPr id="0" name=""/>
        <dsp:cNvSpPr/>
      </dsp:nvSpPr>
      <dsp:spPr>
        <a:xfrm>
          <a:off x="0" y="4142074"/>
          <a:ext cx="7235536" cy="28704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IN" sz="1500" kern="1200" dirty="0"/>
            <a:t>Evaluating using RMSE metric</a:t>
          </a:r>
        </a:p>
      </dsp:txBody>
      <dsp:txXfrm>
        <a:off x="0" y="4142074"/>
        <a:ext cx="7235536" cy="287041"/>
      </dsp:txXfrm>
    </dsp:sp>
    <dsp:sp modelId="{55EC87D6-5595-4BAA-A02B-04CBC7A25501}">
      <dsp:nvSpPr>
        <dsp:cNvPr id="0" name=""/>
        <dsp:cNvSpPr/>
      </dsp:nvSpPr>
      <dsp:spPr>
        <a:xfrm rot="10800000">
          <a:off x="0" y="2854471"/>
          <a:ext cx="7235536" cy="960004"/>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IN" sz="1100" kern="1200" dirty="0"/>
            <a:t>Model building</a:t>
          </a:r>
        </a:p>
      </dsp:txBody>
      <dsp:txXfrm rot="-10800000">
        <a:off x="0" y="2854471"/>
        <a:ext cx="7235536" cy="336961"/>
      </dsp:txXfrm>
    </dsp:sp>
    <dsp:sp modelId="{0201D0C4-2606-4192-B2D7-A0FEFED88136}">
      <dsp:nvSpPr>
        <dsp:cNvPr id="0" name=""/>
        <dsp:cNvSpPr/>
      </dsp:nvSpPr>
      <dsp:spPr>
        <a:xfrm>
          <a:off x="0" y="3191432"/>
          <a:ext cx="3617768" cy="287041"/>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IN" sz="1500" kern="1200" dirty="0"/>
            <a:t>Regression model </a:t>
          </a:r>
        </a:p>
      </dsp:txBody>
      <dsp:txXfrm>
        <a:off x="0" y="3191432"/>
        <a:ext cx="3617768" cy="287041"/>
      </dsp:txXfrm>
    </dsp:sp>
    <dsp:sp modelId="{D2D4E8ED-01F5-477E-9432-2E3F270F6741}">
      <dsp:nvSpPr>
        <dsp:cNvPr id="0" name=""/>
        <dsp:cNvSpPr/>
      </dsp:nvSpPr>
      <dsp:spPr>
        <a:xfrm>
          <a:off x="3617768" y="3191432"/>
          <a:ext cx="3617768" cy="28704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IN" sz="1500" kern="1200" dirty="0"/>
            <a:t>Tree model</a:t>
          </a:r>
        </a:p>
      </dsp:txBody>
      <dsp:txXfrm>
        <a:off x="3617768" y="3191432"/>
        <a:ext cx="3617768" cy="287041"/>
      </dsp:txXfrm>
    </dsp:sp>
    <dsp:sp modelId="{DEA1416F-4145-47C5-9B63-DD58DC38C321}">
      <dsp:nvSpPr>
        <dsp:cNvPr id="0" name=""/>
        <dsp:cNvSpPr/>
      </dsp:nvSpPr>
      <dsp:spPr>
        <a:xfrm rot="10800000">
          <a:off x="0" y="1903829"/>
          <a:ext cx="7235536" cy="960004"/>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IN" sz="1100" kern="1200" dirty="0"/>
            <a:t>Data pre processing</a:t>
          </a:r>
        </a:p>
      </dsp:txBody>
      <dsp:txXfrm rot="-10800000">
        <a:off x="0" y="1903829"/>
        <a:ext cx="7235536" cy="336961"/>
      </dsp:txXfrm>
    </dsp:sp>
    <dsp:sp modelId="{764045CA-608E-46BB-A159-C7A434F96626}">
      <dsp:nvSpPr>
        <dsp:cNvPr id="0" name=""/>
        <dsp:cNvSpPr/>
      </dsp:nvSpPr>
      <dsp:spPr>
        <a:xfrm>
          <a:off x="0" y="2240791"/>
          <a:ext cx="3617768" cy="287041"/>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IN" sz="1500" kern="1200" dirty="0"/>
            <a:t>Data type conversion</a:t>
          </a:r>
        </a:p>
      </dsp:txBody>
      <dsp:txXfrm>
        <a:off x="0" y="2240791"/>
        <a:ext cx="3617768" cy="287041"/>
      </dsp:txXfrm>
    </dsp:sp>
    <dsp:sp modelId="{89DF701B-F9DB-4432-8A5A-C0BC0C0EE605}">
      <dsp:nvSpPr>
        <dsp:cNvPr id="0" name=""/>
        <dsp:cNvSpPr/>
      </dsp:nvSpPr>
      <dsp:spPr>
        <a:xfrm>
          <a:off x="3617768" y="2240791"/>
          <a:ext cx="3617768" cy="28704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IN" sz="1500" kern="1200" dirty="0"/>
            <a:t>Normalising/ standardising the data</a:t>
          </a:r>
        </a:p>
      </dsp:txBody>
      <dsp:txXfrm>
        <a:off x="3617768" y="2240791"/>
        <a:ext cx="3617768" cy="287041"/>
      </dsp:txXfrm>
    </dsp:sp>
    <dsp:sp modelId="{EEE4AD63-6FA5-4516-A478-10F5127C9C27}">
      <dsp:nvSpPr>
        <dsp:cNvPr id="0" name=""/>
        <dsp:cNvSpPr/>
      </dsp:nvSpPr>
      <dsp:spPr>
        <a:xfrm rot="10800000">
          <a:off x="0" y="961655"/>
          <a:ext cx="7235536" cy="960004"/>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IN" sz="1100" kern="1200" dirty="0"/>
            <a:t>EDA</a:t>
          </a:r>
        </a:p>
      </dsp:txBody>
      <dsp:txXfrm rot="-10800000">
        <a:off x="0" y="961655"/>
        <a:ext cx="7235536" cy="336961"/>
      </dsp:txXfrm>
    </dsp:sp>
    <dsp:sp modelId="{F379A34C-48BF-4E3F-825B-0AAC202176A5}">
      <dsp:nvSpPr>
        <dsp:cNvPr id="0" name=""/>
        <dsp:cNvSpPr/>
      </dsp:nvSpPr>
      <dsp:spPr>
        <a:xfrm>
          <a:off x="3532" y="1290149"/>
          <a:ext cx="2409490" cy="28704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IN" sz="1500" kern="1200" dirty="0"/>
            <a:t>Outlier treatment</a:t>
          </a:r>
        </a:p>
      </dsp:txBody>
      <dsp:txXfrm>
        <a:off x="3532" y="1290149"/>
        <a:ext cx="2409490" cy="287041"/>
      </dsp:txXfrm>
    </dsp:sp>
    <dsp:sp modelId="{44A2B733-59AC-4B10-AF81-CCD4A362683E}">
      <dsp:nvSpPr>
        <dsp:cNvPr id="0" name=""/>
        <dsp:cNvSpPr/>
      </dsp:nvSpPr>
      <dsp:spPr>
        <a:xfrm>
          <a:off x="2413022" y="1290149"/>
          <a:ext cx="2409490" cy="287041"/>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IN" sz="1500" kern="1200" dirty="0"/>
            <a:t>Feature Engineering</a:t>
          </a:r>
        </a:p>
      </dsp:txBody>
      <dsp:txXfrm>
        <a:off x="2413022" y="1290149"/>
        <a:ext cx="2409490" cy="287041"/>
      </dsp:txXfrm>
    </dsp:sp>
    <dsp:sp modelId="{73D61FF9-19D9-4B03-8DD0-44F21CF5E7F0}">
      <dsp:nvSpPr>
        <dsp:cNvPr id="0" name=""/>
        <dsp:cNvSpPr/>
      </dsp:nvSpPr>
      <dsp:spPr>
        <a:xfrm>
          <a:off x="4822513" y="1290149"/>
          <a:ext cx="2409490" cy="28704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IN" sz="1500" kern="1200" dirty="0"/>
            <a:t>Data visualisation</a:t>
          </a:r>
        </a:p>
      </dsp:txBody>
      <dsp:txXfrm>
        <a:off x="4822513" y="1290149"/>
        <a:ext cx="2409490" cy="287041"/>
      </dsp:txXfrm>
    </dsp:sp>
    <dsp:sp modelId="{28CD7291-66C0-4191-9983-241F91CF8DE8}">
      <dsp:nvSpPr>
        <dsp:cNvPr id="0" name=""/>
        <dsp:cNvSpPr/>
      </dsp:nvSpPr>
      <dsp:spPr>
        <a:xfrm rot="10800000">
          <a:off x="0" y="0"/>
          <a:ext cx="7235536" cy="960004"/>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IN" sz="1100" kern="1200" dirty="0"/>
            <a:t>Data cleansing</a:t>
          </a:r>
        </a:p>
      </dsp:txBody>
      <dsp:txXfrm rot="-10800000">
        <a:off x="0" y="0"/>
        <a:ext cx="7235536" cy="336961"/>
      </dsp:txXfrm>
    </dsp:sp>
    <dsp:sp modelId="{808D2197-3C44-4790-A24D-48BDE887CF3C}">
      <dsp:nvSpPr>
        <dsp:cNvPr id="0" name=""/>
        <dsp:cNvSpPr/>
      </dsp:nvSpPr>
      <dsp:spPr>
        <a:xfrm>
          <a:off x="0" y="339507"/>
          <a:ext cx="3617768" cy="287041"/>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IN" sz="1500" kern="1200" dirty="0"/>
            <a:t>Duplicate values removal</a:t>
          </a:r>
        </a:p>
      </dsp:txBody>
      <dsp:txXfrm>
        <a:off x="0" y="339507"/>
        <a:ext cx="3617768" cy="287041"/>
      </dsp:txXfrm>
    </dsp:sp>
    <dsp:sp modelId="{941D9568-7AFF-4370-B74C-716EC60DCE60}">
      <dsp:nvSpPr>
        <dsp:cNvPr id="0" name=""/>
        <dsp:cNvSpPr/>
      </dsp:nvSpPr>
      <dsp:spPr>
        <a:xfrm>
          <a:off x="3617768" y="339507"/>
          <a:ext cx="3617768" cy="28704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IN" sz="1500" kern="1200" dirty="0"/>
            <a:t>Missing values treatment</a:t>
          </a:r>
        </a:p>
      </dsp:txBody>
      <dsp:txXfrm>
        <a:off x="3617768" y="339507"/>
        <a:ext cx="3617768" cy="2870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3A1C593-65D0-4073-BCC9-577B9352EA97}" type="datetimeFigureOut">
              <a:rPr lang="en-US" smtClean="0"/>
              <a:t>3/31/2022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0462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32584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3A1C593-65D0-4073-BCC9-577B9352EA97}" type="datetimeFigureOut">
              <a:rPr lang="en-US" smtClean="0"/>
              <a:t>3/31/2022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66460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3A1C593-65D0-4073-BCC9-577B9352EA97}" type="datetimeFigureOut">
              <a:rPr lang="en-US" smtClean="0"/>
              <a:t>3/31/2022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17589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3A1C593-65D0-4073-BCC9-577B9352EA97}" type="datetimeFigureOut">
              <a:rPr lang="en-US" smtClean="0"/>
              <a:t>3/31/2022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60618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32908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1562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80725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3A1C593-65D0-4073-BCC9-577B9352EA97}" type="datetimeFigureOut">
              <a:rPr lang="en-US" smtClean="0"/>
              <a:t>3/31/2022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79953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56316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3A1C593-65D0-4073-BCC9-577B9352EA97}" type="datetimeFigureOut">
              <a:rPr lang="en-US" smtClean="0"/>
              <a:t>3/31/2022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6282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54588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8903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0045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9762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4814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0828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A1C593-65D0-4073-BCC9-577B9352EA97}" type="datetimeFigureOut">
              <a:rPr lang="en-US" smtClean="0"/>
              <a:t>3/31/2022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579084586"/>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0025" y="1365523"/>
            <a:ext cx="9144000" cy="1127125"/>
          </a:xfrm>
        </p:spPr>
        <p:txBody>
          <a:bodyPr/>
          <a:lstStyle/>
          <a:p>
            <a:r>
              <a:rPr lang="en-US" sz="4400" b="1" dirty="0"/>
              <a:t>Electric Motor Temperature</a:t>
            </a:r>
          </a:p>
        </p:txBody>
      </p:sp>
      <p:sp>
        <p:nvSpPr>
          <p:cNvPr id="3" name="Subtitle 2"/>
          <p:cNvSpPr>
            <a:spLocks noGrp="1"/>
          </p:cNvSpPr>
          <p:nvPr>
            <p:ph type="subTitle" idx="1"/>
          </p:nvPr>
        </p:nvSpPr>
        <p:spPr>
          <a:xfrm>
            <a:off x="2020025" y="2492648"/>
            <a:ext cx="9682480" cy="4469130"/>
          </a:xfrm>
        </p:spPr>
        <p:txBody>
          <a:bodyPr/>
          <a:lstStyle/>
          <a:p>
            <a:pPr algn="l"/>
            <a:endParaRPr lang="en-US" dirty="0"/>
          </a:p>
          <a:p>
            <a:pPr algn="l"/>
            <a:r>
              <a:rPr lang="en-US" b="1" dirty="0"/>
              <a:t>Group 6 :</a:t>
            </a:r>
          </a:p>
          <a:p>
            <a:pPr algn="l"/>
            <a:r>
              <a:rPr lang="en-US" dirty="0"/>
              <a:t>Presented </a:t>
            </a:r>
            <a:r>
              <a:rPr lang="en-US" dirty="0" smtClean="0"/>
              <a:t>by</a:t>
            </a:r>
          </a:p>
          <a:p>
            <a:pPr algn="l"/>
            <a:endParaRPr lang="en-US" dirty="0" smtClean="0"/>
          </a:p>
          <a:p>
            <a:pPr algn="l"/>
            <a:r>
              <a:rPr lang="en-US" dirty="0" smtClean="0"/>
              <a:t>SIDDHESH PATIL </a:t>
            </a:r>
          </a:p>
          <a:p>
            <a:pPr algn="l"/>
            <a:r>
              <a:rPr lang="en-US" dirty="0" smtClean="0"/>
              <a:t>SAMRAT PAWAR  </a:t>
            </a:r>
          </a:p>
          <a:p>
            <a:pPr algn="l"/>
            <a:r>
              <a:rPr lang="en-US" dirty="0" smtClean="0"/>
              <a:t>ANSARI INAMULLAH AKHTAR </a:t>
            </a:r>
            <a:endParaRPr lang="en-US" dirty="0"/>
          </a:p>
          <a:p>
            <a:pPr algn="l"/>
            <a:endParaRPr lang="en-US" dirty="0"/>
          </a:p>
          <a:p>
            <a:pPr algn="l"/>
            <a:endParaRPr lang="en-US" dirty="0"/>
          </a:p>
          <a:p>
            <a:pPr algn="l"/>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ownload5"/>
          <p:cNvPicPr>
            <a:picLocks noGrp="1" noChangeAspect="1"/>
          </p:cNvPicPr>
          <p:nvPr>
            <p:ph sz="half" idx="1"/>
          </p:nvPr>
        </p:nvPicPr>
        <p:blipFill>
          <a:blip r:embed="rId2"/>
          <a:stretch>
            <a:fillRect/>
          </a:stretch>
        </p:blipFill>
        <p:spPr>
          <a:xfrm>
            <a:off x="188141" y="511175"/>
            <a:ext cx="5742305" cy="5949315"/>
          </a:xfrm>
          <a:prstGeom prst="rect">
            <a:avLst/>
          </a:prstGeom>
        </p:spPr>
      </p:pic>
      <p:pic>
        <p:nvPicPr>
          <p:cNvPr id="4" name="Content Placeholder 4" descr="download6"/>
          <p:cNvPicPr>
            <a:picLocks noGrp="1" noChangeAspect="1"/>
          </p:cNvPicPr>
          <p:nvPr>
            <p:ph sz="half" idx="2"/>
          </p:nvPr>
        </p:nvPicPr>
        <p:blipFill>
          <a:blip r:embed="rId3"/>
          <a:stretch>
            <a:fillRect/>
          </a:stretch>
        </p:blipFill>
        <p:spPr>
          <a:xfrm>
            <a:off x="6498953" y="511175"/>
            <a:ext cx="5523230" cy="594931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ownload7"/>
          <p:cNvPicPr>
            <a:picLocks noGrp="1" noChangeAspect="1"/>
          </p:cNvPicPr>
          <p:nvPr>
            <p:ph sz="half" idx="1"/>
          </p:nvPr>
        </p:nvPicPr>
        <p:blipFill>
          <a:blip r:embed="rId2"/>
          <a:stretch>
            <a:fillRect/>
          </a:stretch>
        </p:blipFill>
        <p:spPr>
          <a:xfrm>
            <a:off x="245869" y="551179"/>
            <a:ext cx="5708617" cy="5762625"/>
          </a:xfrm>
          <a:prstGeom prst="rect">
            <a:avLst/>
          </a:prstGeom>
        </p:spPr>
      </p:pic>
      <p:pic>
        <p:nvPicPr>
          <p:cNvPr id="4" name="Content Placeholder 4" descr="download8"/>
          <p:cNvPicPr>
            <a:picLocks noGrp="1" noChangeAspect="1"/>
          </p:cNvPicPr>
          <p:nvPr>
            <p:ph sz="half" idx="2"/>
          </p:nvPr>
        </p:nvPicPr>
        <p:blipFill>
          <a:blip r:embed="rId3"/>
          <a:stretch>
            <a:fillRect/>
          </a:stretch>
        </p:blipFill>
        <p:spPr>
          <a:xfrm>
            <a:off x="6172200" y="551180"/>
            <a:ext cx="5554980" cy="57626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25630"/>
            <a:ext cx="8610600" cy="1293028"/>
          </a:xfrm>
        </p:spPr>
        <p:txBody>
          <a:bodyPr/>
          <a:lstStyle/>
          <a:p>
            <a:r>
              <a:rPr lang="en-US" b="1" dirty="0"/>
              <a:t>Model Deployment using Flask</a:t>
            </a:r>
          </a:p>
        </p:txBody>
      </p:sp>
      <p:sp>
        <p:nvSpPr>
          <p:cNvPr id="3" name="Content Placeholder 2"/>
          <p:cNvSpPr>
            <a:spLocks noGrp="1"/>
          </p:cNvSpPr>
          <p:nvPr>
            <p:ph idx="1"/>
          </p:nvPr>
        </p:nvSpPr>
        <p:spPr>
          <a:xfrm>
            <a:off x="280852" y="2625634"/>
            <a:ext cx="10820400" cy="4024125"/>
          </a:xfrm>
        </p:spPr>
        <p:txBody>
          <a:bodyPr>
            <a:normAutofit lnSpcReduction="10000"/>
          </a:bodyPr>
          <a:lstStyle/>
          <a:p>
            <a:pPr marL="0" indent="0">
              <a:buNone/>
            </a:pPr>
            <a:r>
              <a:rPr lang="en-US" sz="3200" dirty="0"/>
              <a:t>  Step 1 : </a:t>
            </a:r>
          </a:p>
          <a:p>
            <a:r>
              <a:rPr lang="en-US" sz="2000" dirty="0"/>
              <a:t>Created a “</a:t>
            </a:r>
            <a:r>
              <a:rPr lang="en-US" sz="2000" dirty="0" err="1"/>
              <a:t>joblib</a:t>
            </a:r>
            <a:r>
              <a:rPr lang="en-US" sz="2000" dirty="0"/>
              <a:t>” file for model . </a:t>
            </a:r>
          </a:p>
          <a:p>
            <a:r>
              <a:rPr lang="en-US" sz="2000" dirty="0" err="1"/>
              <a:t>Joblib</a:t>
            </a:r>
            <a:r>
              <a:rPr lang="en-US" sz="2000" dirty="0"/>
              <a:t> clearly outperforms pickle and </a:t>
            </a:r>
            <a:r>
              <a:rPr lang="en-US" sz="2000" dirty="0" err="1"/>
              <a:t>numpy</a:t>
            </a:r>
            <a:r>
              <a:rPr lang="en-US" sz="2000" dirty="0"/>
              <a:t> in terms of memory consumption. This can be explained by the fact that </a:t>
            </a:r>
            <a:r>
              <a:rPr lang="en-US" sz="2000" dirty="0" err="1"/>
              <a:t>numpy</a:t>
            </a:r>
            <a:r>
              <a:rPr lang="en-US" sz="2000" dirty="0"/>
              <a:t> relies on pickle if the object is not a pure </a:t>
            </a:r>
            <a:r>
              <a:rPr lang="en-US" sz="2000" dirty="0" err="1"/>
              <a:t>numpy</a:t>
            </a:r>
            <a:r>
              <a:rPr lang="en-US" sz="2000" dirty="0"/>
              <a:t> array (a list or a </a:t>
            </a:r>
            <a:r>
              <a:rPr lang="en-US" sz="2000" dirty="0" err="1"/>
              <a:t>dict</a:t>
            </a:r>
            <a:r>
              <a:rPr lang="en-US" sz="2000" dirty="0"/>
              <a:t> with arrays for example), so in this case it inherits the memory drawbacks from pickle.</a:t>
            </a:r>
          </a:p>
          <a:p>
            <a:r>
              <a:rPr lang="en-US" sz="2000" dirty="0"/>
              <a:t> Created a </a:t>
            </a:r>
            <a:r>
              <a:rPr lang="en-US" sz="2000" dirty="0" err="1"/>
              <a:t>joblib</a:t>
            </a:r>
            <a:r>
              <a:rPr lang="en-US" sz="2000" dirty="0"/>
              <a:t> file using “.</a:t>
            </a:r>
            <a:r>
              <a:rPr lang="en-US" sz="2000" dirty="0" err="1"/>
              <a:t>sav</a:t>
            </a:r>
            <a:r>
              <a:rPr lang="en-US" sz="2000" dirty="0"/>
              <a:t>” extension using path.</a:t>
            </a:r>
          </a:p>
          <a:p>
            <a:pPr marL="0" indent="0">
              <a:buNone/>
            </a:pPr>
            <a:endParaRPr lang="en-US" sz="2000" dirty="0"/>
          </a:p>
          <a:p>
            <a:pPr marL="0" indent="0">
              <a:buNone/>
            </a:pPr>
            <a:r>
              <a:rPr lang="en-US" sz="2000" dirty="0">
                <a:solidFill>
                  <a:schemeClr val="bg1"/>
                </a:solidFill>
                <a:highlight>
                  <a:srgbClr val="00FF00"/>
                </a:highlight>
              </a:rPr>
              <a:t>import </a:t>
            </a:r>
            <a:r>
              <a:rPr lang="en-US" sz="2000" dirty="0" err="1">
                <a:solidFill>
                  <a:schemeClr val="bg1"/>
                </a:solidFill>
                <a:highlight>
                  <a:srgbClr val="00FF00"/>
                </a:highlight>
              </a:rPr>
              <a:t>joblib</a:t>
            </a:r>
            <a:endParaRPr lang="en-US" sz="2000" dirty="0">
              <a:solidFill>
                <a:schemeClr val="bg1"/>
              </a:solidFill>
              <a:highlight>
                <a:srgbClr val="00FF00"/>
              </a:highlight>
            </a:endParaRPr>
          </a:p>
          <a:p>
            <a:pPr marL="0" indent="0">
              <a:buNone/>
            </a:pPr>
            <a:r>
              <a:rPr lang="en-US" sz="2000" dirty="0" err="1">
                <a:solidFill>
                  <a:schemeClr val="bg1"/>
                </a:solidFill>
                <a:highlight>
                  <a:srgbClr val="00FF00"/>
                </a:highlight>
              </a:rPr>
              <a:t>joblib.dump</a:t>
            </a:r>
            <a:r>
              <a:rPr lang="en-US" sz="2000" dirty="0">
                <a:solidFill>
                  <a:schemeClr val="bg1"/>
                </a:solidFill>
                <a:highlight>
                  <a:srgbClr val="00FF00"/>
                </a:highlight>
              </a:rPr>
              <a:t>(</a:t>
            </a:r>
            <a:r>
              <a:rPr lang="en-US" sz="2000" dirty="0" err="1">
                <a:solidFill>
                  <a:schemeClr val="bg1"/>
                </a:solidFill>
                <a:highlight>
                  <a:srgbClr val="00FF00"/>
                </a:highlight>
              </a:rPr>
              <a:t>grid_search_forest,r"C</a:t>
            </a:r>
            <a:r>
              <a:rPr lang="en-US" sz="2000" dirty="0">
                <a:solidFill>
                  <a:schemeClr val="bg1"/>
                </a:solidFill>
                <a:highlight>
                  <a:srgbClr val="00FF00"/>
                </a:highlight>
              </a:rPr>
              <a:t>:\Flask\models\KNNRegressor.sav")</a:t>
            </a:r>
          </a:p>
          <a:p>
            <a:pPr marL="0" indent="0">
              <a:buNone/>
            </a:pPr>
            <a:r>
              <a:rPr lang="en-US" sz="2000" dirty="0">
                <a:solidFill>
                  <a:schemeClr val="bg1"/>
                </a:solidFill>
                <a:highlight>
                  <a:srgbClr val="00FF00"/>
                </a:highlight>
              </a:rPr>
              <a:t>model=</a:t>
            </a:r>
            <a:r>
              <a:rPr lang="en-US" sz="2000" dirty="0" err="1">
                <a:solidFill>
                  <a:schemeClr val="bg1"/>
                </a:solidFill>
                <a:highlight>
                  <a:srgbClr val="00FF00"/>
                </a:highlight>
              </a:rPr>
              <a:t>joblib.load</a:t>
            </a:r>
            <a:r>
              <a:rPr lang="en-US" sz="2000" dirty="0">
                <a:solidFill>
                  <a:schemeClr val="bg1"/>
                </a:solidFill>
                <a:highlight>
                  <a:srgbClr val="00FF00"/>
                </a:highlight>
              </a:rPr>
              <a:t>(</a:t>
            </a:r>
            <a:r>
              <a:rPr lang="en-US" sz="2000" dirty="0" err="1">
                <a:solidFill>
                  <a:schemeClr val="bg1"/>
                </a:solidFill>
                <a:highlight>
                  <a:srgbClr val="00FF00"/>
                </a:highlight>
              </a:rPr>
              <a:t>r"C</a:t>
            </a:r>
            <a:r>
              <a:rPr lang="en-US" sz="2000" dirty="0">
                <a:solidFill>
                  <a:schemeClr val="bg1"/>
                </a:solidFill>
                <a:highlight>
                  <a:srgbClr val="00FF00"/>
                </a:highlight>
              </a:rPr>
              <a:t>:\Flask\models\KNNRegressor.sav")</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76977"/>
            <a:ext cx="2294255" cy="688975"/>
          </a:xfrm>
        </p:spPr>
        <p:txBody>
          <a:bodyPr>
            <a:normAutofit/>
          </a:bodyPr>
          <a:lstStyle/>
          <a:p>
            <a:r>
              <a:rPr lang="en-US" dirty="0"/>
              <a:t>Step 2 :</a:t>
            </a:r>
          </a:p>
        </p:txBody>
      </p:sp>
      <p:sp>
        <p:nvSpPr>
          <p:cNvPr id="3" name="Content Placeholder 2"/>
          <p:cNvSpPr>
            <a:spLocks noGrp="1"/>
          </p:cNvSpPr>
          <p:nvPr>
            <p:ph idx="1"/>
          </p:nvPr>
        </p:nvSpPr>
        <p:spPr>
          <a:xfrm>
            <a:off x="228600" y="2612572"/>
            <a:ext cx="10820400" cy="4024125"/>
          </a:xfrm>
        </p:spPr>
        <p:txBody>
          <a:bodyPr/>
          <a:lstStyle/>
          <a:p>
            <a:r>
              <a:rPr lang="en-US" dirty="0"/>
              <a:t>Create an HTML page/file with or without CSS  which would be index page</a:t>
            </a:r>
          </a:p>
          <a:p>
            <a:r>
              <a:rPr lang="en-US" dirty="0"/>
              <a:t>One page could  be created both to </a:t>
            </a:r>
            <a:r>
              <a:rPr lang="en-US" dirty="0" err="1"/>
              <a:t>recieve</a:t>
            </a:r>
            <a:r>
              <a:rPr lang="en-US" dirty="0"/>
              <a:t> the user input and display the result or separate page could be created to receive the input and then to display the result.</a:t>
            </a:r>
          </a:p>
          <a:p>
            <a:r>
              <a:rPr lang="en-US" dirty="0"/>
              <a:t>This file should have an extension as “.html” and these files should be stored in the folder.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371" y="471260"/>
            <a:ext cx="10515600" cy="718185"/>
          </a:xfrm>
        </p:spPr>
        <p:txBody>
          <a:bodyPr>
            <a:normAutofit/>
          </a:bodyPr>
          <a:lstStyle/>
          <a:p>
            <a:pPr algn="l"/>
            <a:r>
              <a:rPr lang="en-US" dirty="0"/>
              <a:t>Step 3:</a:t>
            </a:r>
          </a:p>
        </p:txBody>
      </p:sp>
      <p:sp>
        <p:nvSpPr>
          <p:cNvPr id="3" name="Content Placeholder 2"/>
          <p:cNvSpPr>
            <a:spLocks noGrp="1"/>
          </p:cNvSpPr>
          <p:nvPr>
            <p:ph idx="1"/>
          </p:nvPr>
        </p:nvSpPr>
        <p:spPr>
          <a:xfrm>
            <a:off x="250371" y="1189445"/>
            <a:ext cx="11806646" cy="5923915"/>
          </a:xfrm>
        </p:spPr>
        <p:txBody>
          <a:bodyPr>
            <a:normAutofit/>
          </a:bodyPr>
          <a:lstStyle/>
          <a:p>
            <a:pPr marL="0" indent="0" algn="just">
              <a:buNone/>
            </a:pPr>
            <a:r>
              <a:rPr lang="en-US" sz="1600" dirty="0"/>
              <a:t>Create an file with an extension “.</a:t>
            </a:r>
            <a:r>
              <a:rPr lang="en-US" sz="1600" dirty="0" err="1"/>
              <a:t>py</a:t>
            </a:r>
            <a:r>
              <a:rPr lang="en-US" sz="1600" dirty="0"/>
              <a:t>” using python editor like </a:t>
            </a:r>
            <a:r>
              <a:rPr lang="en-US" sz="1600" dirty="0" err="1"/>
              <a:t>jupyter</a:t>
            </a:r>
            <a:r>
              <a:rPr lang="en-US" sz="1600" dirty="0"/>
              <a:t> Notebook</a:t>
            </a:r>
            <a:r>
              <a:rPr lang="en-US" sz="1600" dirty="0" smtClean="0"/>
              <a:t>.</a:t>
            </a:r>
            <a:endParaRPr lang="en-US" sz="1600" dirty="0"/>
          </a:p>
          <a:p>
            <a:pPr marL="0" indent="0" algn="just">
              <a:buNone/>
            </a:pPr>
            <a:r>
              <a:rPr lang="en-US" sz="1600" b="1" dirty="0"/>
              <a:t>#import the library files:</a:t>
            </a:r>
          </a:p>
          <a:p>
            <a:pPr marL="0" indent="0" algn="just">
              <a:buNone/>
            </a:pPr>
            <a:r>
              <a:rPr lang="en-US" sz="1600" dirty="0"/>
              <a:t>from flask import Flask, </a:t>
            </a:r>
            <a:r>
              <a:rPr lang="en-US" sz="1600" dirty="0" err="1"/>
              <a:t>jsonify</a:t>
            </a:r>
            <a:r>
              <a:rPr lang="en-US" sz="1600" dirty="0"/>
              <a:t>, </a:t>
            </a:r>
            <a:r>
              <a:rPr lang="en-US" sz="1600" dirty="0" err="1"/>
              <a:t>render_template</a:t>
            </a:r>
            <a:r>
              <a:rPr lang="en-US" sz="1600" dirty="0"/>
              <a:t>, request</a:t>
            </a:r>
          </a:p>
          <a:p>
            <a:pPr marL="0" indent="0" algn="just">
              <a:buNone/>
            </a:pPr>
            <a:r>
              <a:rPr lang="en-US" sz="1600" dirty="0"/>
              <a:t>import </a:t>
            </a:r>
            <a:r>
              <a:rPr lang="en-US" sz="1600" dirty="0" err="1"/>
              <a:t>joblib</a:t>
            </a:r>
            <a:endParaRPr lang="en-US" sz="1600" dirty="0"/>
          </a:p>
          <a:p>
            <a:pPr marL="0" indent="0" algn="just">
              <a:buNone/>
            </a:pPr>
            <a:r>
              <a:rPr lang="en-US" sz="1600" dirty="0"/>
              <a:t>import </a:t>
            </a:r>
            <a:r>
              <a:rPr lang="en-US" sz="1600" dirty="0" err="1"/>
              <a:t>sklearn</a:t>
            </a:r>
            <a:endParaRPr lang="en-US" sz="1600" dirty="0"/>
          </a:p>
          <a:p>
            <a:pPr marL="0" indent="0" algn="just">
              <a:buNone/>
            </a:pPr>
            <a:r>
              <a:rPr lang="en-US" sz="1600" dirty="0"/>
              <a:t>import </a:t>
            </a:r>
            <a:r>
              <a:rPr lang="en-US" sz="1600" dirty="0" err="1"/>
              <a:t>os</a:t>
            </a:r>
            <a:endParaRPr lang="en-US" sz="1600" dirty="0"/>
          </a:p>
          <a:p>
            <a:pPr marL="0" indent="0" algn="just">
              <a:buNone/>
            </a:pPr>
            <a:r>
              <a:rPr lang="en-US" sz="1600" dirty="0"/>
              <a:t>import </a:t>
            </a:r>
            <a:r>
              <a:rPr lang="en-US" sz="1600" dirty="0" err="1"/>
              <a:t>numpy</a:t>
            </a:r>
            <a:r>
              <a:rPr lang="en-US" sz="1600" dirty="0"/>
              <a:t> as np</a:t>
            </a:r>
          </a:p>
          <a:p>
            <a:pPr marL="0" indent="0" algn="just">
              <a:buNone/>
            </a:pPr>
            <a:r>
              <a:rPr lang="en-US" sz="1600" dirty="0"/>
              <a:t>import pandas as </a:t>
            </a:r>
            <a:r>
              <a:rPr lang="en-US" sz="1600" dirty="0" err="1"/>
              <a:t>pd</a:t>
            </a:r>
            <a:endParaRPr lang="en-US" sz="1600" dirty="0"/>
          </a:p>
          <a:p>
            <a:pPr marL="0" indent="0" algn="just">
              <a:buNone/>
            </a:pPr>
            <a:endParaRPr lang="en-US" sz="1600" dirty="0"/>
          </a:p>
          <a:p>
            <a:pPr marL="0" indent="0" algn="just">
              <a:buNone/>
            </a:pPr>
            <a:r>
              <a:rPr lang="en-US" sz="1600" b="1" dirty="0"/>
              <a:t>#Initialize the flask name </a:t>
            </a:r>
          </a:p>
          <a:p>
            <a:pPr marL="0" indent="0" algn="just">
              <a:buNone/>
            </a:pPr>
            <a:r>
              <a:rPr lang="en-US" sz="1600" dirty="0"/>
              <a:t>app = Flask(__name__)</a:t>
            </a:r>
          </a:p>
          <a:p>
            <a:pPr marL="0" indent="0" algn="just">
              <a:buNone/>
            </a:pPr>
            <a:endParaRPr lang="en-US" sz="1600" dirty="0"/>
          </a:p>
          <a:p>
            <a:pPr marL="0" indent="0" algn="just">
              <a:buNone/>
            </a:pPr>
            <a:r>
              <a:rPr lang="en-US" sz="1600" b="1" dirty="0" smtClean="0"/>
              <a:t>#Define html file to get user input</a:t>
            </a:r>
          </a:p>
          <a:p>
            <a:pPr marL="0" indent="0" algn="just">
              <a:buNone/>
            </a:pPr>
            <a:r>
              <a:rPr lang="en-US" sz="1600" dirty="0" smtClean="0"/>
              <a:t>@</a:t>
            </a:r>
            <a:r>
              <a:rPr lang="en-US" sz="1600" dirty="0" err="1" smtClean="0"/>
              <a:t>app.route</a:t>
            </a:r>
            <a:r>
              <a:rPr lang="en-US" sz="1600" dirty="0" smtClean="0"/>
              <a:t>("/")</a:t>
            </a:r>
          </a:p>
          <a:p>
            <a:pPr marL="0" indent="0" algn="just">
              <a:buNone/>
            </a:pPr>
            <a:r>
              <a:rPr lang="en-US" sz="1600" dirty="0" err="1" smtClean="0"/>
              <a:t>def</a:t>
            </a:r>
            <a:r>
              <a:rPr lang="en-US" sz="1600" dirty="0" smtClean="0"/>
              <a:t> index():</a:t>
            </a:r>
          </a:p>
          <a:p>
            <a:pPr marL="0" indent="0" algn="just">
              <a:buNone/>
            </a:pPr>
            <a:r>
              <a:rPr lang="en-US" sz="1600" dirty="0" smtClean="0"/>
              <a:t>   return </a:t>
            </a:r>
            <a:r>
              <a:rPr lang="en-US" sz="1600" dirty="0" err="1" smtClean="0"/>
              <a:t>render_template</a:t>
            </a:r>
            <a:r>
              <a:rPr lang="en-US" sz="1600" dirty="0" smtClean="0"/>
              <a:t>("home.html")</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520" y="605972"/>
            <a:ext cx="10515600" cy="6481445"/>
          </a:xfrm>
        </p:spPr>
        <p:txBody>
          <a:bodyPr>
            <a:normAutofit fontScale="42500" lnSpcReduction="20000"/>
          </a:bodyPr>
          <a:lstStyle/>
          <a:p>
            <a:pPr algn="just"/>
            <a:endParaRPr lang="en-US" dirty="0"/>
          </a:p>
          <a:p>
            <a:pPr marL="0" indent="0" algn="just">
              <a:buNone/>
            </a:pPr>
            <a:r>
              <a:rPr lang="en-US" sz="4570" b="1" dirty="0"/>
              <a:t>#Prediction Output Page and Logic: </a:t>
            </a:r>
            <a:r>
              <a:rPr lang="en-US" sz="4000" b="1" dirty="0"/>
              <a:t>   </a:t>
            </a:r>
          </a:p>
          <a:p>
            <a:pPr marL="0" indent="0" algn="just">
              <a:buNone/>
            </a:pPr>
            <a:r>
              <a:rPr lang="en-US" sz="4000" dirty="0"/>
              <a:t>@</a:t>
            </a:r>
            <a:r>
              <a:rPr lang="en-US" sz="4000" dirty="0" err="1"/>
              <a:t>app.route</a:t>
            </a:r>
            <a:r>
              <a:rPr lang="en-US" sz="4000" dirty="0"/>
              <a:t>('/</a:t>
            </a:r>
            <a:r>
              <a:rPr lang="en-US" sz="4000" dirty="0" err="1"/>
              <a:t>predict',methods</a:t>
            </a:r>
            <a:r>
              <a:rPr lang="en-US" sz="4000" dirty="0"/>
              <a:t>=['POST','GET'])</a:t>
            </a:r>
          </a:p>
          <a:p>
            <a:pPr marL="0" indent="0" algn="just">
              <a:buNone/>
            </a:pPr>
            <a:r>
              <a:rPr lang="en-US" sz="4000" dirty="0"/>
              <a:t>    </a:t>
            </a:r>
            <a:r>
              <a:rPr lang="en-US" sz="4000" dirty="0" err="1"/>
              <a:t>def</a:t>
            </a:r>
            <a:r>
              <a:rPr lang="en-US" sz="4000" dirty="0"/>
              <a:t> result():</a:t>
            </a:r>
          </a:p>
          <a:p>
            <a:pPr marL="0" indent="0" algn="just">
              <a:buNone/>
            </a:pPr>
            <a:r>
              <a:rPr lang="en-US" sz="4000" dirty="0"/>
              <a:t>    ambient= float(</a:t>
            </a:r>
            <a:r>
              <a:rPr lang="en-US" sz="4000" dirty="0" err="1"/>
              <a:t>request.form</a:t>
            </a:r>
            <a:r>
              <a:rPr lang="en-US" sz="4000" dirty="0"/>
              <a:t>['ambient'])</a:t>
            </a:r>
          </a:p>
          <a:p>
            <a:pPr marL="0" indent="0" algn="just">
              <a:buNone/>
            </a:pPr>
            <a:r>
              <a:rPr lang="en-US" sz="4000" dirty="0"/>
              <a:t>    coolant=float(</a:t>
            </a:r>
            <a:r>
              <a:rPr lang="en-US" sz="4000" dirty="0" err="1"/>
              <a:t>request.form</a:t>
            </a:r>
            <a:r>
              <a:rPr lang="en-US" sz="4000" dirty="0"/>
              <a:t>['coolant'])</a:t>
            </a:r>
          </a:p>
          <a:p>
            <a:pPr marL="0" indent="0" algn="just">
              <a:buNone/>
            </a:pPr>
            <a:r>
              <a:rPr lang="en-US" sz="4000" dirty="0"/>
              <a:t>    </a:t>
            </a:r>
            <a:r>
              <a:rPr lang="en-US" sz="4000" dirty="0" err="1"/>
              <a:t>u_d</a:t>
            </a:r>
            <a:r>
              <a:rPr lang="en-US" sz="4000" dirty="0"/>
              <a:t>= float(</a:t>
            </a:r>
            <a:r>
              <a:rPr lang="en-US" sz="4000" dirty="0" err="1"/>
              <a:t>request.form</a:t>
            </a:r>
            <a:r>
              <a:rPr lang="en-US" sz="4000" dirty="0"/>
              <a:t>['</a:t>
            </a:r>
            <a:r>
              <a:rPr lang="en-US" sz="4000" dirty="0" err="1"/>
              <a:t>u_d</a:t>
            </a:r>
            <a:r>
              <a:rPr lang="en-US" sz="4000" dirty="0"/>
              <a:t>'])</a:t>
            </a:r>
          </a:p>
          <a:p>
            <a:pPr marL="0" indent="0" algn="just">
              <a:buNone/>
            </a:pPr>
            <a:r>
              <a:rPr lang="en-US" sz="4000" dirty="0"/>
              <a:t>    </a:t>
            </a:r>
            <a:r>
              <a:rPr lang="en-US" sz="4000" dirty="0" err="1"/>
              <a:t>u_q</a:t>
            </a:r>
            <a:r>
              <a:rPr lang="en-US" sz="4000" dirty="0"/>
              <a:t>= float(</a:t>
            </a:r>
            <a:r>
              <a:rPr lang="en-US" sz="4000" dirty="0" err="1"/>
              <a:t>request.form</a:t>
            </a:r>
            <a:r>
              <a:rPr lang="en-US" sz="4000" dirty="0"/>
              <a:t>['</a:t>
            </a:r>
            <a:r>
              <a:rPr lang="en-US" sz="4000" dirty="0" err="1"/>
              <a:t>u_q</a:t>
            </a:r>
            <a:r>
              <a:rPr lang="en-US" sz="4000" dirty="0"/>
              <a:t>'])</a:t>
            </a:r>
          </a:p>
          <a:p>
            <a:pPr marL="0" indent="0" algn="just">
              <a:buNone/>
            </a:pPr>
            <a:r>
              <a:rPr lang="en-US" sz="4000" dirty="0"/>
              <a:t>    </a:t>
            </a:r>
            <a:r>
              <a:rPr lang="en-US" sz="4000" dirty="0" err="1"/>
              <a:t>motor_speed</a:t>
            </a:r>
            <a:r>
              <a:rPr lang="en-US" sz="4000" dirty="0"/>
              <a:t> = float(</a:t>
            </a:r>
            <a:r>
              <a:rPr lang="en-US" sz="4000" dirty="0" err="1"/>
              <a:t>request.form</a:t>
            </a:r>
            <a:r>
              <a:rPr lang="en-US" sz="4000" dirty="0"/>
              <a:t>['</a:t>
            </a:r>
            <a:r>
              <a:rPr lang="en-US" sz="4000" dirty="0" err="1"/>
              <a:t>motor_speed</a:t>
            </a:r>
            <a:r>
              <a:rPr lang="en-US" sz="4000" dirty="0"/>
              <a:t>'])</a:t>
            </a:r>
          </a:p>
          <a:p>
            <a:pPr marL="0" indent="0" algn="just">
              <a:buNone/>
            </a:pPr>
            <a:r>
              <a:rPr lang="en-US" sz="4000" dirty="0"/>
              <a:t>    torque= float(</a:t>
            </a:r>
            <a:r>
              <a:rPr lang="en-US" sz="4000" dirty="0" err="1"/>
              <a:t>request.form</a:t>
            </a:r>
            <a:r>
              <a:rPr lang="en-US" sz="4000" dirty="0"/>
              <a:t>['torque'])</a:t>
            </a:r>
          </a:p>
          <a:p>
            <a:pPr marL="0" indent="0" algn="just">
              <a:buNone/>
            </a:pPr>
            <a:r>
              <a:rPr lang="en-US" sz="4000" dirty="0"/>
              <a:t>    </a:t>
            </a:r>
            <a:r>
              <a:rPr lang="en-US" sz="4000" dirty="0" err="1"/>
              <a:t>i_d</a:t>
            </a:r>
            <a:r>
              <a:rPr lang="en-US" sz="4000" dirty="0"/>
              <a:t>= float(</a:t>
            </a:r>
            <a:r>
              <a:rPr lang="en-US" sz="4000" dirty="0" err="1"/>
              <a:t>request.form</a:t>
            </a:r>
            <a:r>
              <a:rPr lang="en-US" sz="4000" dirty="0"/>
              <a:t>['</a:t>
            </a:r>
            <a:r>
              <a:rPr lang="en-US" sz="4000" dirty="0" err="1"/>
              <a:t>i_d</a:t>
            </a:r>
            <a:r>
              <a:rPr lang="en-US" sz="4000" dirty="0"/>
              <a:t>'])</a:t>
            </a:r>
          </a:p>
          <a:p>
            <a:pPr marL="0" indent="0" algn="just">
              <a:buNone/>
            </a:pPr>
            <a:r>
              <a:rPr lang="en-US" sz="4000" dirty="0"/>
              <a:t>    </a:t>
            </a:r>
            <a:r>
              <a:rPr lang="en-US" sz="4000" dirty="0" err="1"/>
              <a:t>model_path</a:t>
            </a:r>
            <a:r>
              <a:rPr lang="en-US" sz="4000" dirty="0"/>
              <a:t> = </a:t>
            </a:r>
            <a:r>
              <a:rPr lang="en-US" sz="4000" dirty="0" err="1"/>
              <a:t>r"C</a:t>
            </a:r>
            <a:r>
              <a:rPr lang="en-US" sz="4000" dirty="0"/>
              <a:t>:\Flask\models\KNNRegressor.sav"</a:t>
            </a:r>
          </a:p>
          <a:p>
            <a:pPr marL="0" indent="0" algn="just">
              <a:buNone/>
            </a:pPr>
            <a:r>
              <a:rPr lang="en-US" sz="4000" dirty="0"/>
              <a:t>    model = </a:t>
            </a:r>
            <a:r>
              <a:rPr lang="en-US" sz="4000" dirty="0" err="1"/>
              <a:t>joblib.load</a:t>
            </a:r>
            <a:r>
              <a:rPr lang="en-US" sz="4000" dirty="0"/>
              <a:t>(</a:t>
            </a:r>
            <a:r>
              <a:rPr lang="en-US" sz="4000" dirty="0" err="1"/>
              <a:t>model_path</a:t>
            </a:r>
            <a:r>
              <a:rPr lang="en-US" sz="4000" dirty="0"/>
              <a:t>)</a:t>
            </a:r>
          </a:p>
          <a:p>
            <a:pPr marL="0" indent="0" algn="just">
              <a:buNone/>
            </a:pPr>
            <a:r>
              <a:rPr lang="en-US" sz="4000" dirty="0"/>
              <a:t>  </a:t>
            </a:r>
            <a:r>
              <a:rPr lang="en-US" sz="4000" dirty="0" smtClean="0"/>
              <a:t>  </a:t>
            </a:r>
            <a:r>
              <a:rPr lang="en-US" sz="4000" dirty="0"/>
              <a:t>result = (</a:t>
            </a:r>
            <a:r>
              <a:rPr lang="en-US" sz="4000" dirty="0" err="1"/>
              <a:t>np.array</a:t>
            </a:r>
            <a:r>
              <a:rPr lang="en-US" sz="4000" dirty="0"/>
              <a:t>([ambient, coolant, </a:t>
            </a:r>
            <a:r>
              <a:rPr lang="en-US" sz="4000" dirty="0" err="1"/>
              <a:t>u_d</a:t>
            </a:r>
            <a:r>
              <a:rPr lang="en-US" sz="4000" dirty="0"/>
              <a:t>, </a:t>
            </a:r>
            <a:r>
              <a:rPr lang="en-US" sz="4000" dirty="0" err="1"/>
              <a:t>u_q</a:t>
            </a:r>
            <a:r>
              <a:rPr lang="en-US" sz="4000" dirty="0"/>
              <a:t>, </a:t>
            </a:r>
            <a:r>
              <a:rPr lang="en-US" sz="4000" dirty="0" err="1"/>
              <a:t>motor_speed</a:t>
            </a:r>
            <a:r>
              <a:rPr lang="en-US" sz="4000" dirty="0"/>
              <a:t>, torque, </a:t>
            </a:r>
            <a:r>
              <a:rPr lang="en-US" sz="4000" dirty="0" err="1"/>
              <a:t>i_d</a:t>
            </a:r>
            <a:r>
              <a:rPr lang="en-US" sz="4000" dirty="0"/>
              <a:t>]).reshape(1, -1))</a:t>
            </a:r>
          </a:p>
          <a:p>
            <a:pPr marL="0" indent="0" algn="just">
              <a:buNone/>
            </a:pPr>
            <a:r>
              <a:rPr lang="en-US" sz="4000" dirty="0"/>
              <a:t>    prediction = </a:t>
            </a:r>
            <a:r>
              <a:rPr lang="en-US" sz="4000" dirty="0" err="1"/>
              <a:t>model.predict</a:t>
            </a:r>
            <a:r>
              <a:rPr lang="en-US" sz="4000" dirty="0"/>
              <a:t>(result)</a:t>
            </a:r>
          </a:p>
          <a:p>
            <a:pPr marL="0" indent="0" algn="just">
              <a:buNone/>
            </a:pPr>
            <a:r>
              <a:rPr lang="en-US" sz="4000" dirty="0"/>
              <a:t> </a:t>
            </a:r>
            <a:r>
              <a:rPr lang="en-US" sz="4000" dirty="0" smtClean="0"/>
              <a:t>   </a:t>
            </a:r>
            <a:r>
              <a:rPr lang="en-US" sz="4000" dirty="0"/>
              <a:t>return </a:t>
            </a:r>
            <a:r>
              <a:rPr lang="en-US" sz="4000" dirty="0" err="1"/>
              <a:t>render_template</a:t>
            </a:r>
            <a:r>
              <a:rPr lang="en-US" sz="4000" dirty="0"/>
              <a:t>('index.html', result=prediction)</a:t>
            </a:r>
          </a:p>
          <a:p>
            <a:pPr marL="0" indent="0" algn="just">
              <a:buNone/>
            </a:pPr>
            <a:endParaRPr lang="en-US" sz="4000" dirty="0"/>
          </a:p>
          <a:p>
            <a:pPr marL="0" indent="0" algn="just">
              <a:buNone/>
            </a:pPr>
            <a:r>
              <a:rPr lang="en-US" sz="4000" b="1" dirty="0"/>
              <a:t>#main function:</a:t>
            </a:r>
          </a:p>
          <a:p>
            <a:pPr marL="0" indent="0" algn="just">
              <a:buNone/>
            </a:pPr>
            <a:r>
              <a:rPr lang="en-US" sz="4000" dirty="0"/>
              <a:t>if __name__ == "__main__":</a:t>
            </a:r>
          </a:p>
          <a:p>
            <a:pPr marL="0" indent="0" algn="just">
              <a:buNone/>
            </a:pPr>
            <a:r>
              <a:rPr lang="en-US" sz="4000" dirty="0"/>
              <a:t>    </a:t>
            </a:r>
            <a:r>
              <a:rPr lang="en-US" sz="4000" dirty="0" err="1"/>
              <a:t>app.run</a:t>
            </a:r>
            <a:r>
              <a:rPr lang="en-US" sz="4000" dirty="0"/>
              <a:t>(debug=True, port=9457)</a:t>
            </a:r>
          </a:p>
          <a:p>
            <a:pPr marL="0" indent="0">
              <a:buNone/>
            </a:pPr>
            <a:endParaRPr lang="en-US" sz="4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88" y="914400"/>
            <a:ext cx="12003918" cy="5710619"/>
          </a:xfrm>
          <a:prstGeom prst="rect">
            <a:avLst/>
          </a:prstGeom>
        </p:spPr>
      </p:pic>
    </p:spTree>
    <p:extLst>
      <p:ext uri="{BB962C8B-B14F-4D97-AF65-F5344CB8AC3E}">
        <p14:creationId xmlns:p14="http://schemas.microsoft.com/office/powerpoint/2010/main" val="680608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6230"/>
            <a:ext cx="10515600" cy="936625"/>
          </a:xfrm>
        </p:spPr>
        <p:txBody>
          <a:bodyPr/>
          <a:lstStyle/>
          <a:p>
            <a:pPr algn="l"/>
            <a:r>
              <a:rPr lang="en-US" sz="3600" b="1" dirty="0"/>
              <a:t>Challenges Faced:</a:t>
            </a:r>
          </a:p>
        </p:txBody>
      </p:sp>
      <p:sp>
        <p:nvSpPr>
          <p:cNvPr id="3" name="Content Placeholder 2"/>
          <p:cNvSpPr>
            <a:spLocks noGrp="1"/>
          </p:cNvSpPr>
          <p:nvPr>
            <p:ph idx="1"/>
          </p:nvPr>
        </p:nvSpPr>
        <p:spPr>
          <a:xfrm>
            <a:off x="394063" y="1381760"/>
            <a:ext cx="10515600" cy="2343150"/>
          </a:xfrm>
        </p:spPr>
        <p:txBody>
          <a:bodyPr/>
          <a:lstStyle/>
          <a:p>
            <a:pPr marL="285750" indent="-285750">
              <a:buFont typeface="Arial" panose="020B0604020202020204" pitchFamily="34" charset="0"/>
              <a:buChar char="•"/>
            </a:pPr>
            <a:r>
              <a:rPr lang="en-IN" sz="2000" dirty="0">
                <a:sym typeface="+mn-ea"/>
              </a:rPr>
              <a:t>Data visualisation took more time for plotting data.</a:t>
            </a:r>
            <a:endParaRPr lang="en-IN" sz="2000" dirty="0"/>
          </a:p>
          <a:p>
            <a:pPr marL="285750" indent="-285750">
              <a:buFont typeface="Arial" panose="020B0604020202020204" pitchFamily="34" charset="0"/>
              <a:buChar char="•"/>
            </a:pPr>
            <a:r>
              <a:rPr lang="en-IN" sz="2000" dirty="0">
                <a:sym typeface="+mn-ea"/>
              </a:rPr>
              <a:t>The dataset contained with large amount of outliers.</a:t>
            </a:r>
            <a:endParaRPr lang="en-IN" sz="2000" dirty="0"/>
          </a:p>
          <a:p>
            <a:pPr marL="285750" indent="-285750">
              <a:buFont typeface="Arial" panose="020B0604020202020204" pitchFamily="34" charset="0"/>
              <a:buChar char="•"/>
            </a:pPr>
            <a:r>
              <a:rPr lang="en-IN" sz="2000" dirty="0">
                <a:sym typeface="+mn-ea"/>
              </a:rPr>
              <a:t>Feature selection doesn’t improve the model evaluation metrics.</a:t>
            </a:r>
            <a:endParaRPr lang="en-IN" sz="2000" dirty="0"/>
          </a:p>
          <a:p>
            <a:pPr marL="285750" indent="-285750">
              <a:buFont typeface="Arial" panose="020B0604020202020204" pitchFamily="34" charset="0"/>
              <a:buChar char="•"/>
            </a:pPr>
            <a:r>
              <a:rPr lang="en-IN" sz="2000" dirty="0">
                <a:sym typeface="+mn-ea"/>
              </a:rPr>
              <a:t>Model building was more complicated since, size of data set is very large.</a:t>
            </a:r>
            <a:endParaRPr lang="en-IN" sz="2000" dirty="0"/>
          </a:p>
          <a:p>
            <a:pPr marL="285750" indent="-285750">
              <a:buFont typeface="Arial" panose="020B0604020202020204" pitchFamily="34" charset="0"/>
              <a:buChar char="•"/>
            </a:pPr>
            <a:r>
              <a:rPr lang="en-IN" sz="2000" dirty="0">
                <a:sym typeface="+mn-ea"/>
              </a:rPr>
              <a:t> model deployment was complicated</a:t>
            </a:r>
            <a:endParaRPr lang="en-IN" sz="2000" dirty="0"/>
          </a:p>
          <a:p>
            <a:endParaRPr lang="en-US" sz="2000" dirty="0"/>
          </a:p>
        </p:txBody>
      </p:sp>
      <p:sp>
        <p:nvSpPr>
          <p:cNvPr id="4" name="Text Box 3"/>
          <p:cNvSpPr txBox="1"/>
          <p:nvPr/>
        </p:nvSpPr>
        <p:spPr>
          <a:xfrm>
            <a:off x="394063" y="3530649"/>
            <a:ext cx="6019800" cy="646331"/>
          </a:xfrm>
          <a:prstGeom prst="rect">
            <a:avLst/>
          </a:prstGeom>
          <a:noFill/>
        </p:spPr>
        <p:txBody>
          <a:bodyPr wrap="square" rtlCol="0">
            <a:spAutoFit/>
          </a:bodyPr>
          <a:lstStyle/>
          <a:p>
            <a:r>
              <a:rPr lang="en-US" sz="3600" dirty="0"/>
              <a:t>How did </a:t>
            </a:r>
            <a:r>
              <a:rPr lang="en-US" sz="3600" dirty="0" smtClean="0"/>
              <a:t> we Overcome </a:t>
            </a:r>
            <a:r>
              <a:rPr lang="en-US" sz="3600" dirty="0"/>
              <a:t>:</a:t>
            </a:r>
          </a:p>
        </p:txBody>
      </p:sp>
      <p:sp>
        <p:nvSpPr>
          <p:cNvPr id="5" name="Text Box 4"/>
          <p:cNvSpPr txBox="1"/>
          <p:nvPr/>
        </p:nvSpPr>
        <p:spPr>
          <a:xfrm>
            <a:off x="394063" y="4403271"/>
            <a:ext cx="7256145" cy="1938020"/>
          </a:xfrm>
          <a:prstGeom prst="rect">
            <a:avLst/>
          </a:prstGeom>
          <a:noFill/>
        </p:spPr>
        <p:txBody>
          <a:bodyPr wrap="square" rtlCol="0">
            <a:spAutoFit/>
          </a:bodyPr>
          <a:lstStyle/>
          <a:p>
            <a:pPr marL="285750" lvl="0" indent="-285750">
              <a:buFont typeface="Arial" panose="020B0604020202020204" pitchFamily="34" charset="0"/>
              <a:buChar char="•"/>
            </a:pPr>
            <a:r>
              <a:rPr lang="en-IN" sz="2000" dirty="0">
                <a:sym typeface="+mn-ea"/>
              </a:rPr>
              <a:t>Data visualisation was done for unique profile_id instead of whole dataset.</a:t>
            </a:r>
            <a:endParaRPr lang="en-IN" sz="2000" dirty="0"/>
          </a:p>
          <a:p>
            <a:pPr marL="285750" lvl="0" indent="-285750">
              <a:buFont typeface="Arial" panose="020B0604020202020204" pitchFamily="34" charset="0"/>
              <a:buChar char="•"/>
            </a:pPr>
            <a:r>
              <a:rPr lang="en-IN" sz="2000" dirty="0">
                <a:sym typeface="+mn-ea"/>
              </a:rPr>
              <a:t>Outliers are treated using caping technique of outlier treatment.</a:t>
            </a:r>
            <a:endParaRPr lang="en-IN" sz="2000" dirty="0"/>
          </a:p>
          <a:p>
            <a:pPr marL="285750" lvl="0" indent="-285750">
              <a:buFont typeface="Arial" panose="020B0604020202020204" pitchFamily="34" charset="0"/>
              <a:buChar char="•"/>
            </a:pPr>
            <a:r>
              <a:rPr lang="en-IN" sz="2000" dirty="0">
                <a:sym typeface="+mn-ea"/>
              </a:rPr>
              <a:t>From Feature selection profile_id also part of training dataset.</a:t>
            </a:r>
            <a:endParaRPr lang="en-IN" sz="2000" dirty="0"/>
          </a:p>
          <a:p>
            <a:pPr marL="285750" lvl="0" indent="-285750">
              <a:buFont typeface="Arial" panose="020B0604020202020204" pitchFamily="34" charset="0"/>
              <a:buChar char="•"/>
            </a:pPr>
            <a:r>
              <a:rPr lang="en-US" altLang="en-IN" sz="2000" dirty="0">
                <a:sym typeface="+mn-ea"/>
              </a:rPr>
              <a:t>M</a:t>
            </a:r>
            <a:r>
              <a:rPr lang="en-IN" sz="2000" dirty="0">
                <a:sym typeface="+mn-ea"/>
              </a:rPr>
              <a:t>odel deployment was done using </a:t>
            </a:r>
            <a:r>
              <a:rPr lang="en-US" altLang="en-IN" sz="2000" dirty="0">
                <a:sym typeface="+mn-ea"/>
              </a:rPr>
              <a:t>Flask.</a:t>
            </a:r>
            <a:endParaRPr lang="en-IN" sz="2000" dirty="0"/>
          </a:p>
          <a:p>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947" y="2819853"/>
            <a:ext cx="10515600" cy="1325563"/>
          </a:xfrm>
        </p:spPr>
        <p:txBody>
          <a:bodyPr/>
          <a:lstStyle/>
          <a:p>
            <a:pPr algn="l"/>
            <a:r>
              <a:rPr lang="en-US" b="1"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latin typeface="Arial Rounded MT Bold" panose="020F0704030504030204" pitchFamily="34" charset="0"/>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05" y="781844"/>
            <a:ext cx="10515600" cy="864870"/>
          </a:xfrm>
        </p:spPr>
        <p:txBody>
          <a:bodyPr/>
          <a:lstStyle/>
          <a:p>
            <a:pPr algn="ctr"/>
            <a:r>
              <a:rPr lang="en-US" sz="3600" b="1" dirty="0"/>
              <a:t>Business </a:t>
            </a:r>
            <a:r>
              <a:rPr lang="en-US" sz="3600" b="1" dirty="0" smtClean="0"/>
              <a:t>Problem</a:t>
            </a:r>
            <a:endParaRPr lang="en-US" sz="3600" b="1" dirty="0"/>
          </a:p>
        </p:txBody>
      </p:sp>
      <p:sp>
        <p:nvSpPr>
          <p:cNvPr id="3" name="Content Placeholder 2"/>
          <p:cNvSpPr>
            <a:spLocks noGrp="1"/>
          </p:cNvSpPr>
          <p:nvPr>
            <p:ph idx="1"/>
          </p:nvPr>
        </p:nvSpPr>
        <p:spPr>
          <a:xfrm>
            <a:off x="484505" y="1780302"/>
            <a:ext cx="10515600" cy="2106930"/>
          </a:xfrm>
        </p:spPr>
        <p:txBody>
          <a:bodyPr>
            <a:normAutofit fontScale="87500" lnSpcReduction="20000"/>
          </a:bodyPr>
          <a:lstStyle/>
          <a:p>
            <a:r>
              <a:rPr lang="en-US" sz="2220" dirty="0">
                <a:solidFill>
                  <a:schemeClr val="dk1"/>
                </a:solidFill>
                <a:highlight>
                  <a:srgbClr val="FFFFFF"/>
                </a:highlight>
                <a:latin typeface="Arial" panose="020B0604020202020204" pitchFamily="34" charset="0"/>
                <a:cs typeface="Arial" panose="020B0604020202020204" pitchFamily="34" charset="0"/>
                <a:sym typeface="+mn-ea"/>
              </a:rPr>
              <a:t>The main purpose of the data set's recording is to be able to model the stator and rotor temperatures of a PMSM in real-time.</a:t>
            </a:r>
          </a:p>
          <a:p>
            <a:r>
              <a:rPr lang="en-US" sz="2220" dirty="0">
                <a:solidFill>
                  <a:schemeClr val="dk1"/>
                </a:solidFill>
                <a:highlight>
                  <a:srgbClr val="FFFFFF"/>
                </a:highlight>
                <a:latin typeface="Arial" panose="020B0604020202020204" pitchFamily="34" charset="0"/>
                <a:cs typeface="Arial" panose="020B0604020202020204" pitchFamily="34" charset="0"/>
                <a:sym typeface="+mn-ea"/>
              </a:rPr>
              <a:t> Due to the intricate structure of an electric traction drive, direct measurement with thermal sensors is not possible for rotor temperatures, and even in case of the stator temperatures, sensor outage or even just deterioration can't be administered properly without redundant modeling. </a:t>
            </a:r>
          </a:p>
          <a:p>
            <a:r>
              <a:rPr lang="en-US" sz="2220" dirty="0">
                <a:solidFill>
                  <a:schemeClr val="dk1"/>
                </a:solidFill>
                <a:highlight>
                  <a:srgbClr val="FFFFFF"/>
                </a:highlight>
                <a:latin typeface="Arial" panose="020B0604020202020204" pitchFamily="34" charset="0"/>
                <a:cs typeface="Arial" panose="020B0604020202020204" pitchFamily="34" charset="0"/>
                <a:sym typeface="+mn-ea"/>
              </a:rPr>
              <a:t>In addition, precise thermal modeling gets more and more important with the rising relevance of functional safety.</a:t>
            </a:r>
            <a:endParaRPr lang="en-US" sz="2220" dirty="0">
              <a:solidFill>
                <a:schemeClr val="dk1"/>
              </a:solidFill>
              <a:highlight>
                <a:srgbClr val="FFFFFF"/>
              </a:highlight>
              <a:latin typeface="Arial" panose="020B0604020202020204" pitchFamily="34" charset="0"/>
              <a:cs typeface="Arial" panose="020B0604020202020204" pitchFamily="34" charset="0"/>
            </a:endParaRPr>
          </a:p>
          <a:p>
            <a:endParaRPr lang="en-US" sz="2220" dirty="0">
              <a:latin typeface="Arial" panose="020B0604020202020204" pitchFamily="34" charset="0"/>
              <a:cs typeface="Arial" panose="020B0604020202020204" pitchFamily="34" charset="0"/>
            </a:endParaRPr>
          </a:p>
        </p:txBody>
      </p:sp>
      <p:sp>
        <p:nvSpPr>
          <p:cNvPr id="4" name="Text Box 3"/>
          <p:cNvSpPr txBox="1"/>
          <p:nvPr/>
        </p:nvSpPr>
        <p:spPr>
          <a:xfrm>
            <a:off x="484505" y="4020820"/>
            <a:ext cx="3828415" cy="645160"/>
          </a:xfrm>
          <a:prstGeom prst="rect">
            <a:avLst/>
          </a:prstGeom>
          <a:noFill/>
        </p:spPr>
        <p:txBody>
          <a:bodyPr wrap="square" rtlCol="0">
            <a:spAutoFit/>
          </a:bodyPr>
          <a:lstStyle/>
          <a:p>
            <a:r>
              <a:rPr lang="en-US" sz="3600" b="1" dirty="0"/>
              <a:t>Objective :</a:t>
            </a:r>
          </a:p>
        </p:txBody>
      </p:sp>
      <p:sp>
        <p:nvSpPr>
          <p:cNvPr id="5" name="Text Box 4"/>
          <p:cNvSpPr txBox="1"/>
          <p:nvPr/>
        </p:nvSpPr>
        <p:spPr>
          <a:xfrm>
            <a:off x="484505" y="4987664"/>
            <a:ext cx="9455150" cy="1014730"/>
          </a:xfrm>
          <a:prstGeom prst="rect">
            <a:avLst/>
          </a:prstGeom>
          <a:noFill/>
        </p:spPr>
        <p:txBody>
          <a:bodyPr wrap="square" rtlCol="0">
            <a:spAutoFit/>
          </a:bodyPr>
          <a:lstStyle/>
          <a:p>
            <a:r>
              <a:rPr lang="en-US" sz="2000" dirty="0">
                <a:latin typeface="Arial" panose="020B0604020202020204"/>
                <a:ea typeface="Arial" panose="020B0604020202020204"/>
                <a:cs typeface="Arial" panose="020B0604020202020204"/>
                <a:sym typeface="Arial" panose="020B0604020202020204"/>
              </a:rPr>
              <a:t>Predict Motor temperature (“PM”) based on other attributes available are like ambient, coolant, torque, current d_q components, voltage d_q components, stator yoke, stator tooth, stator winding, permanent magnet and profile_id.</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8351" y="421361"/>
            <a:ext cx="8531860" cy="650240"/>
          </a:xfrm>
        </p:spPr>
        <p:txBody>
          <a:bodyPr>
            <a:normAutofit fontScale="90000"/>
          </a:bodyPr>
          <a:lstStyle/>
          <a:p>
            <a:r>
              <a:rPr lang="en-US" sz="3110" b="1" dirty="0"/>
              <a:t>Project Architecture / Project Workflow</a:t>
            </a:r>
          </a:p>
        </p:txBody>
      </p:sp>
      <p:graphicFrame>
        <p:nvGraphicFramePr>
          <p:cNvPr id="5" name="Diagram 4"/>
          <p:cNvGraphicFramePr/>
          <p:nvPr>
            <p:extLst>
              <p:ext uri="{D42A27DB-BD31-4B8C-83A1-F6EECF244321}">
                <p14:modId xmlns:p14="http://schemas.microsoft.com/office/powerpoint/2010/main" val="2964922799"/>
              </p:ext>
            </p:extLst>
          </p:nvPr>
        </p:nvGraphicFramePr>
        <p:xfrm>
          <a:off x="2494079" y="1205108"/>
          <a:ext cx="7235536" cy="5382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85" y="269875"/>
            <a:ext cx="10515600" cy="702945"/>
          </a:xfrm>
        </p:spPr>
        <p:txBody>
          <a:bodyPr>
            <a:normAutofit/>
          </a:bodyPr>
          <a:lstStyle/>
          <a:p>
            <a:pPr algn="l"/>
            <a:r>
              <a:rPr lang="en-US" sz="3110" b="1" dirty="0"/>
              <a:t>Data </a:t>
            </a:r>
            <a:r>
              <a:rPr lang="en-US" sz="3110" b="1" dirty="0" smtClean="0"/>
              <a:t>Cleansing</a:t>
            </a:r>
            <a:endParaRPr lang="en-US" sz="3110" b="1" dirty="0"/>
          </a:p>
        </p:txBody>
      </p:sp>
      <p:sp>
        <p:nvSpPr>
          <p:cNvPr id="3" name="Content Placeholder 2"/>
          <p:cNvSpPr>
            <a:spLocks noGrp="1"/>
          </p:cNvSpPr>
          <p:nvPr>
            <p:ph idx="1"/>
          </p:nvPr>
        </p:nvSpPr>
        <p:spPr>
          <a:xfrm>
            <a:off x="464185" y="1390831"/>
            <a:ext cx="10515600" cy="2701925"/>
          </a:xfrm>
        </p:spPr>
        <p:txBody>
          <a:bodyPr>
            <a:normAutofit/>
          </a:bodyPr>
          <a:lstStyle/>
          <a:p>
            <a:pPr marL="285750" indent="-285750" fontAlgn="base">
              <a:buFont typeface="Arial" panose="020B0604020202020204" pitchFamily="34" charset="0"/>
              <a:buChar char="•"/>
            </a:pPr>
            <a:r>
              <a:rPr lang="en-US" sz="1600" dirty="0">
                <a:sym typeface="+mn-ea"/>
              </a:rPr>
              <a:t>There are 998070 rows and 13 columns in the training dataset </a:t>
            </a:r>
            <a:endParaRPr lang="en-US" sz="1600" dirty="0"/>
          </a:p>
          <a:p>
            <a:pPr marL="285750" indent="-285750" fontAlgn="base">
              <a:buFont typeface="Arial" panose="020B0604020202020204" pitchFamily="34" charset="0"/>
              <a:buChar char="•"/>
            </a:pPr>
            <a:r>
              <a:rPr lang="en-US" sz="1600" dirty="0">
                <a:sym typeface="+mn-ea"/>
              </a:rPr>
              <a:t>there are no NA and duplicate values in the given data set.</a:t>
            </a:r>
            <a:endParaRPr lang="en-US" sz="1600" dirty="0"/>
          </a:p>
          <a:p>
            <a:pPr marL="285750" indent="-285750" fontAlgn="base">
              <a:buFont typeface="Arial" panose="020B0604020202020204" pitchFamily="34" charset="0"/>
              <a:buChar char="•"/>
            </a:pPr>
            <a:r>
              <a:rPr lang="en-US" sz="1600" dirty="0">
                <a:sym typeface="+mn-ea"/>
              </a:rPr>
              <a:t>Check all the business moments.</a:t>
            </a:r>
            <a:endParaRPr lang="en-US" sz="1600" dirty="0"/>
          </a:p>
          <a:p>
            <a:pPr marL="285750" indent="-285750" fontAlgn="base">
              <a:buFont typeface="Arial" panose="020B0604020202020204" pitchFamily="34" charset="0"/>
              <a:buChar char="•"/>
            </a:pPr>
            <a:r>
              <a:rPr lang="en-US" sz="1600" dirty="0">
                <a:sym typeface="+mn-ea"/>
              </a:rPr>
              <a:t>Majority of the variables are right skewed and has long tail in the end.</a:t>
            </a:r>
            <a:endParaRPr lang="en-US" sz="1600" dirty="0"/>
          </a:p>
          <a:p>
            <a:pPr marL="285750" indent="-285750" fontAlgn="base">
              <a:buFont typeface="Arial" panose="020B0604020202020204" pitchFamily="34" charset="0"/>
              <a:buChar char="•"/>
            </a:pPr>
            <a:r>
              <a:rPr lang="en-US" sz="1600" dirty="0">
                <a:sym typeface="+mn-ea"/>
              </a:rPr>
              <a:t>While others are left skewed and has long tail in the beginning.</a:t>
            </a:r>
            <a:endParaRPr lang="en-US" sz="1600" dirty="0"/>
          </a:p>
          <a:p>
            <a:pPr marL="285750" indent="-285750" fontAlgn="base">
              <a:buFont typeface="Arial" panose="020B0604020202020204" pitchFamily="34" charset="0"/>
              <a:buChar char="•"/>
            </a:pPr>
            <a:r>
              <a:rPr lang="en-US" sz="1600" dirty="0">
                <a:sym typeface="+mn-ea"/>
              </a:rPr>
              <a:t>We will remove the 1</a:t>
            </a:r>
            <a:r>
              <a:rPr lang="en-US" sz="1600" baseline="30000" dirty="0">
                <a:sym typeface="+mn-ea"/>
              </a:rPr>
              <a:t>st</a:t>
            </a:r>
            <a:r>
              <a:rPr lang="en-US" sz="1600" dirty="0">
                <a:sym typeface="+mn-ea"/>
              </a:rPr>
              <a:t> variable because it’s a serial number.</a:t>
            </a:r>
            <a:endParaRPr lang="en-US" sz="1600" dirty="0"/>
          </a:p>
          <a:p>
            <a:pPr marL="285750" indent="-285750" fontAlgn="base">
              <a:buFont typeface="Arial" panose="020B0604020202020204" pitchFamily="34" charset="0"/>
              <a:buChar char="•"/>
            </a:pPr>
            <a:r>
              <a:rPr lang="en-US" sz="1600" dirty="0">
                <a:sym typeface="+mn-ea"/>
              </a:rPr>
              <a:t>When we check the structure of the data set except profile_id others are numeric. Now we have to convert profile_id into factor.</a:t>
            </a:r>
            <a:endParaRPr lang="en-US" sz="1600" dirty="0"/>
          </a:p>
          <a:p>
            <a:endParaRPr lang="en-US" sz="1600" dirty="0"/>
          </a:p>
        </p:txBody>
      </p:sp>
      <p:sp>
        <p:nvSpPr>
          <p:cNvPr id="4" name="Text Box 3"/>
          <p:cNvSpPr txBox="1"/>
          <p:nvPr/>
        </p:nvSpPr>
        <p:spPr>
          <a:xfrm>
            <a:off x="559435" y="3903027"/>
            <a:ext cx="6009640" cy="583565"/>
          </a:xfrm>
          <a:prstGeom prst="rect">
            <a:avLst/>
          </a:prstGeom>
          <a:noFill/>
        </p:spPr>
        <p:txBody>
          <a:bodyPr wrap="square" rtlCol="0">
            <a:spAutoFit/>
          </a:bodyPr>
          <a:lstStyle/>
          <a:p>
            <a:r>
              <a:rPr lang="en-US" sz="3200" b="1" dirty="0"/>
              <a:t>Exploratory Data Analysis : (EDA)</a:t>
            </a:r>
          </a:p>
        </p:txBody>
      </p:sp>
      <p:sp>
        <p:nvSpPr>
          <p:cNvPr id="5" name="Text Box 4"/>
          <p:cNvSpPr txBox="1"/>
          <p:nvPr/>
        </p:nvSpPr>
        <p:spPr>
          <a:xfrm>
            <a:off x="464185" y="5008850"/>
            <a:ext cx="10182860" cy="2369880"/>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defRPr/>
            </a:pPr>
            <a:r>
              <a:rPr lang="en-US" sz="1600" kern="0" noProof="0" dirty="0">
                <a:ln>
                  <a:noFill/>
                </a:ln>
                <a:effectLst/>
                <a:uLnTx/>
                <a:uFillTx/>
                <a:latin typeface="Times New Roman" panose="02020603050405020304"/>
                <a:ea typeface="Times New Roman" panose="02020603050405020304"/>
                <a:cs typeface="Times New Roman" panose="02020603050405020304"/>
                <a:sym typeface="Times New Roman" panose="02020603050405020304"/>
              </a:rPr>
              <a:t>After converting into </a:t>
            </a:r>
            <a:r>
              <a:rPr lang="en-US" sz="1600" kern="0" noProof="0" dirty="0">
                <a:ln>
                  <a:noFill/>
                </a:ln>
                <a:effectLst/>
                <a:uLnTx/>
                <a:uFillTx/>
                <a:ea typeface="Times New Roman" panose="02020603050405020304"/>
                <a:cs typeface="Times New Roman" panose="02020603050405020304"/>
                <a:sym typeface="Times New Roman" panose="02020603050405020304"/>
              </a:rPr>
              <a:t>factor</a:t>
            </a:r>
            <a:r>
              <a:rPr lang="en-US" sz="1600" kern="0" noProof="0" dirty="0">
                <a:ln>
                  <a:noFill/>
                </a:ln>
                <a:effectLst/>
                <a:uLnTx/>
                <a:uFillTx/>
                <a:latin typeface="Times New Roman" panose="02020603050405020304"/>
                <a:ea typeface="Times New Roman" panose="02020603050405020304"/>
                <a:cs typeface="Times New Roman" panose="02020603050405020304"/>
                <a:sym typeface="Times New Roman" panose="02020603050405020304"/>
              </a:rPr>
              <a:t> we will get 52 levels.</a:t>
            </a:r>
            <a:endParaRPr kumimoji="0" lang="en-US" sz="1600" b="0" i="0" u="none" strike="noStrike" kern="0" cap="none" spc="0" normalizeH="0" baseline="0" noProof="0" dirty="0">
              <a:ln>
                <a:noFill/>
              </a:ln>
              <a:effectLst/>
              <a:uLnTx/>
              <a:uFillTx/>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defRPr/>
            </a:pPr>
            <a:r>
              <a:rPr lang="en-US" sz="1600" kern="0" noProof="0" dirty="0">
                <a:ln>
                  <a:noFill/>
                </a:ln>
                <a:effectLst/>
                <a:uLnTx/>
                <a:uFillTx/>
                <a:ea typeface="Times New Roman" panose="02020603050405020304"/>
                <a:cs typeface="Times New Roman" panose="02020603050405020304"/>
                <a:sym typeface="Times New Roman" panose="02020603050405020304"/>
              </a:rPr>
              <a:t>Now find the correlation ship</a:t>
            </a:r>
            <a:r>
              <a:rPr lang="en-US" sz="1600" b="1" kern="0" noProof="0" dirty="0">
                <a:ln>
                  <a:noFill/>
                </a:ln>
                <a:effectLst/>
                <a:uLnTx/>
                <a:uFillTx/>
                <a:ea typeface="Times New Roman" panose="02020603050405020304"/>
                <a:cs typeface="Times New Roman" panose="02020603050405020304"/>
                <a:sym typeface="Times New Roman" panose="02020603050405020304"/>
              </a:rPr>
              <a:t> </a:t>
            </a:r>
            <a:r>
              <a:rPr lang="en-US" sz="1600" kern="0" noProof="0" dirty="0">
                <a:ln>
                  <a:noFill/>
                </a:ln>
                <a:effectLst/>
                <a:uLnTx/>
                <a:uFillTx/>
                <a:ea typeface="Times New Roman" panose="02020603050405020304"/>
                <a:cs typeface="Times New Roman" panose="02020603050405020304"/>
                <a:sym typeface="Times New Roman" panose="02020603050405020304"/>
              </a:rPr>
              <a:t>between the variables. There is a collinearity also</a:t>
            </a:r>
            <a:r>
              <a:rPr lang="en-US" sz="1600" kern="0" noProof="0" dirty="0">
                <a:ln>
                  <a:noFill/>
                </a:ln>
                <a:effectLst/>
                <a:uLnTx/>
                <a:uFillTx/>
                <a:sym typeface="+mn-ea"/>
              </a:rPr>
              <a:t>.</a:t>
            </a:r>
            <a:endParaRPr kumimoji="0" lang="en-US" sz="1600" b="0" i="0" u="none" strike="noStrike" kern="0" cap="none" spc="0" normalizeH="0" baseline="0" noProof="0" dirty="0">
              <a:ln>
                <a:noFill/>
              </a:ln>
              <a:effectLst/>
              <a:uLnTx/>
              <a:uFillTx/>
            </a:endParaRPr>
          </a:p>
          <a:p>
            <a:pPr marL="285750" lvl="0" indent="-285750">
              <a:buClr>
                <a:schemeClr val="dk1"/>
              </a:buClr>
              <a:buSzPts val="1800"/>
              <a:buFont typeface="Arial" panose="020B0604020202020204"/>
              <a:buChar char="•"/>
            </a:pPr>
            <a:r>
              <a:rPr lang="en-US" sz="1600" dirty="0">
                <a:sym typeface="+mn-ea"/>
              </a:rPr>
              <a:t>Now we have to make the profile_id into unique, by doing this we will come to know how many levels are there. </a:t>
            </a:r>
            <a:endParaRPr lang="en-US" sz="1600" dirty="0"/>
          </a:p>
          <a:p>
            <a:pPr marL="285750" lvl="0" indent="-285750">
              <a:buClr>
                <a:schemeClr val="dk1"/>
              </a:buClr>
              <a:buSzPts val="1800"/>
              <a:buFont typeface="Arial" panose="020B0604020202020204"/>
              <a:buChar char="•"/>
            </a:pPr>
            <a:r>
              <a:rPr lang="en-US" sz="1600" dirty="0">
                <a:sym typeface="+mn-ea"/>
              </a:rPr>
              <a:t>The data set will follow normality.</a:t>
            </a:r>
            <a:endParaRPr lang="en-US" sz="1600" dirty="0"/>
          </a:p>
          <a:p>
            <a:pPr marL="285750" lvl="0" indent="-285750">
              <a:buClr>
                <a:schemeClr val="dk1"/>
              </a:buClr>
              <a:buSzPts val="1800"/>
              <a:buFont typeface="Arial" panose="020B0604020202020204"/>
              <a:buChar char="•"/>
            </a:pPr>
            <a:r>
              <a:rPr lang="en-US" sz="1600" dirty="0">
                <a:sym typeface="+mn-ea"/>
              </a:rPr>
              <a:t>When we used scatterplot we came to know about linearity. Data set follows positive linearity.</a:t>
            </a:r>
            <a:endParaRPr lang="en-US" sz="1600" dirty="0"/>
          </a:p>
          <a:p>
            <a:pPr marL="285750" lvl="0" indent="-285750">
              <a:buClr>
                <a:schemeClr val="dk1"/>
              </a:buClr>
              <a:buSzPts val="1800"/>
              <a:buFont typeface="Arial" panose="020B0604020202020204"/>
              <a:buChar char="•"/>
            </a:pPr>
            <a:r>
              <a:rPr lang="en-US" sz="1600" dirty="0">
                <a:sym typeface="+mn-ea"/>
              </a:rPr>
              <a:t>Histogram and bar plot will help us to find the variation in the data set.</a:t>
            </a:r>
            <a:endParaRPr lang="en-US" sz="1600" dirty="0"/>
          </a:p>
          <a:p>
            <a:pPr marR="0" lvl="0" defTabSz="914400" eaLnBrk="1" fontAlgn="auto" latinLnBrk="0" hangingPunct="1">
              <a:lnSpc>
                <a:spcPct val="100000"/>
              </a:lnSpc>
              <a:spcBef>
                <a:spcPts val="0"/>
              </a:spcBef>
              <a:spcAft>
                <a:spcPts val="0"/>
              </a:spcAft>
              <a:buClrTx/>
              <a:buSzTx/>
              <a:defRPr/>
            </a:pPr>
            <a:endParaRPr kumimoji="0" lang="en-US" b="0" i="0" u="none" strike="noStrike" kern="0" cap="none" spc="0" normalizeH="0" baseline="0" noProof="0" dirty="0">
              <a:ln>
                <a:noFill/>
              </a:ln>
              <a:effectLst/>
              <a:uLnTx/>
              <a:uFillTx/>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729" y="875212"/>
            <a:ext cx="10515600" cy="2834640"/>
          </a:xfrm>
        </p:spPr>
        <p:txBody>
          <a:bodyPr>
            <a:normAutofit/>
          </a:bodyPr>
          <a:lstStyle/>
          <a:p>
            <a:pPr marL="285750" indent="-285750" algn="l">
              <a:buFont typeface="Wingdings" panose="05000000000000000000" pitchFamily="2" charset="2"/>
              <a:buChar char="Ø"/>
            </a:pPr>
            <a:r>
              <a:rPr lang="en-US" sz="1800" dirty="0">
                <a:sym typeface="+mn-ea"/>
              </a:rPr>
              <a:t>Heat plot will tell us whether there </a:t>
            </a:r>
            <a:r>
              <a:rPr lang="en-US" sz="1800" dirty="0" smtClean="0">
                <a:sym typeface="+mn-ea"/>
              </a:rPr>
              <a:t/>
            </a:r>
            <a:br>
              <a:rPr lang="en-US" sz="1800" dirty="0" smtClean="0">
                <a:sym typeface="+mn-ea"/>
              </a:rPr>
            </a:br>
            <a:r>
              <a:rPr lang="en-US" sz="1800" dirty="0" smtClean="0">
                <a:sym typeface="+mn-ea"/>
              </a:rPr>
              <a:t>are </a:t>
            </a:r>
            <a:r>
              <a:rPr lang="en-US" sz="1800" dirty="0">
                <a:sym typeface="+mn-ea"/>
              </a:rPr>
              <a:t>any NA values and </a:t>
            </a:r>
            <a:r>
              <a:rPr lang="en-US" sz="1800" dirty="0" smtClean="0">
                <a:sym typeface="+mn-ea"/>
              </a:rPr>
              <a:t>correlation</a:t>
            </a:r>
            <a:br>
              <a:rPr lang="en-US" sz="1800" dirty="0" smtClean="0">
                <a:sym typeface="+mn-ea"/>
              </a:rPr>
            </a:br>
            <a:r>
              <a:rPr lang="en-US" sz="1800" dirty="0" smtClean="0">
                <a:sym typeface="+mn-ea"/>
              </a:rPr>
              <a:t>of </a:t>
            </a:r>
            <a:r>
              <a:rPr lang="en-US" sz="1800" dirty="0">
                <a:sym typeface="+mn-ea"/>
              </a:rPr>
              <a:t>the </a:t>
            </a:r>
            <a:r>
              <a:rPr lang="en-US" sz="1800" dirty="0" smtClean="0">
                <a:sym typeface="+mn-ea"/>
              </a:rPr>
              <a:t>variables.</a:t>
            </a:r>
            <a:r>
              <a:rPr lang="en-US" sz="1800" dirty="0">
                <a:sym typeface="+mn-ea"/>
              </a:rPr>
              <a:t/>
            </a:r>
            <a:br>
              <a:rPr lang="en-US" sz="1800" dirty="0">
                <a:sym typeface="+mn-ea"/>
              </a:rPr>
            </a:br>
            <a:r>
              <a:rPr lang="en-US" sz="1800" dirty="0" smtClean="0">
                <a:sym typeface="+mn-ea"/>
              </a:rPr>
              <a:t/>
            </a:r>
            <a:br>
              <a:rPr lang="en-US" sz="1800" dirty="0" smtClean="0">
                <a:sym typeface="+mn-ea"/>
              </a:rPr>
            </a:br>
            <a:r>
              <a:rPr lang="en-US" sz="1800" dirty="0">
                <a:sym typeface="+mn-ea"/>
              </a:rPr>
              <a:t/>
            </a:r>
            <a:br>
              <a:rPr lang="en-US" sz="1800" dirty="0">
                <a:sym typeface="+mn-ea"/>
              </a:rPr>
            </a:br>
            <a:endParaRPr lang="en-US" sz="1800" dirty="0"/>
          </a:p>
        </p:txBody>
      </p:sp>
      <p:pic>
        <p:nvPicPr>
          <p:cNvPr id="4" name="Content Placeholder 3" descr="heatmap"/>
          <p:cNvPicPr>
            <a:picLocks noGrp="1" noChangeAspect="1"/>
          </p:cNvPicPr>
          <p:nvPr>
            <p:ph idx="1"/>
          </p:nvPr>
        </p:nvPicPr>
        <p:blipFill>
          <a:blip r:embed="rId2"/>
          <a:stretch>
            <a:fillRect/>
          </a:stretch>
        </p:blipFill>
        <p:spPr>
          <a:xfrm>
            <a:off x="5155014" y="1463040"/>
            <a:ext cx="6929851" cy="5277395"/>
          </a:xfrm>
          <a:prstGeom prst="rect">
            <a:avLst/>
          </a:prstGeom>
          <a:solidFill>
            <a:schemeClr val="tx1"/>
          </a:solidFill>
        </p:spPr>
      </p:pic>
      <p:pic>
        <p:nvPicPr>
          <p:cNvPr id="3" name="Picture 2"/>
          <p:cNvPicPr>
            <a:picLocks noChangeAspect="1"/>
          </p:cNvPicPr>
          <p:nvPr/>
        </p:nvPicPr>
        <p:blipFill>
          <a:blip r:embed="rId3"/>
          <a:stretch>
            <a:fillRect/>
          </a:stretch>
        </p:blipFill>
        <p:spPr>
          <a:xfrm>
            <a:off x="96840" y="2432261"/>
            <a:ext cx="4944285" cy="98763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9250" y="1679484"/>
            <a:ext cx="2465705" cy="3021965"/>
          </a:xfrm>
        </p:spPr>
        <p:txBody>
          <a:bodyPr>
            <a:normAutofit fontScale="90000"/>
          </a:bodyPr>
          <a:lstStyle/>
          <a:p>
            <a:pPr marL="285750" indent="-285750" algn="l">
              <a:buFont typeface="Wingdings" panose="05000000000000000000" pitchFamily="2" charset="2"/>
              <a:buChar char="Ø"/>
            </a:pPr>
            <a:r>
              <a:rPr lang="en-US" sz="1780" dirty="0">
                <a:sym typeface="+mn-ea"/>
              </a:rPr>
              <a:t>Outliers:</a:t>
            </a:r>
            <a:br>
              <a:rPr lang="en-US" sz="1780" dirty="0">
                <a:sym typeface="+mn-ea"/>
              </a:rPr>
            </a:br>
            <a:r>
              <a:rPr lang="en-US" sz="1780" dirty="0"/>
              <a:t/>
            </a:r>
            <a:br>
              <a:rPr lang="en-US" sz="1780" dirty="0"/>
            </a:br>
            <a:r>
              <a:rPr lang="en-US" sz="1780" dirty="0">
                <a:sym typeface="+mn-ea"/>
              </a:rPr>
              <a:t>Ambient</a:t>
            </a:r>
            <a:r>
              <a:rPr lang="en-US" sz="1780" dirty="0"/>
              <a:t/>
            </a:r>
            <a:br>
              <a:rPr lang="en-US" sz="1780" dirty="0"/>
            </a:br>
            <a:r>
              <a:rPr lang="en-US" sz="1780" dirty="0">
                <a:sym typeface="+mn-ea"/>
              </a:rPr>
              <a:t>i_q</a:t>
            </a:r>
            <a:r>
              <a:rPr lang="en-US" sz="1780" dirty="0"/>
              <a:t/>
            </a:r>
            <a:br>
              <a:rPr lang="en-US" sz="1780" dirty="0"/>
            </a:br>
            <a:r>
              <a:rPr lang="en-US" sz="1780" dirty="0">
                <a:sym typeface="+mn-ea"/>
              </a:rPr>
              <a:t>Torque</a:t>
            </a:r>
            <a:br>
              <a:rPr lang="en-US" sz="1780" dirty="0">
                <a:sym typeface="+mn-ea"/>
              </a:rPr>
            </a:br>
            <a:r>
              <a:rPr lang="en-US" sz="1780" dirty="0"/>
              <a:t/>
            </a:r>
            <a:br>
              <a:rPr lang="en-US" sz="1780" dirty="0"/>
            </a:br>
            <a:r>
              <a:rPr lang="en-US" sz="1780" dirty="0">
                <a:sym typeface="+mn-ea"/>
              </a:rPr>
              <a:t>Outliers are removed Using caping technique of outlier treatment.</a:t>
            </a:r>
            <a:r>
              <a:rPr lang="en-US" sz="1780" dirty="0"/>
              <a:t/>
            </a:r>
            <a:br>
              <a:rPr lang="en-US" sz="1780" dirty="0"/>
            </a:br>
            <a:endParaRPr lang="en-US" sz="1780" dirty="0"/>
          </a:p>
        </p:txBody>
      </p:sp>
      <p:pic>
        <p:nvPicPr>
          <p:cNvPr id="9" name="Content Placeholder 8"/>
          <p:cNvPicPr>
            <a:picLocks noGrp="1" noChangeAspect="1"/>
          </p:cNvPicPr>
          <p:nvPr>
            <p:ph idx="1"/>
          </p:nvPr>
        </p:nvPicPr>
        <p:blipFill rotWithShape="1">
          <a:blip r:embed="rId2"/>
          <a:srcRect l="3731" b="10261"/>
          <a:stretch>
            <a:fillRect/>
          </a:stretch>
        </p:blipFill>
        <p:spPr>
          <a:xfrm>
            <a:off x="3169467" y="1156969"/>
            <a:ext cx="8842375" cy="525843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96" t="342"/>
          <a:stretch>
            <a:fillRect/>
          </a:stretch>
        </p:blipFill>
        <p:spPr bwMode="auto">
          <a:xfrm>
            <a:off x="615860" y="1226638"/>
            <a:ext cx="11122025" cy="54876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11" y="1763565"/>
            <a:ext cx="3867150" cy="796925"/>
          </a:xfrm>
        </p:spPr>
        <p:txBody>
          <a:bodyPr/>
          <a:lstStyle/>
          <a:p>
            <a:r>
              <a:rPr lang="en-US" sz="3200" b="1" dirty="0"/>
              <a:t>Model Building :</a:t>
            </a:r>
          </a:p>
        </p:txBody>
      </p:sp>
      <p:sp>
        <p:nvSpPr>
          <p:cNvPr id="3" name="Content Placeholder 2"/>
          <p:cNvSpPr>
            <a:spLocks noGrp="1"/>
          </p:cNvSpPr>
          <p:nvPr>
            <p:ph idx="1"/>
          </p:nvPr>
        </p:nvSpPr>
        <p:spPr>
          <a:xfrm>
            <a:off x="5062873" y="846943"/>
            <a:ext cx="8222821" cy="3427095"/>
          </a:xfrm>
        </p:spPr>
        <p:txBody>
          <a:bodyPr>
            <a:normAutofit lnSpcReduction="10000"/>
          </a:bodyPr>
          <a:lstStyle/>
          <a:p>
            <a:pPr marL="0" indent="0">
              <a:buNone/>
            </a:pPr>
            <a:r>
              <a:rPr lang="en-US" b="1" dirty="0" smtClean="0">
                <a:sym typeface="+mn-ea"/>
              </a:rPr>
              <a:t>Data </a:t>
            </a:r>
            <a:r>
              <a:rPr lang="en-US" b="1" dirty="0">
                <a:sym typeface="+mn-ea"/>
              </a:rPr>
              <a:t>Set Details :</a:t>
            </a:r>
            <a:r>
              <a:rPr lang="en-US" dirty="0">
                <a:sym typeface="+mn-ea"/>
              </a:rPr>
              <a:t> </a:t>
            </a:r>
            <a:endParaRPr lang="en-US" dirty="0"/>
          </a:p>
          <a:p>
            <a:pPr marL="0" indent="0">
              <a:buNone/>
            </a:pPr>
            <a:r>
              <a:rPr lang="en-US" dirty="0" smtClean="0">
                <a:sym typeface="+mn-ea"/>
              </a:rPr>
              <a:t>998070 </a:t>
            </a:r>
            <a:r>
              <a:rPr lang="en-US" dirty="0">
                <a:sym typeface="+mn-ea"/>
              </a:rPr>
              <a:t>rows and 13 columns</a:t>
            </a:r>
            <a:endParaRPr lang="en-US" dirty="0"/>
          </a:p>
          <a:p>
            <a:pPr marL="0" indent="0">
              <a:buNone/>
            </a:pPr>
            <a:r>
              <a:rPr lang="en-US" dirty="0" smtClean="0">
                <a:sym typeface="+mn-ea"/>
              </a:rPr>
              <a:t>Data </a:t>
            </a:r>
            <a:r>
              <a:rPr lang="en-US" dirty="0">
                <a:sym typeface="+mn-ea"/>
              </a:rPr>
              <a:t>- Continuous</a:t>
            </a:r>
            <a:endParaRPr lang="en-US" dirty="0"/>
          </a:p>
          <a:p>
            <a:pPr marL="0" indent="0">
              <a:buNone/>
            </a:pPr>
            <a:endParaRPr lang="en-US" dirty="0"/>
          </a:p>
          <a:p>
            <a:pPr marL="0" marR="0" lvl="0" indent="0" algn="l" rtl="0">
              <a:lnSpc>
                <a:spcPct val="100000"/>
              </a:lnSpc>
              <a:spcBef>
                <a:spcPts val="0"/>
              </a:spcBef>
              <a:spcAft>
                <a:spcPts val="0"/>
              </a:spcAft>
              <a:buClr>
                <a:srgbClr val="000000"/>
              </a:buClr>
              <a:buSzPts val="1800"/>
              <a:buFont typeface="Arial" panose="020B0604020202020204"/>
              <a:buNone/>
            </a:pPr>
            <a:r>
              <a:rPr lang="en-US" b="1" dirty="0" smtClean="0">
                <a:ea typeface="Century Gothic" panose="020B0502020202020204"/>
                <a:cs typeface="+mn-lt"/>
                <a:sym typeface="Century Gothic" panose="020B0502020202020204"/>
              </a:rPr>
              <a:t>Data </a:t>
            </a:r>
            <a:r>
              <a:rPr lang="en-US" b="1" dirty="0">
                <a:ea typeface="Century Gothic" panose="020B0502020202020204"/>
                <a:cs typeface="+mn-lt"/>
                <a:sym typeface="Century Gothic" panose="020B0502020202020204"/>
              </a:rPr>
              <a:t>Partition :</a:t>
            </a:r>
          </a:p>
          <a:p>
            <a:pPr marL="0" marR="0" lvl="0" indent="0" algn="l" rtl="0">
              <a:lnSpc>
                <a:spcPct val="100000"/>
              </a:lnSpc>
              <a:spcBef>
                <a:spcPts val="0"/>
              </a:spcBef>
              <a:spcAft>
                <a:spcPts val="0"/>
              </a:spcAft>
              <a:buClr>
                <a:srgbClr val="000000"/>
              </a:buClr>
              <a:buSzPts val="1800"/>
              <a:buFont typeface="Arial" panose="020B0604020202020204"/>
              <a:buNone/>
            </a:pPr>
            <a:r>
              <a:rPr lang="en-US" dirty="0" smtClean="0">
                <a:latin typeface="Calibri" panose="020F0502020204030204" charset="0"/>
                <a:ea typeface="Times New Roman" panose="02020603050405020304"/>
                <a:cs typeface="Calibri" panose="020F0502020204030204" charset="0"/>
                <a:sym typeface="Times New Roman" panose="02020603050405020304"/>
              </a:rPr>
              <a:t>Data </a:t>
            </a:r>
            <a:r>
              <a:rPr lang="en-US" dirty="0">
                <a:latin typeface="Calibri" panose="020F0502020204030204" charset="0"/>
                <a:ea typeface="Times New Roman" panose="02020603050405020304"/>
                <a:cs typeface="Calibri" panose="020F0502020204030204" charset="0"/>
                <a:sym typeface="Times New Roman" panose="02020603050405020304"/>
              </a:rPr>
              <a:t>is divided into 70:30 train and test.</a:t>
            </a:r>
          </a:p>
          <a:p>
            <a:pPr marL="0" marR="0" lvl="0" indent="0" algn="l" rtl="0">
              <a:lnSpc>
                <a:spcPct val="100000"/>
              </a:lnSpc>
              <a:spcBef>
                <a:spcPts val="0"/>
              </a:spcBef>
              <a:spcAft>
                <a:spcPts val="0"/>
              </a:spcAft>
              <a:buClr>
                <a:srgbClr val="000000"/>
              </a:buClr>
              <a:buSzPts val="1800"/>
              <a:buFont typeface="Arial" panose="020B0604020202020204"/>
              <a:buNone/>
            </a:pPr>
            <a:r>
              <a:rPr lang="en-US" dirty="0" smtClean="0">
                <a:latin typeface="Calibri" panose="020F0502020204030204" charset="0"/>
                <a:ea typeface="Times New Roman" panose="02020603050405020304"/>
                <a:cs typeface="Calibri" panose="020F0502020204030204" charset="0"/>
                <a:sym typeface="Times New Roman" panose="02020603050405020304"/>
              </a:rPr>
              <a:t>Based </a:t>
            </a:r>
            <a:r>
              <a:rPr lang="en-US" dirty="0">
                <a:latin typeface="Calibri" panose="020F0502020204030204" charset="0"/>
                <a:ea typeface="Times New Roman" panose="02020603050405020304"/>
                <a:cs typeface="Calibri" panose="020F0502020204030204" charset="0"/>
                <a:sym typeface="Times New Roman" panose="02020603050405020304"/>
              </a:rPr>
              <a:t>on this data we are going to perform Model Building.</a:t>
            </a:r>
          </a:p>
          <a:p>
            <a:pPr marL="0" marR="0" lvl="0" indent="0" algn="l" rtl="0">
              <a:lnSpc>
                <a:spcPct val="100000"/>
              </a:lnSpc>
              <a:spcBef>
                <a:spcPts val="0"/>
              </a:spcBef>
              <a:spcAft>
                <a:spcPts val="0"/>
              </a:spcAft>
              <a:buClr>
                <a:srgbClr val="000000"/>
              </a:buClr>
              <a:buSzPts val="1800"/>
              <a:buFont typeface="Arial" panose="020B0604020202020204"/>
              <a:buNone/>
            </a:pPr>
            <a:endParaRPr lang="en-US" dirty="0">
              <a:latin typeface="Calibri" panose="020F0502020204030204" charset="0"/>
              <a:ea typeface="Times New Roman" panose="02020603050405020304"/>
              <a:cs typeface="Calibri" panose="020F0502020204030204"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dirty="0" smtClean="0">
                <a:latin typeface="Calibri" panose="020F0502020204030204" charset="0"/>
                <a:ea typeface="Times New Roman" panose="02020603050405020304"/>
                <a:cs typeface="Calibri" panose="020F0502020204030204" charset="0"/>
                <a:sym typeface="Times New Roman" panose="02020603050405020304"/>
              </a:rPr>
              <a:t>Train </a:t>
            </a:r>
            <a:r>
              <a:rPr lang="en-US" dirty="0">
                <a:latin typeface="Calibri" panose="020F0502020204030204" charset="0"/>
                <a:ea typeface="Times New Roman" panose="02020603050405020304"/>
                <a:cs typeface="Calibri" panose="020F0502020204030204" charset="0"/>
                <a:sym typeface="Times New Roman" panose="02020603050405020304"/>
              </a:rPr>
              <a:t>= 698649 rows X 11 Columns</a:t>
            </a:r>
            <a:endParaRPr dirty="0">
              <a:latin typeface="Calibri" panose="020F0502020204030204" charset="0"/>
              <a:ea typeface="Times New Roman" panose="02020603050405020304"/>
              <a:cs typeface="Calibri" panose="020F0502020204030204"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dirty="0" smtClean="0">
                <a:latin typeface="Calibri" panose="020F0502020204030204" charset="0"/>
                <a:ea typeface="Times New Roman" panose="02020603050405020304"/>
                <a:cs typeface="Calibri" panose="020F0502020204030204" charset="0"/>
                <a:sym typeface="Times New Roman" panose="02020603050405020304"/>
              </a:rPr>
              <a:t>Test   </a:t>
            </a:r>
            <a:r>
              <a:rPr lang="en-US" dirty="0">
                <a:latin typeface="Calibri" panose="020F0502020204030204" charset="0"/>
                <a:ea typeface="Times New Roman" panose="02020603050405020304"/>
                <a:cs typeface="Calibri" panose="020F0502020204030204" charset="0"/>
                <a:sym typeface="Times New Roman" panose="02020603050405020304"/>
              </a:rPr>
              <a:t>= 299421 rows X 11 Columns</a:t>
            </a:r>
          </a:p>
          <a:p>
            <a:pPr marL="0" marR="0" lvl="0" indent="0" algn="l" rtl="0">
              <a:lnSpc>
                <a:spcPct val="100000"/>
              </a:lnSpc>
              <a:spcBef>
                <a:spcPts val="0"/>
              </a:spcBef>
              <a:spcAft>
                <a:spcPts val="0"/>
              </a:spcAft>
              <a:buClr>
                <a:srgbClr val="000000"/>
              </a:buClr>
              <a:buSzPts val="1800"/>
              <a:buFont typeface="Arial" panose="020B0604020202020204"/>
              <a:buNone/>
            </a:pPr>
            <a:endParaRPr lang="en-US" dirty="0">
              <a:latin typeface="Calibri" panose="020F0502020204030204" charset="0"/>
              <a:ea typeface="Times New Roman" panose="02020603050405020304"/>
              <a:cs typeface="Calibri" panose="020F0502020204030204" charset="0"/>
              <a:sym typeface="Times New Roman" panose="02020603050405020304"/>
            </a:endParaRPr>
          </a:p>
          <a:p>
            <a:endParaRPr lang="en-US" dirty="0"/>
          </a:p>
        </p:txBody>
      </p:sp>
      <p:sp>
        <p:nvSpPr>
          <p:cNvPr id="4" name="Text Box 3"/>
          <p:cNvSpPr txBox="1"/>
          <p:nvPr/>
        </p:nvSpPr>
        <p:spPr>
          <a:xfrm>
            <a:off x="214087" y="5248432"/>
            <a:ext cx="3053547" cy="584775"/>
          </a:xfrm>
          <a:prstGeom prst="rect">
            <a:avLst/>
          </a:prstGeom>
          <a:noFill/>
        </p:spPr>
        <p:txBody>
          <a:bodyPr wrap="square" rtlCol="0">
            <a:spAutoFit/>
          </a:bodyPr>
          <a:lstStyle/>
          <a:p>
            <a:r>
              <a:rPr lang="en-US" sz="3200" b="1" dirty="0" smtClean="0"/>
              <a:t>ALGORITHMS : </a:t>
            </a:r>
            <a:endParaRPr lang="en-US" sz="3200" b="1" dirty="0"/>
          </a:p>
        </p:txBody>
      </p:sp>
      <p:sp>
        <p:nvSpPr>
          <p:cNvPr id="5" name="Text Box 4"/>
          <p:cNvSpPr txBox="1"/>
          <p:nvPr/>
        </p:nvSpPr>
        <p:spPr>
          <a:xfrm>
            <a:off x="5062873" y="4940775"/>
            <a:ext cx="4250055"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Linear Regression</a:t>
            </a:r>
          </a:p>
          <a:p>
            <a:pPr marL="285750" indent="-285750">
              <a:buFont typeface="Arial" panose="020B0604020202020204" pitchFamily="34" charset="0"/>
              <a:buChar char="•"/>
            </a:pPr>
            <a:r>
              <a:rPr lang="en-US" sz="2000" dirty="0" err="1"/>
              <a:t>XGBoost</a:t>
            </a:r>
            <a:r>
              <a:rPr lang="en-US" sz="2000" dirty="0"/>
              <a:t> </a:t>
            </a:r>
            <a:r>
              <a:rPr lang="en-US" sz="2000" dirty="0" err="1"/>
              <a:t>Regressor</a:t>
            </a:r>
            <a:endParaRPr lang="en-US" sz="2000" dirty="0"/>
          </a:p>
          <a:p>
            <a:pPr marL="285750" indent="-285750">
              <a:buFont typeface="Arial" panose="020B0604020202020204" pitchFamily="34" charset="0"/>
              <a:buChar char="•"/>
            </a:pPr>
            <a:r>
              <a:rPr lang="en-US" sz="2000" dirty="0"/>
              <a:t>K-Nearest </a:t>
            </a:r>
            <a:r>
              <a:rPr lang="en-US" sz="2000" dirty="0" err="1"/>
              <a:t>Neighbour</a:t>
            </a:r>
            <a:r>
              <a:rPr lang="en-US" sz="2000" dirty="0"/>
              <a:t> </a:t>
            </a:r>
            <a:r>
              <a:rPr lang="en-US" sz="2000" dirty="0" err="1"/>
              <a:t>Regressor</a:t>
            </a:r>
            <a:endParaRPr lang="en-US" sz="2000" dirty="0"/>
          </a:p>
          <a:p>
            <a:pPr marL="285750" indent="-285750">
              <a:buFont typeface="Arial" panose="020B0604020202020204" pitchFamily="34" charset="0"/>
              <a:buChar char="•"/>
            </a:pPr>
            <a:r>
              <a:rPr lang="en-US" sz="2000" dirty="0" err="1"/>
              <a:t>Adaboost</a:t>
            </a:r>
            <a:r>
              <a:rPr lang="en-US" sz="2000" dirty="0"/>
              <a:t> </a:t>
            </a:r>
            <a:r>
              <a:rPr lang="en-US" sz="2000" dirty="0" err="1"/>
              <a:t>Regressor</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76" y="482691"/>
            <a:ext cx="4191000" cy="562610"/>
          </a:xfrm>
        </p:spPr>
        <p:txBody>
          <a:bodyPr>
            <a:normAutofit fontScale="90000"/>
          </a:bodyPr>
          <a:lstStyle/>
          <a:p>
            <a:r>
              <a:rPr lang="en-US" sz="3200" b="1" dirty="0"/>
              <a:t>Model Evaluation :</a:t>
            </a:r>
          </a:p>
        </p:txBody>
      </p:sp>
      <p:pic>
        <p:nvPicPr>
          <p:cNvPr id="4" name="Content Placeholder 3" descr="Screenshot (358)"/>
          <p:cNvPicPr>
            <a:picLocks noGrp="1" noChangeAspect="1"/>
          </p:cNvPicPr>
          <p:nvPr>
            <p:ph idx="1"/>
          </p:nvPr>
        </p:nvPicPr>
        <p:blipFill>
          <a:blip r:embed="rId2"/>
          <a:srcRect l="16295" t="66190" r="27765" b="14665"/>
          <a:stretch>
            <a:fillRect/>
          </a:stretch>
        </p:blipFill>
        <p:spPr>
          <a:xfrm>
            <a:off x="150676" y="1045301"/>
            <a:ext cx="11116945" cy="1752600"/>
          </a:xfrm>
          <a:prstGeom prst="rect">
            <a:avLst/>
          </a:prstGeom>
        </p:spPr>
      </p:pic>
      <p:pic>
        <p:nvPicPr>
          <p:cNvPr id="6" name="Content Placeholder 5"/>
          <p:cNvPicPr>
            <a:picLocks noGrp="1" noChangeAspect="1"/>
          </p:cNvPicPr>
          <p:nvPr>
            <p:ph sz="half" idx="4294967295"/>
          </p:nvPr>
        </p:nvPicPr>
        <p:blipFill>
          <a:blip r:embed="rId3"/>
          <a:stretch>
            <a:fillRect/>
          </a:stretch>
        </p:blipFill>
        <p:spPr>
          <a:xfrm>
            <a:off x="5331585" y="2797901"/>
            <a:ext cx="6860415" cy="4060099"/>
          </a:xfrm>
          <a:prstGeom prst="rect">
            <a:avLst/>
          </a:prstGeom>
        </p:spPr>
      </p:pic>
      <p:sp>
        <p:nvSpPr>
          <p:cNvPr id="5" name="Text Box 4"/>
          <p:cNvSpPr txBox="1"/>
          <p:nvPr/>
        </p:nvSpPr>
        <p:spPr>
          <a:xfrm>
            <a:off x="482056" y="3609794"/>
            <a:ext cx="5479415" cy="2831544"/>
          </a:xfrm>
          <a:prstGeom prst="rect">
            <a:avLst/>
          </a:prstGeom>
          <a:noFill/>
        </p:spPr>
        <p:txBody>
          <a:bodyPr wrap="square" rtlCol="0">
            <a:spAutoFit/>
          </a:bodyPr>
          <a:lstStyle/>
          <a:p>
            <a:pPr marL="0" indent="0">
              <a:buNone/>
            </a:pPr>
            <a:r>
              <a:rPr lang="en-US" sz="2400" b="1" dirty="0"/>
              <a:t>KNN </a:t>
            </a:r>
            <a:r>
              <a:rPr lang="en-US" sz="2400" b="1" dirty="0" err="1"/>
              <a:t>Regressor</a:t>
            </a:r>
            <a:r>
              <a:rPr lang="en-US" sz="2400" b="1" dirty="0"/>
              <a:t>:</a:t>
            </a:r>
          </a:p>
          <a:p>
            <a:pPr marL="0" indent="0">
              <a:buNone/>
            </a:pPr>
            <a:endParaRPr lang="en-US" dirty="0"/>
          </a:p>
          <a:p>
            <a:pPr marL="0" indent="0">
              <a:buNone/>
            </a:pPr>
            <a:r>
              <a:rPr lang="en-US" b="1" dirty="0">
                <a:sym typeface="+mn-ea"/>
              </a:rPr>
              <a:t>Original </a:t>
            </a:r>
            <a:r>
              <a:rPr lang="en-US" b="1" dirty="0" smtClean="0">
                <a:sym typeface="+mn-ea"/>
              </a:rPr>
              <a:t>Temp</a:t>
            </a:r>
            <a:r>
              <a:rPr lang="en-US" dirty="0">
                <a:sym typeface="+mn-ea"/>
              </a:rPr>
              <a:t>	  </a:t>
            </a:r>
            <a:r>
              <a:rPr lang="en-US" b="1" dirty="0">
                <a:sym typeface="+mn-ea"/>
              </a:rPr>
              <a:t>Predicted </a:t>
            </a:r>
            <a:r>
              <a:rPr lang="en-US" b="1" dirty="0" smtClean="0">
                <a:sym typeface="+mn-ea"/>
              </a:rPr>
              <a:t>Temp </a:t>
            </a:r>
            <a:endParaRPr lang="en-US" b="1" dirty="0"/>
          </a:p>
          <a:p>
            <a:pPr marL="0" indent="0">
              <a:buNone/>
            </a:pPr>
            <a:r>
              <a:rPr lang="en-US" dirty="0" smtClean="0">
                <a:sym typeface="+mn-ea"/>
              </a:rPr>
              <a:t>0 0.463110</a:t>
            </a:r>
            <a:r>
              <a:rPr lang="en-US" dirty="0">
                <a:sym typeface="+mn-ea"/>
              </a:rPr>
              <a:t>	         </a:t>
            </a:r>
            <a:r>
              <a:rPr lang="en-US" dirty="0" smtClean="0">
                <a:sym typeface="+mn-ea"/>
              </a:rPr>
              <a:t>0.398646</a:t>
            </a:r>
            <a:endParaRPr lang="en-US" dirty="0"/>
          </a:p>
          <a:p>
            <a:pPr marL="0" indent="0">
              <a:buNone/>
            </a:pPr>
            <a:r>
              <a:rPr lang="en-US" dirty="0" smtClean="0">
                <a:sym typeface="+mn-ea"/>
              </a:rPr>
              <a:t>1 -0.980749          -</a:t>
            </a:r>
            <a:r>
              <a:rPr lang="en-US" dirty="0">
                <a:sym typeface="+mn-ea"/>
              </a:rPr>
              <a:t>0.986900</a:t>
            </a:r>
            <a:endParaRPr lang="en-US" dirty="0"/>
          </a:p>
          <a:p>
            <a:pPr marL="0" indent="0">
              <a:buNone/>
            </a:pPr>
            <a:r>
              <a:rPr lang="en-US" dirty="0" smtClean="0">
                <a:sym typeface="+mn-ea"/>
              </a:rPr>
              <a:t>2 0.510929</a:t>
            </a:r>
            <a:r>
              <a:rPr lang="en-US" dirty="0">
                <a:sym typeface="+mn-ea"/>
              </a:rPr>
              <a:t>	        </a:t>
            </a:r>
            <a:r>
              <a:rPr lang="en-US" dirty="0" smtClean="0">
                <a:sym typeface="+mn-ea"/>
              </a:rPr>
              <a:t> </a:t>
            </a:r>
            <a:r>
              <a:rPr lang="en-US" dirty="0">
                <a:sym typeface="+mn-ea"/>
              </a:rPr>
              <a:t>0.494875</a:t>
            </a:r>
            <a:endParaRPr lang="en-US" dirty="0"/>
          </a:p>
          <a:p>
            <a:pPr marL="0" indent="0">
              <a:buNone/>
            </a:pPr>
            <a:r>
              <a:rPr lang="en-US" dirty="0" smtClean="0">
                <a:sym typeface="+mn-ea"/>
              </a:rPr>
              <a:t>3 -1.260174</a:t>
            </a:r>
            <a:r>
              <a:rPr lang="en-US" dirty="0">
                <a:sym typeface="+mn-ea"/>
              </a:rPr>
              <a:t>	     </a:t>
            </a:r>
            <a:r>
              <a:rPr lang="en-US" dirty="0" smtClean="0">
                <a:sym typeface="+mn-ea"/>
              </a:rPr>
              <a:t>   -</a:t>
            </a:r>
            <a:r>
              <a:rPr lang="en-US" dirty="0">
                <a:sym typeface="+mn-ea"/>
              </a:rPr>
              <a:t>1.262803</a:t>
            </a:r>
            <a:endParaRPr lang="en-US" dirty="0"/>
          </a:p>
          <a:p>
            <a:pPr marL="0" indent="0">
              <a:buNone/>
            </a:pPr>
            <a:r>
              <a:rPr lang="en-US" dirty="0" smtClean="0">
                <a:sym typeface="+mn-ea"/>
              </a:rPr>
              <a:t>4 1.267661</a:t>
            </a:r>
            <a:r>
              <a:rPr lang="en-US" dirty="0">
                <a:sym typeface="+mn-ea"/>
              </a:rPr>
              <a:t>	         </a:t>
            </a:r>
            <a:r>
              <a:rPr lang="en-US" dirty="0" smtClean="0">
                <a:sym typeface="+mn-ea"/>
              </a:rPr>
              <a:t>1.252173</a:t>
            </a:r>
            <a:endParaRPr lang="en-US" dirty="0"/>
          </a:p>
          <a:p>
            <a:pPr marL="0" indent="0">
              <a:buNone/>
            </a:pPr>
            <a:endParaRPr lang="en-US" sz="1400" b="1" dirty="0"/>
          </a:p>
          <a:p>
            <a:endParaRPr 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56</TotalTime>
  <Words>867</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Rounded MT Bold</vt:lpstr>
      <vt:lpstr>Calibri</vt:lpstr>
      <vt:lpstr>Century Gothic</vt:lpstr>
      <vt:lpstr>Times New Roman</vt:lpstr>
      <vt:lpstr>Wingdings</vt:lpstr>
      <vt:lpstr>Vapor Trail</vt:lpstr>
      <vt:lpstr>Electric Motor Temperature</vt:lpstr>
      <vt:lpstr>Business Problem</vt:lpstr>
      <vt:lpstr>Project Architecture / Project Workflow</vt:lpstr>
      <vt:lpstr>Data Cleansing</vt:lpstr>
      <vt:lpstr>Heat plot will tell us whether there  are any NA values and correlation of the variables.   </vt:lpstr>
      <vt:lpstr>Outliers:  Ambient i_q Torque  Outliers are removed Using caping technique of outlier treatment. </vt:lpstr>
      <vt:lpstr>PowerPoint Presentation</vt:lpstr>
      <vt:lpstr>Model Building :</vt:lpstr>
      <vt:lpstr>Model Evaluation :</vt:lpstr>
      <vt:lpstr>PowerPoint Presentation</vt:lpstr>
      <vt:lpstr>PowerPoint Presentation</vt:lpstr>
      <vt:lpstr>Model Deployment using Flask</vt:lpstr>
      <vt:lpstr>Step 2 :</vt:lpstr>
      <vt:lpstr>Step 3:</vt:lpstr>
      <vt:lpstr>PowerPoint Presentation</vt:lpstr>
      <vt:lpstr>PowerPoint Presentation</vt:lpstr>
      <vt:lpstr>Challenges Faced:</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Motor Temperature</dc:title>
  <dc:creator/>
  <cp:lastModifiedBy>Windows User</cp:lastModifiedBy>
  <cp:revision>9</cp:revision>
  <dcterms:created xsi:type="dcterms:W3CDTF">2022-03-31T07:42:31Z</dcterms:created>
  <dcterms:modified xsi:type="dcterms:W3CDTF">2022-03-31T09:57:08Z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A32A41EF2D1644319F44D1D2B135699E</vt:lpwstr>
  </property>
  <property fmtid="{D5CDD505-2E9C-101B-9397-08002B2CF9AE}" pid="3" name="KSOProductBuildVer">
    <vt:lpwstr>1033-11.2.0.11042</vt:lpwstr>
  </property>
</Properties>
</file>