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F51F84-262E-4741-BD80-5A2C9BB3010D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0A969-F8B3-6BAE-BFFA-4F8B6FE1D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045D3-8C87-A645-48B9-2E1F1BBB6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01214-6B03-2483-EB43-DD69BA75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80D50-5C23-92AD-5B1E-8C3AC3EE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757B-B403-74C5-97F7-EC582558D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3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4F85E-6864-03E0-B31E-52A8F623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24CED-E20D-489C-0E5B-4F69CFADB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041DE-8DC0-1A53-415C-BDD89051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28504-84E5-21AF-5AFD-A21C2023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80E05-9F27-2697-184F-EF7CD88AE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663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B650C-2388-C5A9-C107-49BF1D57E5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5EC9F-87F7-B35D-3B5F-F58D7EDAC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123EA-43E5-CA03-2993-F2BC4C57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11B4B-D16A-DD9B-551D-38311E6C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203D-374E-A521-6BE2-4BFB2B4C4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03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7B82D-D7E8-A1C5-4669-92C7BC6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6BAA3-94C2-4DD1-5C5F-598C37C1C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F5D4B-E1FF-B1BD-FE74-CEAB96C4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D2BD-793A-050B-C7D1-36E066BEC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3A64-8DC0-B6CD-5F63-EF69AF18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2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B7538-E780-E946-0E4E-69192760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4E5E1-AB74-4633-0A04-37B526DB1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386C0-2DEC-C532-9664-93DF1B6D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76247-D1C3-D7BC-95C0-0703232A3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2B18-F8AE-F6EB-0630-8504AD9E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569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88D56-8F06-C064-C7C3-9205DD6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952D2-9A7B-9A34-43A3-3C8FEBCFFD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A9809-58B6-036C-F162-ED134390D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7A14A-1A51-4BE3-E4AE-355CAABA8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1CB7D-32C5-EBA4-2881-1434729A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BEAD1-F79B-DBB8-A452-C908A092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6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814DC-6101-BB39-1E1E-577840B8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FCDB6-172D-B791-E54F-87F351DF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B0665-D1BA-AF16-94BF-B9416A77A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E62A3F-0DAD-DD40-F97E-D056BB682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6A3A3-3A53-440E-D098-B09B915B9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8368B-BB7B-7BED-6DB4-C35860976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C9C06-6A41-849F-67D0-C51F5737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B6006-C6E9-9BE6-1472-C5A1DF3D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50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A1ED6-12F4-BEBD-90D4-D5E3A4823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47328-E242-C8F3-FDFD-33EBF65A2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F69DA-B67E-45F9-A774-F9BE96983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E5306-90ED-35D2-E17E-1A734223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9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20FC8E-79E1-23C0-94D4-A5864FC3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54848-4768-AE1F-DDAF-B7A7372D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E8A37-B9F0-B1FE-3167-AB1DBEBA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741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8C63-E571-996D-E74F-E260D5B2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58843-EBE6-7DE3-6B9E-DBA02A94C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5D10A-E867-124A-F8C0-AD40E28E6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8B0BC-DCEB-0B51-CFC1-A6BE0A55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F57F1-EA16-41AC-AEB8-02D63EFC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3FB9B-F334-9614-10EC-306D222C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84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CEE9-A36F-8334-CE75-36AA05A94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60043-7C86-E654-3A70-D1FDE47A8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BA587-C4DA-C99C-1661-8B0611151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3412E-D787-428E-0B82-53109A3F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92EA8-D044-3FE2-1C96-7F4BF3D6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90855-2452-E99B-B2EB-A7FD0EAF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9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5C0D3-43DA-8698-A43F-30C95E2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4C7F4-4D13-55BF-0CD2-A1B4DC8C7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F0A63-2676-5D60-B628-09EDE6BE3E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F9D7-079C-455E-B708-3022A524A349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58355-DFD7-744B-EBE9-B34B853C68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59F52-82D6-7979-FF05-8913E5B0D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BA50-8E28-4D90-B00F-7787493AC8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76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FF03-BF66-03A2-FCA7-D0F2C5F873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F9037-DFD3-8439-5A12-7874CB0D98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1225B1-A7AA-B22F-EAB4-C301F0671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0600"/>
            <a:ext cx="12192000" cy="535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86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3DD8D-B507-D470-F62B-2CD955D80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A9DC2-C273-DF24-CF89-619E851D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4446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D494B3-A391-2963-2032-E2AE051A5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4715"/>
            <a:ext cx="12192000" cy="557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2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EE3CA-FA02-08F7-145E-02EB9D598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6245"/>
            <a:ext cx="10515600" cy="845114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3F6C2-BD78-4609-83DD-1FF5C6E2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672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A11097-5A81-3084-84F1-527F84113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135"/>
            <a:ext cx="12192000" cy="54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392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E84B-95A9-A569-1A18-DBC25E49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729"/>
            <a:ext cx="10515600" cy="73695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6CEE8-D14C-1CD8-5A02-BFA5A4BE9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73962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817E3-0211-EAF8-7B7C-D7655202B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53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09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324DC-4C63-5307-841B-2FD0506D0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5071"/>
            <a:ext cx="10515600" cy="815617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7A1FB-2CB9-5D02-D1D5-BA39E074A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A40297-E08E-3FA4-1F31-89D100EB4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7003"/>
            <a:ext cx="12192000" cy="588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454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855C-BF8E-3CC0-371F-710F2FFE0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5742"/>
            <a:ext cx="10515600" cy="85494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511A3-6217-1422-3CA5-28B81BEA8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1016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C0A9F-DF20-0430-0061-52BADAF2C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1602"/>
            <a:ext cx="12192000" cy="5189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43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DFCD-4FE3-2C7D-E7CA-0BA7EDE8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7755"/>
            <a:ext cx="10515600" cy="97293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4B76-27D4-F22E-C28E-3ACC65F7F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7708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6A8C5-CA5A-786C-28DB-BDFEA058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938"/>
            <a:ext cx="12192000" cy="53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3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EF0F-3CD0-6B5A-7B18-F9A9ED25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877"/>
            <a:ext cx="10515600" cy="5698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222E3-474B-8BA3-86EE-106B2D9BE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099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5CB9DD-7D68-2579-AB71-9BC99E9C0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345"/>
            <a:ext cx="12192000" cy="536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86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2A1D-32F2-3D7E-73F8-E83956A4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9420"/>
            <a:ext cx="10515600" cy="71126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9B34F-055C-A74A-D833-DC171F6B0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664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AC823-3EA5-8550-7273-9D5B6F115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938"/>
            <a:ext cx="12192000" cy="543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1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2A927-6B9A-1917-F1F8-3C5D0C62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1187"/>
            <a:ext cx="10515600" cy="779501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D1A8-3F28-181D-97B5-D0AD01A6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95304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D6E26-8606-20B5-DF92-45819C8D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4560"/>
            <a:ext cx="12192000" cy="547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0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00A0C-8F6C-4B7C-FBA7-F1DCFF9B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9373"/>
            <a:ext cx="10515600" cy="76131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7B80C-BF2F-1869-4B8F-4A40D99D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6414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ECF5E3-CAC8-E2A7-7981-A192B5736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274"/>
            <a:ext cx="12192000" cy="53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441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AF92F-A5A6-C19F-FF52-0F4DE136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02890"/>
            <a:ext cx="10515600" cy="687798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A44E-EB3C-6DA1-25A2-AD63B0E3C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45910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31292-68D6-2C17-60FB-46433D02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597"/>
            <a:ext cx="12192000" cy="54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92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B28E-178F-BBC9-76E3-ACF947D31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7463"/>
            <a:ext cx="10515600" cy="903225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B360-74E9-28FE-770E-E47D0563E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096014"/>
            <a:ext cx="10515600" cy="4351338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8EF3C-718A-41B1-FE8D-EEB99398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72830"/>
            <a:ext cx="12192000" cy="559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siddhraj thakor</dc:creator>
  <cp:lastModifiedBy>siddhraj thakor</cp:lastModifiedBy>
  <cp:revision>1</cp:revision>
  <dcterms:created xsi:type="dcterms:W3CDTF">2025-04-03T12:49:52Z</dcterms:created>
  <dcterms:modified xsi:type="dcterms:W3CDTF">2025-04-03T12:53:45Z</dcterms:modified>
</cp:coreProperties>
</file>