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1ff3d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1ff3d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 images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0875"/>
            <a:ext cx="4479951" cy="403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35434" l="19970" r="32694" t="19899"/>
          <a:stretch/>
        </p:blipFill>
        <p:spPr>
          <a:xfrm>
            <a:off x="4572000" y="380875"/>
            <a:ext cx="2430799" cy="17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571950" y="1808500"/>
            <a:ext cx="24309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EHT =  20.00 kV WD = 33.1 mm Mag = 500 X</a:t>
            </a:r>
            <a:r>
              <a:rPr lang="en" sz="1000"/>
              <a:t> </a:t>
            </a:r>
            <a:endParaRPr sz="1000"/>
          </a:p>
        </p:txBody>
      </p:sp>
      <p:sp>
        <p:nvSpPr>
          <p:cNvPr id="64" name="Google Shape;64;p14"/>
          <p:cNvSpPr txBox="1"/>
          <p:nvPr/>
        </p:nvSpPr>
        <p:spPr>
          <a:xfrm>
            <a:off x="6638450" y="2854000"/>
            <a:ext cx="10455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6528638" y="1510488"/>
            <a:ext cx="402323" cy="298010"/>
            <a:chOff x="6518163" y="1510488"/>
            <a:chExt cx="402323" cy="298010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6518179" y="1588902"/>
              <a:ext cx="402306" cy="219595"/>
              <a:chOff x="6638450" y="2647450"/>
              <a:chExt cx="1484525" cy="637800"/>
            </a:xfrm>
          </p:grpSpPr>
          <p:cxnSp>
            <p:nvCxnSpPr>
              <p:cNvPr id="67" name="Google Shape;67;p14"/>
              <p:cNvCxnSpPr/>
              <p:nvPr/>
            </p:nvCxnSpPr>
            <p:spPr>
              <a:xfrm>
                <a:off x="6638450" y="2966350"/>
                <a:ext cx="1484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4"/>
              <p:cNvCxnSpPr/>
              <p:nvPr/>
            </p:nvCxnSpPr>
            <p:spPr>
              <a:xfrm>
                <a:off x="8122975" y="2647450"/>
                <a:ext cx="0" cy="63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4"/>
              <p:cNvCxnSpPr/>
              <p:nvPr/>
            </p:nvCxnSpPr>
            <p:spPr>
              <a:xfrm>
                <a:off x="6638450" y="2647450"/>
                <a:ext cx="0" cy="63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0" name="Google Shape;70;p14"/>
            <p:cNvSpPr txBox="1"/>
            <p:nvPr/>
          </p:nvSpPr>
          <p:spPr>
            <a:xfrm>
              <a:off x="6518163" y="1510488"/>
              <a:ext cx="4023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</a:rPr>
                <a:t>50 </a:t>
              </a:r>
              <a:r>
                <a:rPr lang="en" sz="600">
                  <a:solidFill>
                    <a:srgbClr val="FFFFFF"/>
                  </a:solidFill>
                </a:rPr>
                <a:t>𝜇</a:t>
              </a:r>
              <a:r>
                <a:rPr lang="en" sz="600">
                  <a:solidFill>
                    <a:srgbClr val="FFFFFF"/>
                  </a:solidFill>
                </a:rPr>
                <a:t>m</a:t>
              </a:r>
              <a:endParaRPr sz="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