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60" r:id="rId6"/>
    <p:sldId id="262" r:id="rId7"/>
    <p:sldId id="269" r:id="rId8"/>
    <p:sldId id="263" r:id="rId9"/>
    <p:sldId id="264" r:id="rId10"/>
    <p:sldId id="265" r:id="rId11"/>
    <p:sldId id="261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3FABD-F812-48E0-858B-CCBB8BB8ED5D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E8B5-DE2D-47B6-AAF4-AAFB90E3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0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 </a:t>
            </a:r>
          </a:p>
          <a:p>
            <a:r>
              <a:rPr lang="en-IN" dirty="0"/>
              <a:t>1. https://docs.microsoft.com/en-us/windows/uwp/get-started/universal-application-platform-guide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0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1. https://docs.microsoft.com/en-us/dotnet/standard/net-standard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8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</a:t>
            </a:r>
          </a:p>
          <a:p>
            <a:pPr marL="228600" indent="-228600">
              <a:buAutoNum type="arabicPeriod"/>
            </a:pPr>
            <a:r>
              <a:rPr lang="en-IN" dirty="0"/>
              <a:t>https://msdn.microsoft.com/en-us/magazine/mt590967.aspx</a:t>
            </a:r>
          </a:p>
          <a:p>
            <a:pPr marL="228600" indent="-228600">
              <a:buAutoNum type="arabicPeriod"/>
            </a:pPr>
            <a:r>
              <a:rPr lang="en-IN" dirty="0"/>
              <a:t>http://www.c-sharpcorner.com/article/difference-between-net-framework-and-net-core/</a:t>
            </a:r>
          </a:p>
          <a:p>
            <a:pPr marL="228600" indent="-228600">
              <a:buAutoNum type="arabicPeriod"/>
            </a:pPr>
            <a:r>
              <a:rPr lang="en-IN" dirty="0"/>
              <a:t>https://blogs.windows.com/buildingapps/2015/08/20/net-native-what-it-means-for-universal-windows-platform-uwp-developers/#eA8QI46eXIOqskIe.97</a:t>
            </a:r>
          </a:p>
          <a:p>
            <a:pPr marL="228600" indent="-228600">
              <a:buAutoNum type="arabicPeriod"/>
            </a:pPr>
            <a:r>
              <a:rPr lang="en-IN" dirty="0"/>
              <a:t>https://blogs.msdn.microsoft.com/dotnet/2017/10/10/announcing-uwp-support-for-net-standard-2-0/</a:t>
            </a:r>
          </a:p>
          <a:p>
            <a:pPr marL="228600" indent="-228600">
              <a:buAutoNum type="arabicPeriod"/>
            </a:pPr>
            <a:r>
              <a:rPr lang="en-IN" dirty="0"/>
              <a:t>https://msdn.microsoft.com/library/mt185501.aspx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</a:t>
            </a:r>
          </a:p>
          <a:p>
            <a:pPr marL="228600" indent="-228600">
              <a:buAutoNum type="arabicPeriod"/>
            </a:pPr>
            <a:r>
              <a:rPr lang="en-IN" dirty="0"/>
              <a:t>http://www.c-sharpcorner.com/article/difference-between-net-framework-and-net-core/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</a:t>
            </a:r>
          </a:p>
          <a:p>
            <a:r>
              <a:rPr lang="en-IN" dirty="0"/>
              <a:t>1. https://blogs.windows.com/buildingapps/2015/08/20/net-native-what-it-means-for-universal-windows-platform-uwp-developers/#eA8QI46eXIOqskIe.97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3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Refs:</a:t>
            </a:r>
          </a:p>
          <a:p>
            <a:pPr marL="228600" indent="-228600">
              <a:buAutoNum type="arabicPeriod"/>
            </a:pPr>
            <a:r>
              <a:rPr lang="en-IN" dirty="0"/>
              <a:t>https://docs.microsoft.com/en-us/windows/uwp/packaging/packaging-uwp-apps</a:t>
            </a:r>
          </a:p>
          <a:p>
            <a:pPr marL="228600" indent="-228600">
              <a:buAutoNum type="arabicPeriod"/>
            </a:pPr>
            <a:r>
              <a:rPr lang="en-IN" dirty="0"/>
              <a:t>https://blogs.msdn.microsoft.com/appinstaller/2017/09/27/automated-app-updates-with-appinstaller-file/</a:t>
            </a:r>
          </a:p>
          <a:p>
            <a:pPr marL="228600" indent="-228600">
              <a:buAutoNum type="arabicPeriod"/>
            </a:pPr>
            <a:r>
              <a:rPr lang="en-IN" dirty="0"/>
              <a:t>https://docs.microsoft.com/en-us/windows/uwp/packaging/appinstaller-root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E8B5-DE2D-47B6-AAF4-AAFB90E30B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55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DEA-96CB-4C38-A142-844E154EF2DE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0D2-7742-46E7-994B-B7A658A30A3F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0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DA62-8713-4B64-912D-83C41B4BDE2D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8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E3BB-1478-4820-A98B-C9469114EBD7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2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07-FDE9-48F2-9C30-4DE8A6DB554C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18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698D-2579-48F4-8589-B3048222F92B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E38B-F56B-4CA3-BD8F-C121503A96E0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8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15C1-4721-4314-922C-3BAED2E9BF84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3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1D3-7A9F-44DA-B9B3-71CC296687BE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956-8D6E-477F-8CE9-763CA1D803C9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36FC-B1A9-4AEF-8D21-A31D4244985D}" type="datetime1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6D0-7549-4304-B866-1D6BD9F327C6}" type="datetime1">
              <a:rPr lang="en-IN" smtClean="0"/>
              <a:t>31-01-2018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0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0619-DEF4-4764-A6D0-EA654C950174}" type="datetime1">
              <a:rPr lang="en-IN" smtClean="0"/>
              <a:t>31-01-2018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107-F39B-4394-AA91-3DB823E7AD11}" type="datetime1">
              <a:rPr lang="en-IN" smtClean="0"/>
              <a:t>31-01-2018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A989-482B-4F57-AD7B-2AF6C413C059}" type="datetime1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8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2A00-21ED-4063-90DD-586717C10288}" type="datetime1">
              <a:rPr lang="en-IN" smtClean="0"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58EC-C1AB-4B80-BC41-3E653D08FE65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BCCDBF-72B0-41F8-9709-5E01EF227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DB5B-6AB5-4160-8E7E-3789A981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64" y="2404534"/>
            <a:ext cx="814653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Universal Windows Platform (UWP)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0271DA-1531-4C24-9CE7-A974F13D8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A69404-6DAE-4DF0-AACA-22ABA3A0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Pre 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A26A-5CAD-42D3-88E4-8DECBB6A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/>
              <a:t>For User</a:t>
            </a:r>
          </a:p>
          <a:p>
            <a:pPr lvl="1"/>
            <a:r>
              <a:rPr lang="en-IN" dirty="0"/>
              <a:t>Only a Device that runs Minimum Windows Runtime (Win 10) version targeted by the UWP App</a:t>
            </a:r>
          </a:p>
          <a:p>
            <a:pPr lvl="1"/>
            <a:endParaRPr lang="en-IN" dirty="0"/>
          </a:p>
          <a:p>
            <a:r>
              <a:rPr lang="en-IN" dirty="0"/>
              <a:t>For Developer</a:t>
            </a:r>
          </a:p>
          <a:p>
            <a:pPr lvl="1"/>
            <a:r>
              <a:rPr lang="en-IN" dirty="0"/>
              <a:t>PC with Win 10 (10.0.16299.0 and further)</a:t>
            </a:r>
          </a:p>
          <a:p>
            <a:pPr lvl="1"/>
            <a:r>
              <a:rPr lang="en-IN" dirty="0"/>
              <a:t>8GB RAM</a:t>
            </a:r>
          </a:p>
          <a:p>
            <a:pPr lvl="1"/>
            <a:r>
              <a:rPr lang="en-IN" dirty="0"/>
              <a:t>Hyper-V Supported Processor</a:t>
            </a:r>
          </a:p>
          <a:p>
            <a:pPr lvl="1"/>
            <a:r>
              <a:rPr lang="en-IN" dirty="0"/>
              <a:t>Visual Studio 2017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9BCA-DBDD-4DA0-9394-30AD239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A4159A-140D-4CD2-9B8C-91F7E6720165}" type="datetime1">
              <a:rPr lang="en-IN" smtClean="0"/>
              <a:pPr>
                <a:spcAft>
                  <a:spcPts val="600"/>
                </a:spcAft>
              </a:pPr>
              <a:t>31-01-2018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F4E1-7263-4FC1-B1FE-D3CEE13C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E248-52B6-4E86-A1F5-6E04043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8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A1AF1-3C62-4BCD-9FAC-F8CF859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DB34-0103-475E-A320-F5CE8FA5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Types of packages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Package (.appx) 			   -&gt; Sideloading Use case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Bundle (.appxbundle) 		   -&gt; Sideloading Use case 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Package Upload File (.appxupload)   -&gt; Windows Store Use case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Installer (.appinstaller) 		   -&gt; Sideloading Use case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Publish to Windows Store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Reserve App Name with Windows Dev Center Portal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Link app package with trusted certificate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Upload .appxupload file to store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Windows App Certification Kit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in Microsoft Store</a:t>
            </a:r>
          </a:p>
          <a:p>
            <a:pPr lvl="1">
              <a:lnSpc>
                <a:spcPct val="90000"/>
              </a:lnSpc>
            </a:pPr>
            <a:endParaRPr lang="en-IN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Sideloading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Enable Sideloading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Trusted Cert Installation</a:t>
            </a:r>
          </a:p>
          <a:p>
            <a:pPr lvl="1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.appxbundle OR .appx files</a:t>
            </a:r>
          </a:p>
          <a:p>
            <a:pPr lvl="2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Auto Generated Script</a:t>
            </a:r>
          </a:p>
          <a:p>
            <a:pPr lvl="2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App Installer</a:t>
            </a:r>
          </a:p>
          <a:p>
            <a:pPr lvl="2">
              <a:lnSpc>
                <a:spcPct val="90000"/>
              </a:lnSpc>
            </a:pPr>
            <a:r>
              <a:rPr lang="en-IN" sz="1100">
                <a:solidFill>
                  <a:srgbClr val="FFFFFF"/>
                </a:solidFill>
              </a:rPr>
              <a:t>Windows Power Shell</a:t>
            </a:r>
          </a:p>
          <a:p>
            <a:pPr lvl="1">
              <a:lnSpc>
                <a:spcPct val="90000"/>
              </a:lnSpc>
            </a:pPr>
            <a:endParaRPr lang="en-IN" sz="11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C44C-8539-4921-B08F-E5D39C91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E88A8-B41E-4553-AED4-1A3C62F2EEE9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31-01-2018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167E-1212-45DA-B7CC-818C5524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1586-2CAE-4209-B1F3-BB7D4357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7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68691B-71A4-4BFA-897D-C5F545A9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552A-9ACE-463D-962B-951A89AF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Scope Coverage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Adaptive UI with 2 page navigation with minimal UI controls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Fetch minimal details from MFP using standard Protocols</a:t>
            </a:r>
            <a:endParaRPr lang="en-IN"/>
          </a:p>
          <a:p>
            <a:pPr lvl="2">
              <a:lnSpc>
                <a:spcPct val="90000"/>
              </a:lnSpc>
            </a:pPr>
            <a:r>
              <a:rPr lang="en-IN" dirty="0"/>
              <a:t>SNMP</a:t>
            </a:r>
            <a:endParaRPr lang="en-IN"/>
          </a:p>
          <a:p>
            <a:pPr lvl="2">
              <a:lnSpc>
                <a:spcPct val="90000"/>
              </a:lnSpc>
            </a:pPr>
            <a:r>
              <a:rPr lang="en-IN" dirty="0"/>
              <a:t>HTTP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Store and access app’s local data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Localization support for 2 languages</a:t>
            </a:r>
            <a:endParaRPr lang="en-IN"/>
          </a:p>
          <a:p>
            <a:pPr lvl="2">
              <a:lnSpc>
                <a:spcPct val="90000"/>
              </a:lnSpc>
            </a:pPr>
            <a:r>
              <a:rPr lang="en-IN" dirty="0"/>
              <a:t>English</a:t>
            </a:r>
            <a:endParaRPr lang="en-IN"/>
          </a:p>
          <a:p>
            <a:pPr lvl="2">
              <a:lnSpc>
                <a:spcPct val="90000"/>
              </a:lnSpc>
            </a:pPr>
            <a:r>
              <a:rPr lang="en-IN" dirty="0"/>
              <a:t>Japanese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External </a:t>
            </a:r>
            <a:r>
              <a:rPr lang="en-IN" dirty="0" err="1"/>
              <a:t>Dll</a:t>
            </a:r>
            <a:r>
              <a:rPr lang="en-IN" dirty="0"/>
              <a:t> reference feasibility in UWP</a:t>
            </a:r>
            <a:endParaRPr lang="en-IN"/>
          </a:p>
          <a:p>
            <a:pPr lvl="1">
              <a:lnSpc>
                <a:spcPct val="90000"/>
              </a:lnSpc>
            </a:pPr>
            <a:r>
              <a:rPr lang="en-IN" dirty="0"/>
              <a:t>App Deployment</a:t>
            </a:r>
            <a:endParaRPr lang="en-IN"/>
          </a:p>
          <a:p>
            <a:pPr marL="457200" lvl="1" indent="0">
              <a:lnSpc>
                <a:spcPct val="90000"/>
              </a:lnSpc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ABE0-3BFF-4472-83A7-D79054ED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39166-A54B-4921-82D7-B7E88095CD65}" type="datetime1">
              <a:rPr lang="en-IN" smtClean="0"/>
              <a:pPr>
                <a:spcAft>
                  <a:spcPts val="600"/>
                </a:spcAft>
              </a:pPr>
              <a:t>31-01-2018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743F-3888-4229-8F77-DF210699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EE6F-7C5A-40FF-B8F9-D688E545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0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1B235E-50BC-4B5D-8BB6-119684EC9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681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7F39-7219-41A0-A014-53FD2987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365-E3FE-4AF4-B5DB-5E137F59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Overview</a:t>
            </a:r>
          </a:p>
          <a:p>
            <a:r>
              <a:rPr lang="en-IN">
                <a:solidFill>
                  <a:srgbClr val="FFFFFF"/>
                </a:solidFill>
              </a:rPr>
              <a:t>Background &amp; Ecosystem</a:t>
            </a:r>
          </a:p>
          <a:p>
            <a:r>
              <a:rPr lang="en-IN">
                <a:solidFill>
                  <a:srgbClr val="FFFFFF"/>
                </a:solidFill>
              </a:rPr>
              <a:t>.NET Native  - What it is for UWP???</a:t>
            </a:r>
          </a:p>
          <a:p>
            <a:r>
              <a:rPr lang="en-IN">
                <a:solidFill>
                  <a:srgbClr val="FFFFFF"/>
                </a:solidFill>
              </a:rPr>
              <a:t>Advantages</a:t>
            </a:r>
          </a:p>
          <a:p>
            <a:r>
              <a:rPr lang="en-IN">
                <a:solidFill>
                  <a:srgbClr val="FFFFFF"/>
                </a:solidFill>
              </a:rPr>
              <a:t>Limitations</a:t>
            </a:r>
          </a:p>
          <a:p>
            <a:r>
              <a:rPr lang="en-IN">
                <a:solidFill>
                  <a:srgbClr val="FFFFFF"/>
                </a:solidFill>
              </a:rPr>
              <a:t>Pre Requisites</a:t>
            </a:r>
          </a:p>
          <a:p>
            <a:r>
              <a:rPr lang="en-IN">
                <a:solidFill>
                  <a:srgbClr val="FFFFFF"/>
                </a:solidFill>
              </a:rPr>
              <a:t>Deployment</a:t>
            </a:r>
          </a:p>
          <a:p>
            <a:r>
              <a:rPr lang="en-IN">
                <a:solidFill>
                  <a:srgbClr val="FFFFFF"/>
                </a:solidFill>
              </a:rPr>
              <a:t>Live Demo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617C-8003-4B18-8F4B-C35019F6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7959EA-2FC8-4496-9B7B-AF006B7A0BAE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31-01-2018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7B3B-658A-442A-90C2-B8A3BF16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C0EF-05D0-48E6-8C6E-7537FAF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9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89AE-794B-4382-BE07-626C1E99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9245-DA20-410B-8AED-6855799D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746" y="1583503"/>
            <a:ext cx="2683091" cy="4294043"/>
          </a:xfrm>
        </p:spPr>
        <p:txBody>
          <a:bodyPr/>
          <a:lstStyle/>
          <a:p>
            <a:r>
              <a:rPr lang="en-IN" dirty="0"/>
              <a:t>Device Families</a:t>
            </a:r>
          </a:p>
          <a:p>
            <a:r>
              <a:rPr lang="en-IN" dirty="0"/>
              <a:t>Extension SDK’s</a:t>
            </a:r>
          </a:p>
          <a:p>
            <a:r>
              <a:rPr lang="en-IN" dirty="0"/>
              <a:t>Universal Controls</a:t>
            </a:r>
          </a:p>
          <a:p>
            <a:r>
              <a:rPr lang="en-IN" dirty="0"/>
              <a:t>Adaptive UI</a:t>
            </a:r>
          </a:p>
          <a:p>
            <a:r>
              <a:rPr lang="en-IN" dirty="0"/>
              <a:t>Adaptive Scaling</a:t>
            </a:r>
          </a:p>
          <a:p>
            <a:r>
              <a:rPr lang="en-IN" dirty="0"/>
              <a:t>Adaptive Coding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Content Placeholder 7" descr="A picture containing tennis, player, sky, racket&#10;&#10;Description generated with high confidence">
            <a:extLst>
              <a:ext uri="{FF2B5EF4-FFF2-40B4-BE49-F238E27FC236}">
                <a16:creationId xmlns:a16="http://schemas.microsoft.com/office/drawing/2014/main" id="{675A6E41-A145-4A26-A0F8-987F1DD726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37" y="826629"/>
            <a:ext cx="6445028" cy="2686867"/>
          </a:xfr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1B22B4-DFDB-4A86-850F-FA8E78CA1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" y="4022599"/>
            <a:ext cx="8516539" cy="1810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EC74-3819-4D39-A0ED-DB4EDAAE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A6F7-DF6F-41C0-9DB0-932DF2A4CDF1}" type="datetime1">
              <a:rPr lang="en-IN" smtClean="0"/>
              <a:t>31-01-2018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FD9A-7C4C-481E-93D3-9B8C255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B058-EE69-492C-809A-0C0E3A5E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1C87-72E5-4CE3-A9FE-D5947A09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6597"/>
            <a:ext cx="8596668" cy="1320800"/>
          </a:xfrm>
        </p:spPr>
        <p:txBody>
          <a:bodyPr/>
          <a:lstStyle/>
          <a:p>
            <a:r>
              <a:rPr lang="en-IN" dirty="0"/>
              <a:t>Background &amp; Ecosystem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1140680"/>
            <a:ext cx="4184035" cy="433143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7B59CB7-9DF1-4B99-81F0-14D98EA4B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408" y="1776046"/>
            <a:ext cx="8106507" cy="43082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707A-19FE-4BD4-8CA9-781243B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F9DD-2DC5-4A20-877A-03E81B5186AB}" type="datetime1">
              <a:rPr lang="en-IN" smtClean="0"/>
              <a:t>31-01-2018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2A616-DFFE-466B-B2A9-8394A58A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D9C17-5E99-4948-A4B2-45C77147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F4E9-1DA1-4F6D-839D-B049588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Background &amp; Ecosystem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7695-19B3-4CB1-8712-170627DF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What’s New?</a:t>
            </a:r>
          </a:p>
          <a:p>
            <a:pPr lvl="1"/>
            <a:r>
              <a:rPr lang="en-IN">
                <a:solidFill>
                  <a:srgbClr val="FFFFFF"/>
                </a:solidFill>
              </a:rPr>
              <a:t>.NET Core</a:t>
            </a:r>
          </a:p>
          <a:p>
            <a:pPr lvl="1"/>
            <a:r>
              <a:rPr lang="en-IN">
                <a:solidFill>
                  <a:srgbClr val="FFFFFF"/>
                </a:solidFill>
              </a:rPr>
              <a:t>.NET Native</a:t>
            </a:r>
          </a:p>
          <a:p>
            <a:pPr lvl="1"/>
            <a:r>
              <a:rPr lang="en-IN">
                <a:solidFill>
                  <a:srgbClr val="FFFFFF"/>
                </a:solidFill>
              </a:rPr>
              <a:t>.NET Native Analyzer</a:t>
            </a:r>
          </a:p>
          <a:p>
            <a:pPr lvl="1"/>
            <a:r>
              <a:rPr lang="en-IN">
                <a:solidFill>
                  <a:srgbClr val="FFFFFF"/>
                </a:solidFill>
              </a:rPr>
              <a:t>.NET for UWP</a:t>
            </a:r>
          </a:p>
          <a:p>
            <a:r>
              <a:rPr lang="en-IN">
                <a:solidFill>
                  <a:srgbClr val="FFFFFF"/>
                </a:solidFill>
              </a:rPr>
              <a:t>Nuget Package Manager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7B5A-235A-4F46-99C4-1B860A3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13DD5-B771-491C-976D-BD92A997B50E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31-01-2018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6E93-4BC1-477E-A656-6F26FB39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F2A8-1860-4182-A5FA-A26C6EAD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7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F4E9-1DA1-4F6D-839D-B049588C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&amp; Ecosystem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E5DB91-355A-42D3-BF56-56C36DCC8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0" y="1587190"/>
            <a:ext cx="7351415" cy="451805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1E5-18ED-4669-810D-C901917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FFBD-D075-4C4B-B3BD-0C149854B727}" type="datetime1">
              <a:rPr lang="en-IN" smtClean="0"/>
              <a:t>31-01-2018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CB40D-7B96-494C-B6AB-D7322EB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F356-2B98-40EC-9461-F1409005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CDBF-72B0-41F8-9709-5E01EF227C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DD04E0-048A-4483-8F05-F4BD6459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.NET Native  - What it is for UWP???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BA66-99DF-4CBE-BBA9-75F8C92F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Less memory consumption due native compilation</a:t>
            </a:r>
          </a:p>
          <a:p>
            <a:pPr>
              <a:lnSpc>
                <a:spcPct val="90000"/>
              </a:lnSpc>
            </a:pPr>
            <a:r>
              <a:rPr lang="en-US" sz="1500"/>
              <a:t>No dependencies on the desktop .NET Runtime installed on the system</a:t>
            </a:r>
          </a:p>
          <a:p>
            <a:pPr>
              <a:lnSpc>
                <a:spcPct val="90000"/>
              </a:lnSpc>
            </a:pPr>
            <a:r>
              <a:rPr lang="en-US" sz="1500"/>
              <a:t>Since your app is compiled natively, you get the performance benefits associated with native code (think C++ performance)</a:t>
            </a:r>
          </a:p>
          <a:p>
            <a:pPr>
              <a:lnSpc>
                <a:spcPct val="90000"/>
              </a:lnSpc>
            </a:pPr>
            <a:r>
              <a:rPr lang="en-US" sz="1500"/>
              <a:t>You can still take advantage of the industry-leading C# or VB programming languages, and the tools associated with them</a:t>
            </a:r>
          </a:p>
          <a:p>
            <a:pPr>
              <a:lnSpc>
                <a:spcPct val="90000"/>
              </a:lnSpc>
            </a:pPr>
            <a:r>
              <a:rPr lang="en-US" sz="1500"/>
              <a:t>You can continue to use the comprehensive and consistent programming model available with .NET– with extensive APIs to write business logic, built-in memory management, and exception handling.</a:t>
            </a:r>
          </a:p>
          <a:p>
            <a:pPr>
              <a:lnSpc>
                <a:spcPct val="90000"/>
              </a:lnSpc>
            </a:pPr>
            <a:r>
              <a:rPr lang="en-US" sz="1500"/>
              <a:t>You get the best of both worlds, managed development experience with C++ performance.</a:t>
            </a:r>
          </a:p>
          <a:p>
            <a:pPr>
              <a:lnSpc>
                <a:spcPct val="90000"/>
              </a:lnSpc>
            </a:pPr>
            <a:r>
              <a:rPr lang="en-US" sz="1500"/>
              <a:t>60% performance improvement on cold startup times</a:t>
            </a:r>
          </a:p>
          <a:p>
            <a:pPr>
              <a:lnSpc>
                <a:spcPct val="90000"/>
              </a:lnSpc>
            </a:pPr>
            <a:r>
              <a:rPr lang="en-US" sz="1500"/>
              <a:t>40% performance improvement on warm startup times</a:t>
            </a:r>
          </a:p>
          <a:p>
            <a:pPr>
              <a:lnSpc>
                <a:spcPct val="90000"/>
              </a:lnSpc>
            </a:pPr>
            <a:endParaRPr lang="en-IN" sz="1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4CF9-B09B-43B2-83DE-FE1E2BD6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285B8C-2728-4C52-AC5F-1F49DFC78D12}" type="datetime1">
              <a:rPr lang="en-IN" smtClean="0"/>
              <a:pPr>
                <a:spcAft>
                  <a:spcPts val="600"/>
                </a:spcAft>
              </a:pPr>
              <a:t>31-01-2018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0524-9712-4CE8-98E8-9C0F9881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D3DCF-8E75-4643-A4CD-D49524D2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86C16C40-7C29-4ACC-B851-7E08E459B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CDD733AE-DD5E-4C77-8BCD-72BF12A06BB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10798-C261-4D78-B62B-4846E61D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118D-2A3B-4378-B01F-5D77E302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5" y="1601789"/>
            <a:ext cx="8596668" cy="423559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000" b="1" dirty="0"/>
              <a:t>Universal</a:t>
            </a:r>
            <a:r>
              <a:rPr lang="en-IN" sz="1000" dirty="0"/>
              <a:t> Platform</a:t>
            </a:r>
          </a:p>
          <a:p>
            <a:pPr>
              <a:lnSpc>
                <a:spcPct val="90000"/>
              </a:lnSpc>
            </a:pPr>
            <a:r>
              <a:rPr lang="en-IN" sz="1000" dirty="0"/>
              <a:t>Target </a:t>
            </a:r>
            <a:r>
              <a:rPr lang="en-IN" sz="1000" b="1" dirty="0"/>
              <a:t>Multiple Device</a:t>
            </a:r>
            <a:r>
              <a:rPr lang="en-IN" sz="1000" dirty="0"/>
              <a:t> Families</a:t>
            </a:r>
          </a:p>
          <a:p>
            <a:pPr>
              <a:lnSpc>
                <a:spcPct val="90000"/>
              </a:lnSpc>
            </a:pPr>
            <a:r>
              <a:rPr lang="en-IN" sz="1000" b="1" dirty="0"/>
              <a:t>Multiple Programming Language Support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C# or VB with XAML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JavaScript with HTML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C++ with DirectX and/or XAML</a:t>
            </a:r>
          </a:p>
          <a:p>
            <a:pPr>
              <a:lnSpc>
                <a:spcPct val="90000"/>
              </a:lnSpc>
            </a:pPr>
            <a:r>
              <a:rPr lang="en-IN" sz="1000" b="1" dirty="0"/>
              <a:t>Sandboxed</a:t>
            </a:r>
            <a:r>
              <a:rPr lang="en-IN" sz="1000" dirty="0"/>
              <a:t> Installation environment.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Clear Install/Uninstall/Update Procedure</a:t>
            </a:r>
          </a:p>
          <a:p>
            <a:pPr lvl="1">
              <a:lnSpc>
                <a:spcPct val="90000"/>
              </a:lnSpc>
            </a:pPr>
            <a:r>
              <a:rPr lang="en-IN" sz="1000" b="1" dirty="0"/>
              <a:t>No Dependency Software's / SDK’s</a:t>
            </a:r>
          </a:p>
          <a:p>
            <a:pPr>
              <a:lnSpc>
                <a:spcPct val="90000"/>
              </a:lnSpc>
            </a:pPr>
            <a:r>
              <a:rPr lang="en-IN" sz="1000" dirty="0"/>
              <a:t>.NET Native</a:t>
            </a:r>
          </a:p>
          <a:p>
            <a:pPr lvl="1">
              <a:lnSpc>
                <a:spcPct val="90000"/>
              </a:lnSpc>
            </a:pPr>
            <a:r>
              <a:rPr lang="en-IN" sz="1000" b="1" dirty="0"/>
              <a:t>Performance</a:t>
            </a:r>
          </a:p>
          <a:p>
            <a:pPr>
              <a:lnSpc>
                <a:spcPct val="90000"/>
              </a:lnSpc>
            </a:pPr>
            <a:r>
              <a:rPr lang="en-IN" sz="1000" b="1" dirty="0"/>
              <a:t>Unified Deployment</a:t>
            </a:r>
            <a:r>
              <a:rPr lang="en-IN" sz="1000" dirty="0"/>
              <a:t> across Windows Devices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Windows Store</a:t>
            </a:r>
          </a:p>
          <a:p>
            <a:pPr>
              <a:lnSpc>
                <a:spcPct val="90000"/>
              </a:lnSpc>
            </a:pPr>
            <a:r>
              <a:rPr lang="en-IN" sz="1000" dirty="0"/>
              <a:t>Extensive API support</a:t>
            </a:r>
          </a:p>
          <a:p>
            <a:pPr>
              <a:lnSpc>
                <a:spcPct val="90000"/>
              </a:lnSpc>
            </a:pPr>
            <a:r>
              <a:rPr lang="en-IN" sz="1000" b="1" dirty="0"/>
              <a:t>Cost Reductions</a:t>
            </a:r>
          </a:p>
          <a:p>
            <a:pPr>
              <a:lnSpc>
                <a:spcPct val="90000"/>
              </a:lnSpc>
            </a:pPr>
            <a:r>
              <a:rPr lang="en-IN" sz="1000" dirty="0"/>
              <a:t>Desktop Bridge</a:t>
            </a:r>
          </a:p>
          <a:p>
            <a:pPr lvl="1">
              <a:lnSpc>
                <a:spcPct val="90000"/>
              </a:lnSpc>
            </a:pPr>
            <a:r>
              <a:rPr lang="en-IN" sz="1000" dirty="0"/>
              <a:t>Re use of existing desktop apps adding UWP and increase the reach through Windows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6141-069A-4C51-9A14-5BC430C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1735A1-1F17-4530-A35A-D52E40806EE7}" type="datetime1">
              <a:rPr lang="en-IN" smtClean="0"/>
              <a:pPr>
                <a:spcAft>
                  <a:spcPts val="600"/>
                </a:spcAft>
              </a:pPr>
              <a:t>31-01-2018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3A88-18A6-43A3-A52E-70316A90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5DEE-5C03-4B9E-BCD9-91C2730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1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575A-C09C-4F64-B836-AF6B6465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6B6-A5B7-47FA-8F54-7A532FBF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Supported only on Windows Runtime (Win 10 and future releases)</a:t>
            </a:r>
          </a:p>
          <a:p>
            <a:r>
              <a:rPr lang="en-IN">
                <a:solidFill>
                  <a:srgbClr val="FFFFFF"/>
                </a:solidFill>
              </a:rPr>
              <a:t>No support for legacy windows (Win 8 and earlier…)</a:t>
            </a:r>
          </a:p>
          <a:p>
            <a:r>
              <a:rPr lang="en-IN">
                <a:solidFill>
                  <a:srgbClr val="FFFFFF"/>
                </a:solidFill>
              </a:rPr>
              <a:t>No Cross Platform Support</a:t>
            </a:r>
          </a:p>
          <a:p>
            <a:r>
              <a:rPr lang="en-IN">
                <a:solidFill>
                  <a:srgbClr val="FFFFFF"/>
                </a:solidFill>
              </a:rPr>
              <a:t>No support for Registry Access</a:t>
            </a:r>
          </a:p>
          <a:p>
            <a:r>
              <a:rPr lang="en-IN">
                <a:solidFill>
                  <a:srgbClr val="FFFFFF"/>
                </a:solidFill>
              </a:rPr>
              <a:t>Limited File System Access, only for Standard folders (Documents, Pictures Music and Videos etc…)</a:t>
            </a:r>
          </a:p>
          <a:p>
            <a:r>
              <a:rPr lang="en-IN">
                <a:solidFill>
                  <a:srgbClr val="FFFFFF"/>
                </a:solidFill>
              </a:rPr>
              <a:t>Can not re use legacy windows components with ease</a:t>
            </a:r>
          </a:p>
          <a:p>
            <a:r>
              <a:rPr lang="en-IN">
                <a:solidFill>
                  <a:srgbClr val="FFFFFF"/>
                </a:solidFill>
              </a:rPr>
              <a:t>Paid Dev Center Account to Publish App to Store</a:t>
            </a:r>
          </a:p>
          <a:p>
            <a:r>
              <a:rPr lang="en-IN">
                <a:solidFill>
                  <a:srgbClr val="FFFFFF"/>
                </a:solidFill>
              </a:rPr>
              <a:t>No Direct Inter App communication support.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6966-2F61-4ACE-8EFE-1E571C43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FB0ABE-1315-4064-8D9B-38BEA35C25E2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31-01-2018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118C-9C99-4EAA-9130-E94967B9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Universal Windows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30E6-5FF8-4934-A743-19093B12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CCDBF-72B0-41F8-9709-5E01EF227CD8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1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316</TotalTime>
  <Words>725</Words>
  <Application>Microsoft Office PowerPoint</Application>
  <PresentationFormat>Widescreen</PresentationFormat>
  <Paragraphs>164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Universal Windows Platform (UWP)</vt:lpstr>
      <vt:lpstr>Agenda</vt:lpstr>
      <vt:lpstr>Overview</vt:lpstr>
      <vt:lpstr>Background &amp; Ecosystem</vt:lpstr>
      <vt:lpstr>Background &amp; Ecosystem (Contd…)</vt:lpstr>
      <vt:lpstr>Background &amp; Ecosystem (Contd…)</vt:lpstr>
      <vt:lpstr>.NET Native  - What it is for UWP???</vt:lpstr>
      <vt:lpstr>Advantages</vt:lpstr>
      <vt:lpstr>Limitations</vt:lpstr>
      <vt:lpstr>Pre Requisites</vt:lpstr>
      <vt:lpstr>Deployment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Siddhardha Suchetan Cherukuri</dc:creator>
  <cp:lastModifiedBy>Siddhardha Suchetan Cherukuri</cp:lastModifiedBy>
  <cp:revision>124</cp:revision>
  <dcterms:created xsi:type="dcterms:W3CDTF">2018-01-29T16:11:23Z</dcterms:created>
  <dcterms:modified xsi:type="dcterms:W3CDTF">2018-01-31T14:06:05Z</dcterms:modified>
</cp:coreProperties>
</file>