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E40FC-90A7-4759-98F5-24C61ABFD998}" v="5" dt="2019-02-26T10:13:20.264"/>
    <p1510:client id="{5CE3C8D8-2EEC-42D9-81C4-736AB98C6CDF}" v="1" dt="2019-02-26T10:17:4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27" y="1142634"/>
            <a:ext cx="11206013" cy="250921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accent3">
                    <a:lumMod val="75000"/>
                  </a:schemeClr>
                </a:solidFill>
              </a:rPr>
              <a:t>Sentiment analysis of YouTube video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4308" y="3886200"/>
            <a:ext cx="11651711" cy="196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Guided By:                                                        By: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        Dr .shajulin benedict                                                   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S.sai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Siddardha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                                                                                           2015BCS0032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0A0D-266D-46C9-B76E-E40F537A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94" y="747913"/>
            <a:ext cx="4383471" cy="9635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D27A-6AB6-43DB-AC2F-B865881D6D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53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 dirty="0"/>
              <a:t>Objective</a:t>
            </a:r>
          </a:p>
          <a:p>
            <a:r>
              <a:rPr lang="en-US" sz="2300" dirty="0"/>
              <a:t>Abstract</a:t>
            </a:r>
          </a:p>
          <a:p>
            <a:r>
              <a:rPr lang="en-US" sz="2300" dirty="0"/>
              <a:t>Introduction</a:t>
            </a:r>
          </a:p>
          <a:p>
            <a:r>
              <a:rPr lang="en-US" sz="2300" dirty="0"/>
              <a:t>Literature Survey</a:t>
            </a:r>
          </a:p>
          <a:p>
            <a:r>
              <a:rPr lang="en-US" sz="2300" dirty="0"/>
              <a:t>Proposed Architecture</a:t>
            </a:r>
          </a:p>
          <a:p>
            <a:r>
              <a:rPr lang="en-US" sz="2300" dirty="0"/>
              <a:t>Data collection</a:t>
            </a:r>
          </a:p>
          <a:p>
            <a:r>
              <a:rPr lang="en-US" sz="2300" dirty="0"/>
              <a:t>Implementation</a:t>
            </a:r>
          </a:p>
          <a:p>
            <a:r>
              <a:rPr lang="en-US" sz="23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5222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3A41-0DA0-40EB-912F-DC09CC3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3420187" cy="86293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Arial"/>
                <a:cs typeface="Arial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EF0A-15F1-4C54-929C-BD34B0440F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925" y="1720112"/>
            <a:ext cx="10363826" cy="5250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rowallia New"/>
                <a:ea typeface="Batang"/>
                <a:cs typeface="Angsana New"/>
              </a:rPr>
              <a:t>The main purpose of sentiment analysis, aims to conclude positive sentiments or negative sentiments from given opinionated text. </a:t>
            </a:r>
            <a:endParaRPr lang="en-US">
              <a:latin typeface="Browallia New"/>
              <a:ea typeface="Batang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6884503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Droplet</vt:lpstr>
      <vt:lpstr>Sentiment analysis of YouTube video comments</vt:lpstr>
      <vt:lpstr>Table of contents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163</cp:revision>
  <dcterms:created xsi:type="dcterms:W3CDTF">2014-09-12T17:25:11Z</dcterms:created>
  <dcterms:modified xsi:type="dcterms:W3CDTF">2019-02-26T10:22:43Z</dcterms:modified>
</cp:coreProperties>
</file>