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c8584b00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c8584b00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c8584b0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c8584b0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c8584b00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c8584b00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beb4cf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beb4cf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c8584b00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c8584b00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c8584b00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c8584b00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c8584b00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c8584b00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c8584b00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c8584b00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8584b00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8584b00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c8584b00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c8584b00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c8584b00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c8584b00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c8584b00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c8584b00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c8584b00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c8584b00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k.imagekit.io/cns0ocqrfxe/whatsapp_system_design_Q6vjlDXG7.webp?updatedAt=1697120133482" TargetMode="External"/><Relationship Id="rId4" Type="http://schemas.openxmlformats.org/officeDocument/2006/relationships/hyperlink" Target="https://ik.imagekit.io/cns0ocqrfxe/netflix_sytem_design_x1iefUYAR.png?updatedAt=1697120132866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2.jp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it </a:t>
            </a:r>
            <a:r>
              <a:rPr i="1" lang="en" sz="2577"/>
              <a:t>[Hotels]</a:t>
            </a:r>
            <a:endParaRPr i="1" sz="2577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Users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Problem solved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Design?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is a process of understanding the user requirements &amp; selecting the components modules and software technologies and how they are going to </a:t>
            </a:r>
            <a:r>
              <a:rPr lang="en"/>
              <a:t>intertwined</a:t>
            </a:r>
            <a:r>
              <a:rPr lang="en"/>
              <a:t> and communicate with each other in order to serve the need of the system that is the basic </a:t>
            </a:r>
            <a:r>
              <a:rPr lang="en"/>
              <a:t>definition</a:t>
            </a:r>
            <a:r>
              <a:rPr lang="en"/>
              <a:t> of design.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whole process of selecting those components, understanding the needs of the users and the requirements and also factoring the </a:t>
            </a:r>
            <a:r>
              <a:rPr lang="en"/>
              <a:t>different</a:t>
            </a:r>
            <a:r>
              <a:rPr lang="en"/>
              <a:t> constraints and concerns that whole process entails design.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System Design?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understand and develop this skill of designing certain kind of systems which serve to large scale &amp; large users, here system design comes into picture.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 Components: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Queues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40224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 u="sng">
                <a:solidFill>
                  <a:schemeClr val="hlink"/>
                </a:solidFill>
                <a:hlinkClick r:id="rId3"/>
              </a:rPr>
              <a:t>https://ik.imagekit.io/cns0ocqrfxe/whatsapp_system_design_Q6vjlDXG7.webp?updatedAt=1697120133482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809900" y="1097125"/>
            <a:ext cx="40224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 u="sng">
                <a:solidFill>
                  <a:schemeClr val="hlink"/>
                </a:solidFill>
                <a:hlinkClick r:id="rId4"/>
              </a:rPr>
              <a:t>https://ik.imagekit.io/cns0ocqrfxe/netflix_sytem_design_x1iefUYAR.png?updatedAt=1697120132866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06800" y="2880875"/>
            <a:ext cx="40224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778600" y="2880875"/>
            <a:ext cx="40224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Skycrapper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25" y="3409900"/>
            <a:ext cx="3603400" cy="16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900" y="3087525"/>
            <a:ext cx="1245799" cy="16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Thank 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Day-1 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System?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Design?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System Design?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Requirement.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Functional Requirement.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Non-Functional requirement.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design c</a:t>
            </a:r>
            <a:r>
              <a:rPr lang="en"/>
              <a:t>omponents and its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Logical Entities &amp; Tangible Entities.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System?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System is a collection of technologies/softwares which communicate with each other in order to serve a set of users to fulfil a set of requirements.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16075" y="2614725"/>
            <a:ext cx="1575900" cy="1418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Collection of Technologies or Softwares</a:t>
            </a:r>
            <a:endParaRPr sz="1200"/>
          </a:p>
        </p:txBody>
      </p:sp>
      <p:sp>
        <p:nvSpPr>
          <p:cNvPr id="69" name="Google Shape;69;p15"/>
          <p:cNvSpPr/>
          <p:nvPr/>
        </p:nvSpPr>
        <p:spPr>
          <a:xfrm>
            <a:off x="3679500" y="3116175"/>
            <a:ext cx="1518600" cy="415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 of Users</a:t>
            </a:r>
            <a:endParaRPr sz="1200"/>
          </a:p>
        </p:txBody>
      </p:sp>
      <p:sp>
        <p:nvSpPr>
          <p:cNvPr id="70" name="Google Shape;70;p15"/>
          <p:cNvSpPr/>
          <p:nvPr/>
        </p:nvSpPr>
        <p:spPr>
          <a:xfrm>
            <a:off x="6635475" y="3116175"/>
            <a:ext cx="1518600" cy="415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 of Requirements</a:t>
            </a:r>
            <a:endParaRPr sz="1200"/>
          </a:p>
        </p:txBody>
      </p:sp>
      <p:cxnSp>
        <p:nvCxnSpPr>
          <p:cNvPr id="71" name="Google Shape;71;p15"/>
          <p:cNvCxnSpPr>
            <a:stCxn id="68" idx="6"/>
            <a:endCxn id="69" idx="1"/>
          </p:cNvCxnSpPr>
          <p:nvPr/>
        </p:nvCxnSpPr>
        <p:spPr>
          <a:xfrm>
            <a:off x="2191975" y="3323925"/>
            <a:ext cx="14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9" idx="3"/>
            <a:endCxn id="70" idx="1"/>
          </p:cNvCxnSpPr>
          <p:nvPr/>
        </p:nvCxnSpPr>
        <p:spPr>
          <a:xfrm>
            <a:off x="5198100" y="3323925"/>
            <a:ext cx="14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68550"/>
            <a:ext cx="39999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Netflix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Uber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468675"/>
            <a:ext cx="39999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Hotels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Theaters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103150"/>
            <a:ext cx="3352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Digital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832400" y="1103150"/>
            <a:ext cx="3352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 World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0" y="4269525"/>
            <a:ext cx="691249" cy="6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843" y="4298169"/>
            <a:ext cx="588714" cy="6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6175" y="4303175"/>
            <a:ext cx="588699" cy="63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1175" y="4326825"/>
            <a:ext cx="637574" cy="63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9676" y="4299501"/>
            <a:ext cx="588698" cy="58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2847" y="3961300"/>
            <a:ext cx="851196" cy="6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3726" y="4024988"/>
            <a:ext cx="510198" cy="51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it </a:t>
            </a:r>
            <a:r>
              <a:rPr i="1" lang="en" sz="2577"/>
              <a:t>[Whatsapp]</a:t>
            </a:r>
            <a:endParaRPr i="1" sz="2577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Users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Individuals/Everyday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Businesses</a:t>
            </a:r>
            <a:r>
              <a:rPr lang="en"/>
              <a:t> &amp; Professionals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Families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Educational </a:t>
            </a:r>
            <a:r>
              <a:rPr lang="en"/>
              <a:t>Institutes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 Profit organizations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Community and Interest Groups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Problem solved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Instant 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 effective messaging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International 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Voice &amp; Video calls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Multimedia sharing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Group chats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it </a:t>
            </a:r>
            <a:r>
              <a:rPr i="1" lang="en" sz="2577"/>
              <a:t>[Netflix]</a:t>
            </a:r>
            <a:endParaRPr i="1" sz="2577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Users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Individuals/Everyday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Couples and Friends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Educational Institutes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Film and TV Enthusiasts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Travelers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 learners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Problem solved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 visibility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Traditional TV limitations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 Effective entertainment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Offline Entertainment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Geographical Restrictions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it </a:t>
            </a:r>
            <a:r>
              <a:rPr i="1" lang="en" sz="2577"/>
              <a:t>[Instagram]</a:t>
            </a:r>
            <a:endParaRPr i="1" sz="2577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Users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Individuals/Everyday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Brand &amp; Businesses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Celebrities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Photography Enthusiasts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Food and Lifestyle </a:t>
            </a:r>
            <a:r>
              <a:rPr lang="en"/>
              <a:t>Enthusiasts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Community and Interest Groups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Problem solved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 Storytelling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Global Connections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Creative Expressions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Marketing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Communications &amp; Engagements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it </a:t>
            </a:r>
            <a:r>
              <a:rPr i="1" lang="en" sz="2577"/>
              <a:t>[Uber]</a:t>
            </a:r>
            <a:endParaRPr i="1" sz="2577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Users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Problem solved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it </a:t>
            </a:r>
            <a:r>
              <a:rPr i="1" lang="en" sz="2577"/>
              <a:t>[Banks]</a:t>
            </a:r>
            <a:endParaRPr i="1" sz="2577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Users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Individuals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Businesses &amp; SMEs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Government and Public Entities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Educational Institutes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 Profit organizations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</a:t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Problem solved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Safekeeping and security of funds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Wealth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Payment processing and Merchant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