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307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BB5"/>
    <a:srgbClr val="FF0066"/>
    <a:srgbClr val="5E02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9064" autoAdjust="0"/>
  </p:normalViewPr>
  <p:slideViewPr>
    <p:cSldViewPr>
      <p:cViewPr varScale="1">
        <p:scale>
          <a:sx n="68" d="100"/>
          <a:sy n="68" d="100"/>
        </p:scale>
        <p:origin x="134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89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CEF96-7144-4BD6-9421-B7C787267BF8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A5A1F-F3B2-4AA5-A411-072B8A7D3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DA4FDD9-7600-49B1-A0B2-66895FE6A8E1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A4FDD9-7600-49B1-A0B2-66895FE6A8E1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DA4FDD9-7600-49B1-A0B2-66895FE6A8E1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DA4FDD9-7600-49B1-A0B2-66895FE6A8E1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1"/>
            <a:ext cx="9144000" cy="49398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HANDS-ON-LAB (HOL) LAB</a:t>
            </a:r>
          </a:p>
          <a:p>
            <a:pPr algn="ctr"/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vMOTION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&amp; MONITORING PERFORMANCE</a:t>
            </a: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152400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209801"/>
            <a:ext cx="9144000" cy="33855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ctr">
              <a:spcAft>
                <a:spcPts val="1200"/>
              </a:spcAf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marL="457200" indent="-457200" algn="ctr">
              <a:spcAft>
                <a:spcPts val="1200"/>
              </a:spcAf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Mr. Ajay Kumar Badhan</a:t>
            </a:r>
          </a:p>
          <a:p>
            <a:pPr marL="457200" indent="-457200" algn="ctr">
              <a:spcAft>
                <a:spcPts val="1200"/>
              </a:spcAf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pPr marL="457200" indent="-457200" algn="ctr">
              <a:spcAft>
                <a:spcPts val="1200"/>
              </a:spcAf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M.TECH[CST], B.TECH [CSE]</a:t>
            </a:r>
          </a:p>
          <a:p>
            <a:pPr marL="457200" indent="-457200" algn="ctr">
              <a:spcAft>
                <a:spcPts val="1200"/>
              </a:spcAft>
            </a:pP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Email: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ajay.27337@lpu.co.in</a:t>
            </a:r>
          </a:p>
          <a:p>
            <a:pPr marL="457200" indent="-457200" algn="ctr">
              <a:spcAft>
                <a:spcPts val="1200"/>
              </a:spcAft>
            </a:pP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Personal Blog: </a:t>
            </a:r>
            <a:r>
              <a:rPr lang="en-US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https://ajaykumarbadhan.wordpress.com/</a:t>
            </a:r>
          </a:p>
          <a:p>
            <a:pPr marL="457200" indent="-457200" algn="ctr">
              <a:spcAft>
                <a:spcPts val="1200"/>
              </a:spcAft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ctr">
              <a:spcAft>
                <a:spcPts val="1200"/>
              </a:spcAft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876800"/>
            <a:ext cx="9144000" cy="168046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Preferred Text Book</a:t>
            </a:r>
          </a:p>
          <a:p>
            <a:pPr marL="231775" indent="-231775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Cloud Computing Bible: Barrie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Sosinky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  <a:r>
              <a:rPr lang="en-US" sz="1600" b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Edition, Wiley India Pvt. Ltd. </a:t>
            </a:r>
          </a:p>
          <a:p>
            <a:pPr marL="231775" indent="-231775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Cloud Computing: Fundamentals, Industry Approach &amp; Trends by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Rishabh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Sharma, Wiley</a:t>
            </a:r>
          </a:p>
          <a:p>
            <a:pPr marL="231775" indent="-231775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Cloud Computing: Principles &amp; Paradigms by Raj Kumar Buyya, James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Broberg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Andrzej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Goscinski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Wiley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21162" y="152400"/>
            <a:ext cx="18473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26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76200" y="838200"/>
            <a:ext cx="2133600" cy="365125"/>
          </a:xfrm>
        </p:spPr>
        <p:txBody>
          <a:bodyPr/>
          <a:lstStyle/>
          <a:p>
            <a:fld id="{8490B966-F059-4857-9826-ABD1605A5F57}" type="datetime1">
              <a:rPr lang="en-US" sz="1600" b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pPr/>
              <a:t>2/12/2023</a:t>
            </a:fld>
            <a:endParaRPr lang="en-US" sz="1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6800" y="15240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CSE 427: VIRTUALIZATION &amp; CLOUD COMPUTING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5684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553200"/>
            <a:ext cx="30480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@Mr. Ajay Kumar </a:t>
            </a:r>
            <a:r>
              <a:rPr lang="en-US" sz="16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Badhan</a:t>
            </a:r>
            <a:endParaRPr lang="en-US" sz="1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812CC9-D119-3F53-4B69-B401A8DC3125}"/>
              </a:ext>
            </a:extLst>
          </p:cNvPr>
          <p:cNvSpPr txBox="1"/>
          <p:nvPr/>
        </p:nvSpPr>
        <p:spPr>
          <a:xfrm>
            <a:off x="36342" y="914400"/>
            <a:ext cx="910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Migrating Virtual Machine with VMware </a:t>
            </a:r>
            <a:r>
              <a:rPr lang="en-IN" b="1" dirty="0" err="1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vMotion</a:t>
            </a:r>
            <a:endParaRPr lang="en-IN" b="1" dirty="0">
              <a:solidFill>
                <a:srgbClr val="1F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652F6-2995-BFF7-FF84-9452E577B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6" y="1277868"/>
            <a:ext cx="8992772" cy="519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8742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812CC9-D119-3F53-4B69-B401A8DC3125}"/>
              </a:ext>
            </a:extLst>
          </p:cNvPr>
          <p:cNvSpPr txBox="1"/>
          <p:nvPr/>
        </p:nvSpPr>
        <p:spPr>
          <a:xfrm>
            <a:off x="36342" y="914400"/>
            <a:ext cx="910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Migrating Virtual Machine with VMware </a:t>
            </a:r>
            <a:r>
              <a:rPr lang="en-IN" b="1" dirty="0" err="1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vMotion</a:t>
            </a:r>
            <a:endParaRPr lang="en-IN" b="1" dirty="0">
              <a:solidFill>
                <a:srgbClr val="1F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BC573-3AD7-8534-40DE-C1DD399B4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245676"/>
            <a:ext cx="9016218" cy="524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8548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812CC9-D119-3F53-4B69-B401A8DC3125}"/>
              </a:ext>
            </a:extLst>
          </p:cNvPr>
          <p:cNvSpPr txBox="1"/>
          <p:nvPr/>
        </p:nvSpPr>
        <p:spPr>
          <a:xfrm>
            <a:off x="36342" y="914400"/>
            <a:ext cx="910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Migrating Virtual Machine with VMware </a:t>
            </a:r>
            <a:r>
              <a:rPr lang="en-IN" b="1" dirty="0" err="1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vMotion</a:t>
            </a:r>
            <a:endParaRPr lang="en-IN" b="1" dirty="0">
              <a:solidFill>
                <a:srgbClr val="1F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037AD-CB5C-03DC-CC90-79035485C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42" y="1273181"/>
            <a:ext cx="4607695" cy="2308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A81203-BB0B-40E7-59BD-26F820F6F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136" y="3581400"/>
            <a:ext cx="6116864" cy="29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7835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36342" y="420634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812CC9-D119-3F53-4B69-B401A8DC3125}"/>
              </a:ext>
            </a:extLst>
          </p:cNvPr>
          <p:cNvSpPr txBox="1"/>
          <p:nvPr/>
        </p:nvSpPr>
        <p:spPr>
          <a:xfrm>
            <a:off x="36342" y="914400"/>
            <a:ext cx="910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Sphere Monitoring &amp;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5FDF5-75CE-47BC-83BF-2F2B9BC4A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997" y="1266825"/>
            <a:ext cx="4301197" cy="5189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B16FA7-CD0A-45B7-F249-5FD4B69F0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1" y="1322564"/>
            <a:ext cx="4876800" cy="513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09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20634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812CC9-D119-3F53-4B69-B401A8DC3125}"/>
              </a:ext>
            </a:extLst>
          </p:cNvPr>
          <p:cNvSpPr txBox="1"/>
          <p:nvPr/>
        </p:nvSpPr>
        <p:spPr>
          <a:xfrm>
            <a:off x="36342" y="914400"/>
            <a:ext cx="910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Sphere Monitoring &amp;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535CF8-5723-4565-648E-C8D02ACCB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368850"/>
            <a:ext cx="8976360" cy="50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8504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20634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812CC9-D119-3F53-4B69-B401A8DC3125}"/>
              </a:ext>
            </a:extLst>
          </p:cNvPr>
          <p:cNvSpPr txBox="1"/>
          <p:nvPr/>
        </p:nvSpPr>
        <p:spPr>
          <a:xfrm>
            <a:off x="36342" y="914400"/>
            <a:ext cx="910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Sphere Monitoring &amp;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9865A-785B-2EC2-687A-8831C276B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283732"/>
            <a:ext cx="9016218" cy="520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6142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16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20634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812CC9-D119-3F53-4B69-B401A8DC3125}"/>
              </a:ext>
            </a:extLst>
          </p:cNvPr>
          <p:cNvSpPr txBox="1"/>
          <p:nvPr/>
        </p:nvSpPr>
        <p:spPr>
          <a:xfrm>
            <a:off x="36342" y="914400"/>
            <a:ext cx="910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Sphere Monitoring &amp;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B8069-0217-28A6-70AA-59F2949DF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236292"/>
            <a:ext cx="9052560" cy="520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1602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17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20634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812CC9-D119-3F53-4B69-B401A8DC3125}"/>
              </a:ext>
            </a:extLst>
          </p:cNvPr>
          <p:cNvSpPr txBox="1"/>
          <p:nvPr/>
        </p:nvSpPr>
        <p:spPr>
          <a:xfrm>
            <a:off x="36342" y="914400"/>
            <a:ext cx="910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the VM to be restarted</a:t>
            </a:r>
            <a:endParaRPr lang="en-IN" b="1" dirty="0">
              <a:solidFill>
                <a:srgbClr val="1F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D1C30F-0E1E-123A-F133-ED0242CD0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3" y="1258586"/>
            <a:ext cx="9071316" cy="523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7505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18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20634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812CC9-D119-3F53-4B69-B401A8DC3125}"/>
              </a:ext>
            </a:extLst>
          </p:cNvPr>
          <p:cNvSpPr txBox="1"/>
          <p:nvPr/>
        </p:nvSpPr>
        <p:spPr>
          <a:xfrm>
            <a:off x="36342" y="914400"/>
            <a:ext cx="910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the VM to be restarted</a:t>
            </a:r>
            <a:endParaRPr lang="en-IN" b="1" dirty="0">
              <a:solidFill>
                <a:srgbClr val="1F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5214B-8322-D0B4-4FBF-31E450C76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8" y="1232862"/>
            <a:ext cx="9017390" cy="207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9175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19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20634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812CC9-D119-3F53-4B69-B401A8DC3125}"/>
              </a:ext>
            </a:extLst>
          </p:cNvPr>
          <p:cNvSpPr txBox="1"/>
          <p:nvPr/>
        </p:nvSpPr>
        <p:spPr>
          <a:xfrm>
            <a:off x="36342" y="914400"/>
            <a:ext cx="910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the VM to be restarted</a:t>
            </a:r>
            <a:endParaRPr lang="en-IN" b="1" dirty="0">
              <a:solidFill>
                <a:srgbClr val="1F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0AD87F-C7D3-9BC9-FB3F-05E462DCE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263428"/>
            <a:ext cx="8900160" cy="517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8881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76200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94747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4031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71735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-I: VIRTUALIZATION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" y="1101983"/>
            <a:ext cx="4343400" cy="3535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VIRTUALIZATION TECHNIQUES </a:t>
            </a: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Virtualization Technology </a:t>
            </a: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Overview of x86 Architecture</a:t>
            </a: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Types of Virtualization</a:t>
            </a: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Concepts of VLAN</a:t>
            </a: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Concepts of SLAN</a:t>
            </a: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Concepts of VSAN</a:t>
            </a: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Benefits of VLAN, SLAN, &amp; VSAN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038" y="1726651"/>
            <a:ext cx="4697492" cy="225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4900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20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6576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812CC9-D119-3F53-4B69-B401A8DC3125}"/>
              </a:ext>
            </a:extLst>
          </p:cNvPr>
          <p:cNvSpPr txBox="1"/>
          <p:nvPr/>
        </p:nvSpPr>
        <p:spPr>
          <a:xfrm>
            <a:off x="36342" y="914400"/>
            <a:ext cx="910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the VM to be restarted</a:t>
            </a:r>
            <a:endParaRPr lang="en-IN" b="1" dirty="0">
              <a:solidFill>
                <a:srgbClr val="1F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71B54-265B-BB9F-5C36-3EA8CD053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274006"/>
            <a:ext cx="3486150" cy="52182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ED2C78-2A82-12D8-28EE-BC6A88CC9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974" y="1739998"/>
            <a:ext cx="5277338" cy="283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7387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21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6576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812CC9-D119-3F53-4B69-B401A8DC3125}"/>
              </a:ext>
            </a:extLst>
          </p:cNvPr>
          <p:cNvSpPr txBox="1"/>
          <p:nvPr/>
        </p:nvSpPr>
        <p:spPr>
          <a:xfrm>
            <a:off x="36342" y="914400"/>
            <a:ext cx="910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the VM to be restarted</a:t>
            </a:r>
            <a:endParaRPr lang="en-IN" b="1" dirty="0">
              <a:solidFill>
                <a:srgbClr val="1F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B7A7C-4807-3C51-CD6C-343328B19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311812"/>
            <a:ext cx="9052560" cy="508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5127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22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6576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812CC9-D119-3F53-4B69-B401A8DC3125}"/>
              </a:ext>
            </a:extLst>
          </p:cNvPr>
          <p:cNvSpPr txBox="1"/>
          <p:nvPr/>
        </p:nvSpPr>
        <p:spPr>
          <a:xfrm>
            <a:off x="36342" y="914400"/>
            <a:ext cx="910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the VM to be restarted</a:t>
            </a:r>
            <a:endParaRPr lang="en-IN" b="1" dirty="0">
              <a:solidFill>
                <a:srgbClr val="1F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103A20-5C20-B186-ACF5-626ABE62C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2" y="1269503"/>
            <a:ext cx="7816948" cy="505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1240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23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6576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812CC9-D119-3F53-4B69-B401A8DC3125}"/>
              </a:ext>
            </a:extLst>
          </p:cNvPr>
          <p:cNvSpPr txBox="1"/>
          <p:nvPr/>
        </p:nvSpPr>
        <p:spPr>
          <a:xfrm>
            <a:off x="36342" y="914400"/>
            <a:ext cx="910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the VM to be restarted</a:t>
            </a:r>
            <a:endParaRPr lang="en-IN" b="1" dirty="0">
              <a:solidFill>
                <a:srgbClr val="1F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9027C4-1AFF-F7C6-6394-91394AEBC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252024"/>
            <a:ext cx="9016218" cy="524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4537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24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6576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812CC9-D119-3F53-4B69-B401A8DC3125}"/>
              </a:ext>
            </a:extLst>
          </p:cNvPr>
          <p:cNvSpPr txBox="1"/>
          <p:nvPr/>
        </p:nvSpPr>
        <p:spPr>
          <a:xfrm>
            <a:off x="36342" y="914400"/>
            <a:ext cx="910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the VM to be restarted</a:t>
            </a:r>
            <a:endParaRPr lang="en-IN" b="1" dirty="0">
              <a:solidFill>
                <a:srgbClr val="1F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CAC19-EF23-D24C-5EA7-B89D9B2A6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7" y="1258312"/>
            <a:ext cx="9068971" cy="523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3712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25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6576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812CC9-D119-3F53-4B69-B401A8DC3125}"/>
              </a:ext>
            </a:extLst>
          </p:cNvPr>
          <p:cNvSpPr txBox="1"/>
          <p:nvPr/>
        </p:nvSpPr>
        <p:spPr>
          <a:xfrm>
            <a:off x="36342" y="914400"/>
            <a:ext cx="910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the VM to be restarted</a:t>
            </a:r>
            <a:endParaRPr lang="en-IN" b="1" dirty="0">
              <a:solidFill>
                <a:srgbClr val="1F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E6136C-8BEC-6BD6-F6E5-88F0BC742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8" y="1280160"/>
            <a:ext cx="899160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507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26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6576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812CC9-D119-3F53-4B69-B401A8DC3125}"/>
              </a:ext>
            </a:extLst>
          </p:cNvPr>
          <p:cNvSpPr txBox="1"/>
          <p:nvPr/>
        </p:nvSpPr>
        <p:spPr>
          <a:xfrm>
            <a:off x="36342" y="914400"/>
            <a:ext cx="910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the VM to be restarted</a:t>
            </a:r>
            <a:endParaRPr lang="en-IN" b="1" dirty="0">
              <a:solidFill>
                <a:srgbClr val="1F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F425DF-7051-FEDC-A42C-F30D2D76C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1258312"/>
            <a:ext cx="8985738" cy="523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8565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27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6576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812CC9-D119-3F53-4B69-B401A8DC3125}"/>
              </a:ext>
            </a:extLst>
          </p:cNvPr>
          <p:cNvSpPr txBox="1"/>
          <p:nvPr/>
        </p:nvSpPr>
        <p:spPr>
          <a:xfrm>
            <a:off x="36342" y="914400"/>
            <a:ext cx="910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the VM to be restarted</a:t>
            </a:r>
            <a:endParaRPr lang="en-IN" b="1" dirty="0">
              <a:solidFill>
                <a:srgbClr val="1F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A87902-B23D-EC58-BE8C-B158209B4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258312"/>
            <a:ext cx="9016218" cy="523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9286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812CC9-D119-3F53-4B69-B401A8DC3125}"/>
              </a:ext>
            </a:extLst>
          </p:cNvPr>
          <p:cNvSpPr txBox="1"/>
          <p:nvPr/>
        </p:nvSpPr>
        <p:spPr>
          <a:xfrm>
            <a:off x="36342" y="914400"/>
            <a:ext cx="910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Migrating Virtual Machine with VMware </a:t>
            </a:r>
            <a:r>
              <a:rPr lang="en-IN" b="1" dirty="0" err="1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vMotion</a:t>
            </a:r>
            <a:endParaRPr lang="en-IN" b="1" dirty="0">
              <a:solidFill>
                <a:srgbClr val="1F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6C5532-0E18-4FF9-54BB-47DF9F00B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294506"/>
            <a:ext cx="8900160" cy="2134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F08308-2AA8-7A6E-0396-E1B400FDE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22" y="3401698"/>
            <a:ext cx="4657578" cy="309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0988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812CC9-D119-3F53-4B69-B401A8DC3125}"/>
              </a:ext>
            </a:extLst>
          </p:cNvPr>
          <p:cNvSpPr txBox="1"/>
          <p:nvPr/>
        </p:nvSpPr>
        <p:spPr>
          <a:xfrm>
            <a:off x="36342" y="914400"/>
            <a:ext cx="910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Migrating Virtual Machine with VMware </a:t>
            </a:r>
            <a:r>
              <a:rPr lang="en-IN" b="1" dirty="0" err="1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vMotion</a:t>
            </a:r>
            <a:endParaRPr lang="en-IN" b="1" dirty="0">
              <a:solidFill>
                <a:srgbClr val="1F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757B67-34C5-2148-6213-A9C36A0D7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247390"/>
            <a:ext cx="9016218" cy="524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6004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812CC9-D119-3F53-4B69-B401A8DC3125}"/>
              </a:ext>
            </a:extLst>
          </p:cNvPr>
          <p:cNvSpPr txBox="1"/>
          <p:nvPr/>
        </p:nvSpPr>
        <p:spPr>
          <a:xfrm>
            <a:off x="36342" y="914400"/>
            <a:ext cx="910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Migrating Virtual Machine with VMware </a:t>
            </a:r>
            <a:r>
              <a:rPr lang="en-IN" b="1" dirty="0" err="1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vMotion</a:t>
            </a:r>
            <a:endParaRPr lang="en-IN" b="1" dirty="0">
              <a:solidFill>
                <a:srgbClr val="1F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355BB5-1AEA-BBD0-54E2-F0C2AAC0D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74" y="1294506"/>
            <a:ext cx="8778826" cy="510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6412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812CC9-D119-3F53-4B69-B401A8DC3125}"/>
              </a:ext>
            </a:extLst>
          </p:cNvPr>
          <p:cNvSpPr txBox="1"/>
          <p:nvPr/>
        </p:nvSpPr>
        <p:spPr>
          <a:xfrm>
            <a:off x="36342" y="914400"/>
            <a:ext cx="910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Migrating Virtual Machine with VMware </a:t>
            </a:r>
            <a:r>
              <a:rPr lang="en-IN" b="1" dirty="0" err="1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vMotion</a:t>
            </a:r>
            <a:endParaRPr lang="en-IN" b="1" dirty="0">
              <a:solidFill>
                <a:srgbClr val="1F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25675-FB15-4807-33A1-0FE4502FE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304301"/>
            <a:ext cx="5166360" cy="3170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A2B362-6EDF-991F-1C71-4E2181FF3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343" y="4345972"/>
            <a:ext cx="63912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9867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812CC9-D119-3F53-4B69-B401A8DC3125}"/>
              </a:ext>
            </a:extLst>
          </p:cNvPr>
          <p:cNvSpPr txBox="1"/>
          <p:nvPr/>
        </p:nvSpPr>
        <p:spPr>
          <a:xfrm>
            <a:off x="36342" y="914400"/>
            <a:ext cx="910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Migrating Virtual Machine with VMware </a:t>
            </a:r>
            <a:r>
              <a:rPr lang="en-IN" b="1" dirty="0" err="1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vMotion</a:t>
            </a:r>
            <a:endParaRPr lang="en-IN" b="1" dirty="0">
              <a:solidFill>
                <a:srgbClr val="1F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352A4-C8A1-7DF1-F971-27C12ABC8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295400"/>
            <a:ext cx="9016218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1719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812CC9-D119-3F53-4B69-B401A8DC3125}"/>
              </a:ext>
            </a:extLst>
          </p:cNvPr>
          <p:cNvSpPr txBox="1"/>
          <p:nvPr/>
        </p:nvSpPr>
        <p:spPr>
          <a:xfrm>
            <a:off x="36342" y="914400"/>
            <a:ext cx="910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Migrating Virtual Machine with VMware </a:t>
            </a:r>
            <a:r>
              <a:rPr lang="en-IN" b="1" dirty="0" err="1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vMotion</a:t>
            </a:r>
            <a:endParaRPr lang="en-IN" b="1" dirty="0">
              <a:solidFill>
                <a:srgbClr val="1F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8349AE-B334-5B9C-2069-38EE0B029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270002"/>
            <a:ext cx="9016218" cy="513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703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812CC9-D119-3F53-4B69-B401A8DC3125}"/>
              </a:ext>
            </a:extLst>
          </p:cNvPr>
          <p:cNvSpPr txBox="1"/>
          <p:nvPr/>
        </p:nvSpPr>
        <p:spPr>
          <a:xfrm>
            <a:off x="36342" y="914400"/>
            <a:ext cx="910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Migrating Virtual Machine with VMware </a:t>
            </a:r>
            <a:r>
              <a:rPr lang="en-IN" b="1" dirty="0" err="1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vMotion</a:t>
            </a:r>
            <a:endParaRPr lang="en-IN" b="1" dirty="0">
              <a:solidFill>
                <a:srgbClr val="1F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712711-20DC-780F-A74B-70AB15EC3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7" y="1262722"/>
            <a:ext cx="9049043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7252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5272</TotalTime>
  <Words>630</Words>
  <Application>Microsoft Office PowerPoint</Application>
  <PresentationFormat>On-screen Show (4:3)</PresentationFormat>
  <Paragraphs>469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Calibri</vt:lpstr>
      <vt:lpstr>Georgia</vt:lpstr>
      <vt:lpstr>Times New Roman</vt:lpstr>
      <vt:lpstr>Trebuchet MS</vt:lpstr>
      <vt:lpstr>Wingdings</vt:lpstr>
      <vt:lpstr>Wingdings 2</vt:lpstr>
      <vt:lpstr>Urban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VIEW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Software Engineering</dc:subject>
  <dc:creator>Ajay Kumar Badhan</dc:creator>
  <cp:lastModifiedBy>Ajay Kumar Badhan</cp:lastModifiedBy>
  <cp:revision>301</cp:revision>
  <cp:lastPrinted>2022-01-12T03:19:40Z</cp:lastPrinted>
  <dcterms:created xsi:type="dcterms:W3CDTF">2018-06-11T05:09:05Z</dcterms:created>
  <dcterms:modified xsi:type="dcterms:W3CDTF">2023-02-12T06:08:58Z</dcterms:modified>
  <cp:contentStatus/>
</cp:coreProperties>
</file>