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307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BB5"/>
    <a:srgbClr val="FF0066"/>
    <a:srgbClr val="5E02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9064" autoAdjust="0"/>
  </p:normalViewPr>
  <p:slideViewPr>
    <p:cSldViewPr>
      <p:cViewPr varScale="1">
        <p:scale>
          <a:sx n="68" d="100"/>
          <a:sy n="68" d="100"/>
        </p:scale>
        <p:origin x="134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89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CEF96-7144-4BD6-9421-B7C787267BF8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A5A1F-F3B2-4AA5-A411-072B8A7D39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DA4FDD9-7600-49B1-A0B2-66895FE6A8E1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A4FDD9-7600-49B1-A0B2-66895FE6A8E1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DA4FDD9-7600-49B1-A0B2-66895FE6A8E1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FDD9-7600-49B1-A0B2-66895FE6A8E1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DA4FDD9-7600-49B1-A0B2-66895FE6A8E1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2EB4AB5-5D31-4FC7-A991-7FAF685A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1"/>
            <a:ext cx="9144000" cy="4939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HANDS-ON-LAB (HOL) LAB</a:t>
            </a:r>
          </a:p>
          <a:p>
            <a:pPr algn="ctr"/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vSphere Networking &amp; Security</a:t>
            </a: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152400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209801"/>
            <a:ext cx="9144000" cy="33855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ctr">
              <a:spcAft>
                <a:spcPts val="12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marL="457200" indent="-457200" algn="ctr">
              <a:spcAft>
                <a:spcPts val="12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Mr. Ajay Kumar Badhan</a:t>
            </a:r>
          </a:p>
          <a:p>
            <a:pPr marL="457200" indent="-457200" algn="ctr">
              <a:spcAft>
                <a:spcPts val="12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pPr marL="457200" indent="-457200" algn="ctr">
              <a:spcAft>
                <a:spcPts val="1200"/>
              </a:spcAft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M.TECH[CST], B.TECH [CSE]</a:t>
            </a:r>
          </a:p>
          <a:p>
            <a:pPr marL="457200" indent="-457200" algn="ctr">
              <a:spcAft>
                <a:spcPts val="1200"/>
              </a:spcAft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Email: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ajay.27337@lpu.co.in</a:t>
            </a:r>
          </a:p>
          <a:p>
            <a:pPr marL="457200" indent="-457200" algn="ctr">
              <a:spcAft>
                <a:spcPts val="1200"/>
              </a:spcAft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Personal Blog: </a:t>
            </a:r>
            <a:r>
              <a:rPr lang="en-US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https://ajaykumarbadhan.wordpress.com/</a:t>
            </a:r>
          </a:p>
          <a:p>
            <a:pPr marL="457200" indent="-457200" algn="ctr">
              <a:spcAft>
                <a:spcPts val="1200"/>
              </a:spcAf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ctr">
              <a:spcAft>
                <a:spcPts val="1200"/>
              </a:spcAf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876800"/>
            <a:ext cx="9144000" cy="168046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Preferred Text Book</a:t>
            </a:r>
          </a:p>
          <a:p>
            <a:pPr marL="231775" indent="-231775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Computing Bible: Barrie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Sosinky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sz="16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Edition, Wiley India Pvt. Ltd. </a:t>
            </a:r>
          </a:p>
          <a:p>
            <a:pPr marL="231775" indent="-231775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Computing: Fundamentals, Industry Approach &amp; Trends by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Rishabh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Sharma, Wiley</a:t>
            </a:r>
          </a:p>
          <a:p>
            <a:pPr marL="231775" indent="-231775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Computing: Principles &amp; Paradigms by Raj Kumar Buyya, James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Broberg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Andrzej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Goscinski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Wiley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21162" y="152400"/>
            <a:ext cx="18473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2600" b="1" dirty="0">
              <a:ln w="11430"/>
              <a:solidFill>
                <a:srgbClr val="FFFF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76200" y="838200"/>
            <a:ext cx="2133600" cy="365125"/>
          </a:xfrm>
        </p:spPr>
        <p:txBody>
          <a:bodyPr/>
          <a:lstStyle/>
          <a:p>
            <a:fld id="{8490B966-F059-4857-9826-ABD1605A5F57}" type="datetime1">
              <a:rPr lang="en-US" sz="1600" b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pPr/>
              <a:t>2/14/2023</a:t>
            </a:fld>
            <a:endParaRPr lang="en-US" sz="1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" y="1524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CSE 427: VIRTUALIZATION &amp; CLOUD COMPUTING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5684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553200"/>
            <a:ext cx="3048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@Mr. Ajay Kumar </a:t>
            </a:r>
            <a:r>
              <a:rPr lang="en-US" sz="16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Badhan</a:t>
            </a:r>
            <a:endParaRPr lang="en-US" sz="1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10AE6-EF3A-79E4-59E5-5E0CEAD3F20D}"/>
              </a:ext>
            </a:extLst>
          </p:cNvPr>
          <p:cNvSpPr txBox="1"/>
          <p:nvPr/>
        </p:nvSpPr>
        <p:spPr>
          <a:xfrm>
            <a:off x="7034" y="980420"/>
            <a:ext cx="5174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&amp; Configuring vSphere Standard Switch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198123-A375-DC85-C84B-78E641A62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" y="1292010"/>
            <a:ext cx="9030286" cy="520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6844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10AE6-EF3A-79E4-59E5-5E0CEAD3F20D}"/>
              </a:ext>
            </a:extLst>
          </p:cNvPr>
          <p:cNvSpPr txBox="1"/>
          <p:nvPr/>
        </p:nvSpPr>
        <p:spPr>
          <a:xfrm>
            <a:off x="7034" y="980420"/>
            <a:ext cx="5174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&amp; Configuring vSphere Standard Switch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E9270-2B8B-2411-B616-5D1B97F1E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" y="1361401"/>
            <a:ext cx="9136966" cy="513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7211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10AE6-EF3A-79E4-59E5-5E0CEAD3F20D}"/>
              </a:ext>
            </a:extLst>
          </p:cNvPr>
          <p:cNvSpPr txBox="1"/>
          <p:nvPr/>
        </p:nvSpPr>
        <p:spPr>
          <a:xfrm>
            <a:off x="7034" y="980420"/>
            <a:ext cx="5174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Switch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CE587F-099E-9880-EF5D-6973C08BE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3771314" cy="5196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059E09-F863-ED3E-8C0F-0D39738A3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315" y="1318974"/>
            <a:ext cx="5365652" cy="517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7418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10AE6-EF3A-79E4-59E5-5E0CEAD3F20D}"/>
              </a:ext>
            </a:extLst>
          </p:cNvPr>
          <p:cNvSpPr txBox="1"/>
          <p:nvPr/>
        </p:nvSpPr>
        <p:spPr>
          <a:xfrm>
            <a:off x="7034" y="980420"/>
            <a:ext cx="5174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Editing a Standard Switch in the vSphere Web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88CBA-6C87-5941-C27C-379788218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89666"/>
            <a:ext cx="3947160" cy="5202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AA04E6-006F-9F0D-CAE5-67145B0BE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255" y="1329749"/>
            <a:ext cx="5107745" cy="516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5042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10AE6-EF3A-79E4-59E5-5E0CEAD3F20D}"/>
              </a:ext>
            </a:extLst>
          </p:cNvPr>
          <p:cNvSpPr txBox="1"/>
          <p:nvPr/>
        </p:nvSpPr>
        <p:spPr>
          <a:xfrm>
            <a:off x="7034" y="980420"/>
            <a:ext cx="5174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Editing a Standard Switch in the vSphere Web Client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71E31-A399-180B-25A5-40D167CD3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306674"/>
            <a:ext cx="9045526" cy="2427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EFBAC8-6415-F1D3-9327-91A8C16FD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17" y="3733800"/>
            <a:ext cx="6096000" cy="27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1691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10AE6-EF3A-79E4-59E5-5E0CEAD3F20D}"/>
              </a:ext>
            </a:extLst>
          </p:cNvPr>
          <p:cNvSpPr txBox="1"/>
          <p:nvPr/>
        </p:nvSpPr>
        <p:spPr>
          <a:xfrm>
            <a:off x="7034" y="980420"/>
            <a:ext cx="5174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Uplink Adapters in the vSphere Web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CCD0B-744A-5351-E88D-B8DC69169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8" y="1299536"/>
            <a:ext cx="4058822" cy="51927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0DBDF1-E068-A88F-28B2-AF5ECE07C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555" y="1272572"/>
            <a:ext cx="4969412" cy="521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6141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10AE6-EF3A-79E4-59E5-5E0CEAD3F20D}"/>
              </a:ext>
            </a:extLst>
          </p:cNvPr>
          <p:cNvSpPr txBox="1"/>
          <p:nvPr/>
        </p:nvSpPr>
        <p:spPr>
          <a:xfrm>
            <a:off x="7034" y="980420"/>
            <a:ext cx="5174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Uplink Adapters in the vSphere Web Client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4B803-7DF9-DDE2-33DA-CDB51B183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366091"/>
            <a:ext cx="4175760" cy="5126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D0D394-FB66-C085-F963-67408B22E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349751"/>
            <a:ext cx="4876800" cy="515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2661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4419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10AE6-EF3A-79E4-59E5-5E0CEAD3F20D}"/>
              </a:ext>
            </a:extLst>
          </p:cNvPr>
          <p:cNvSpPr txBox="1"/>
          <p:nvPr/>
        </p:nvSpPr>
        <p:spPr>
          <a:xfrm>
            <a:off x="7034" y="980420"/>
            <a:ext cx="5174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Uplink Adapters in the vSphere Web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09078-40D2-2776-4336-2C05FAA4D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340025"/>
            <a:ext cx="5013960" cy="5152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EC7F05-1511-BEE6-1F2C-DC82B6D9F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1270515"/>
            <a:ext cx="60769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2969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76200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94747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4031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71735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-I: VIRTUALIZATION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1101983"/>
            <a:ext cx="4343400" cy="3535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VIRTUALIZATION TECHNIQUES 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Virtualization Technology 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Overview of x86 Architecture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Types of Virtualization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Concepts of VLAN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Concepts of SLAN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Concepts of VSAN</a:t>
            </a:r>
          </a:p>
          <a:p>
            <a:pPr marL="573088" lvl="1" indent="-45720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Benefits of VLAN, SLAN, &amp; VSAN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38" y="1726651"/>
            <a:ext cx="4697492" cy="225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4900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AC31E-3E3B-B176-7974-4B0E22062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888087"/>
            <a:ext cx="9052560" cy="1813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C2004C-0343-3F2D-8144-7E937C776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4" y="2732484"/>
            <a:ext cx="9045526" cy="800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C5F53D-5770-C223-8F47-F4C0E4E04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74" y="3521978"/>
            <a:ext cx="9045526" cy="15072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3E37B4B-9BA9-C26A-A04F-B88AA371F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642" y="5055705"/>
            <a:ext cx="9010357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0988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527903-C1FF-D08B-9511-4F69D3448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752"/>
            <a:ext cx="9144000" cy="5142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10AE6-EF3A-79E4-59E5-5E0CEAD3F20D}"/>
              </a:ext>
            </a:extLst>
          </p:cNvPr>
          <p:cNvSpPr txBox="1"/>
          <p:nvPr/>
        </p:nvSpPr>
        <p:spPr>
          <a:xfrm>
            <a:off x="7034" y="980420"/>
            <a:ext cx="4412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vSphere Standard Switch</a:t>
            </a:r>
          </a:p>
        </p:txBody>
      </p:sp>
    </p:spTree>
    <p:extLst>
      <p:ext uri="{BB962C8B-B14F-4D97-AF65-F5344CB8AC3E}">
        <p14:creationId xmlns:p14="http://schemas.microsoft.com/office/powerpoint/2010/main" val="106427097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10AE6-EF3A-79E4-59E5-5E0CEAD3F20D}"/>
              </a:ext>
            </a:extLst>
          </p:cNvPr>
          <p:cNvSpPr txBox="1"/>
          <p:nvPr/>
        </p:nvSpPr>
        <p:spPr>
          <a:xfrm>
            <a:off x="7034" y="980420"/>
            <a:ext cx="4412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vSphere Distributed Switch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3A931-3049-3C82-AD95-821B3B716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2" y="1285875"/>
            <a:ext cx="9100624" cy="52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0571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10AE6-EF3A-79E4-59E5-5E0CEAD3F20D}"/>
              </a:ext>
            </a:extLst>
          </p:cNvPr>
          <p:cNvSpPr txBox="1"/>
          <p:nvPr/>
        </p:nvSpPr>
        <p:spPr>
          <a:xfrm>
            <a:off x="7034" y="980420"/>
            <a:ext cx="5174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&amp; Configuring vSphere Standard Switch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FC68F-79F0-CE43-46C5-71D382F06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7" y="1314286"/>
            <a:ext cx="4331634" cy="3029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93060B-05C0-67C9-900D-4A2827626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860" y="3200400"/>
            <a:ext cx="4735140" cy="32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4093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10AE6-EF3A-79E4-59E5-5E0CEAD3F20D}"/>
              </a:ext>
            </a:extLst>
          </p:cNvPr>
          <p:cNvSpPr txBox="1"/>
          <p:nvPr/>
        </p:nvSpPr>
        <p:spPr>
          <a:xfrm>
            <a:off x="7034" y="980420"/>
            <a:ext cx="5174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&amp; Configuring vSphere Standard Switch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F1049-A82D-D221-7C2E-E912F6D8E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1" y="1251878"/>
            <a:ext cx="3108959" cy="52403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3A0F65-311A-7869-E22D-D1EEBB805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366" y="1288494"/>
            <a:ext cx="5943600" cy="520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6350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10AE6-EF3A-79E4-59E5-5E0CEAD3F20D}"/>
              </a:ext>
            </a:extLst>
          </p:cNvPr>
          <p:cNvSpPr txBox="1"/>
          <p:nvPr/>
        </p:nvSpPr>
        <p:spPr>
          <a:xfrm>
            <a:off x="7034" y="980420"/>
            <a:ext cx="5174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&amp; Configuring vSphere Standard Switch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121F7B-CC79-ACC5-A76E-746686004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1" y="1328938"/>
            <a:ext cx="3413760" cy="5153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4AA308-7348-4946-C1A2-92ECC4DB9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1" y="1349752"/>
            <a:ext cx="5638799" cy="51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7914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 txBox="1">
            <a:spLocks/>
          </p:cNvSpPr>
          <p:nvPr/>
        </p:nvSpPr>
        <p:spPr>
          <a:xfrm>
            <a:off x="91440" y="4465"/>
            <a:ext cx="289560" cy="441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7D9772-6B17-45AC-8D03-16EC34862337}" type="slidenum">
              <a:rPr lang="en-US" sz="2000" b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57200"/>
            <a:ext cx="9144000" cy="62632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</a:pPr>
            <a:endParaRPr lang="en-US" sz="2400" b="1" dirty="0">
              <a:ln w="11430"/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@Mr. Ajay Kumar Badhan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3000" y="26313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n w="11430"/>
                <a:solidFill>
                  <a:srgbClr val="FFFF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PART - I: VIRTUALIZATION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10AE6-EF3A-79E4-59E5-5E0CEAD3F20D}"/>
              </a:ext>
            </a:extLst>
          </p:cNvPr>
          <p:cNvSpPr txBox="1"/>
          <p:nvPr/>
        </p:nvSpPr>
        <p:spPr>
          <a:xfrm>
            <a:off x="7034" y="980420"/>
            <a:ext cx="5174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1F0B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&amp; Configuring vSphere Standard Switch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864FB-3412-4BC4-4F0A-DCFCAC647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318974"/>
            <a:ext cx="4404360" cy="5173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88F9EE-5E79-D58D-B116-658A1BDC1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695" y="1329749"/>
            <a:ext cx="4635305" cy="516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3218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5394</TotalTime>
  <Words>440</Words>
  <Application>Microsoft Office PowerPoint</Application>
  <PresentationFormat>On-screen Show (4:3)</PresentationFormat>
  <Paragraphs>298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Georgia</vt:lpstr>
      <vt:lpstr>Times New Roman</vt:lpstr>
      <vt:lpstr>Trebuchet MS</vt:lpstr>
      <vt:lpstr>Wingdings</vt:lpstr>
      <vt:lpstr>Wingdings 2</vt:lpstr>
      <vt:lpstr>Urban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Software Engineering</dc:subject>
  <dc:creator>Ajay Kumar Badhan</dc:creator>
  <cp:lastModifiedBy>Ajay Kumar Badhan</cp:lastModifiedBy>
  <cp:revision>304</cp:revision>
  <cp:lastPrinted>2022-01-12T03:19:40Z</cp:lastPrinted>
  <dcterms:created xsi:type="dcterms:W3CDTF">2018-06-11T05:09:05Z</dcterms:created>
  <dcterms:modified xsi:type="dcterms:W3CDTF">2023-02-14T11:31:34Z</dcterms:modified>
  <cp:contentStatus/>
</cp:coreProperties>
</file>