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BB5"/>
    <a:srgbClr val="FF0066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9064" autoAdjust="0"/>
  </p:normalViewPr>
  <p:slideViewPr>
    <p:cSldViewPr>
      <p:cViewPr varScale="1">
        <p:scale>
          <a:sx n="68" d="100"/>
          <a:sy n="68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</a:t>
            </a:r>
          </a:p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EVENTS &amp; ALARMS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05658"/>
            <a:ext cx="9144000" cy="3385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Mr. Ajay Kumar Badhan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M.TECH[CST], B.TECH [CSE]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ajay.27337@lpu.co.in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 Blog: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https://ajaykumarbadhan.wordpress.com/</a:t>
            </a: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2/10/2023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427: VIRTUALIZATION &amp; CLOUD COMPUTING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684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53200"/>
            <a:ext cx="304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@Mr. Ajay Kumar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Badhan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7EEE1-089F-4696-0B8C-8B1BD25D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" y="1159813"/>
            <a:ext cx="8907194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65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62B26-E58C-DC68-7A72-BFDE2330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79422"/>
            <a:ext cx="8991600" cy="52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174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Create New Alarm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F527E-DE83-2827-848E-1C4EA68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179422"/>
            <a:ext cx="8976360" cy="52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6552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Create New Alarm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6A605-C6D8-E542-38F9-74B7B224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8" y="1179422"/>
            <a:ext cx="8941191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714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Create New Alarm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Define CPU Ready Time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D2C04-92BB-9D4E-0937-FA77AACE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5" y="1557337"/>
            <a:ext cx="9039665" cy="4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38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Create New Alarm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Alarm Rule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E875C-60E3-377D-F4B4-4E553735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8754"/>
            <a:ext cx="3794760" cy="494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0C5BE-0558-E52F-90EE-ECDE93EA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57" y="1548753"/>
            <a:ext cx="5162843" cy="49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601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Create New Alarm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Alarm Rule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69D0C-D77C-0681-6162-FF6FA551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186815"/>
            <a:ext cx="897636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836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Create New Alarm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8CAA-6126-F75A-CB02-6320F3B0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8" y="1559528"/>
            <a:ext cx="8870852" cy="49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754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Create New Alarm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New Alarm Created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53C5A-4A68-AC53-4DC7-AC0C3543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36200"/>
            <a:ext cx="9067800" cy="48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3033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VIRTUALIZATION 101 -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022438" cy="19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HOL (Hands-on Lab) – Virtualization 101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 Code: </a:t>
            </a: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HOL-2210-01-SDC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Enabling DRS of vSphere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8" y="1726651"/>
            <a:ext cx="4697492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1BF9-A3B3-A792-6C58-58D76520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143000"/>
            <a:ext cx="4314825" cy="525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B63F6B-129C-8C1E-4DE0-96AFB3B0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95" y="1143000"/>
            <a:ext cx="4743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57457-439C-9F67-B9B3-4787DBCD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190196"/>
            <a:ext cx="3009900" cy="5302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5B382-8010-9B69-EB51-7F35F806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40" y="1190196"/>
            <a:ext cx="5951220" cy="53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0264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DF2D0-ACC8-FCFE-1B77-50E5F843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1161836"/>
            <a:ext cx="4023360" cy="533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2C82E-95CC-5BEC-BE59-4F5A8333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3" y="1179422"/>
            <a:ext cx="5013958" cy="53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10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B385C-1A56-446F-7A93-2BF33085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179422"/>
            <a:ext cx="8831580" cy="50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036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99CA7-799F-C304-D008-BE9AF6BC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" y="1179421"/>
            <a:ext cx="8971671" cy="50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9694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FD0BC-067B-E4D0-779F-F1CA914A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1171722"/>
            <a:ext cx="8763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744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EVENTS &amp; ALARMS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76200" y="762000"/>
            <a:ext cx="87630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Review Default Alerts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A105-0781-4EEE-F7DE-0FF3044A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97007"/>
            <a:ext cx="90678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3252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5460</TotalTime>
  <Words>442</Words>
  <Application>Microsoft Office PowerPoint</Application>
  <PresentationFormat>On-screen Show (4:3)</PresentationFormat>
  <Paragraphs>316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Ajay Kumar Badhan</cp:lastModifiedBy>
  <cp:revision>299</cp:revision>
  <cp:lastPrinted>2022-01-12T03:19:40Z</cp:lastPrinted>
  <dcterms:created xsi:type="dcterms:W3CDTF">2018-06-11T05:09:05Z</dcterms:created>
  <dcterms:modified xsi:type="dcterms:W3CDTF">2023-02-10T06:24:17Z</dcterms:modified>
  <cp:contentStatus/>
</cp:coreProperties>
</file>