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064" autoAdjust="0"/>
  </p:normalViewPr>
  <p:slideViewPr>
    <p:cSldViewPr>
      <p:cViewPr varScale="1">
        <p:scale>
          <a:sx n="68" d="100"/>
          <a:sy n="68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86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</a:t>
            </a:r>
          </a:p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HIGH AVAILABILITY &amp; DISTRIBUTED RESOURCE SCHEDULER (DRS)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05658"/>
            <a:ext cx="9144000" cy="3385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Mr. Ajay Kumar Badhan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M.TECH[CST], B.TECH [CSE]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ajay.27337@lpu.co.in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 Blog: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https://ajaykumarbadhan.wordpress.com/</a:t>
            </a: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2/6/2023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684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53200"/>
            <a:ext cx="304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@Mr. Ajay Kumar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Badhan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HIGH AVAILABILITY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68D93-25FD-ACB0-977E-D17C122A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" y="1206823"/>
            <a:ext cx="3286125" cy="321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73761-3CBA-6390-6BCB-49224B2D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451487"/>
            <a:ext cx="7086600" cy="2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52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HIGH AVAILABILITY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37BF5-4CF1-CBAA-41D0-0C30F2E7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4" y="1196272"/>
            <a:ext cx="5381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504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RESOURCE SCHEDULER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DRS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23502-4553-D582-6E49-87B52BD6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06780"/>
            <a:ext cx="8915401" cy="2286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413553-CF57-DDEB-3A04-C2BA8524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7" y="3038803"/>
            <a:ext cx="3974123" cy="3448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C4C5C-EF1F-A6D7-38AB-41FE9849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77" y="3011106"/>
            <a:ext cx="4964723" cy="33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1142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DISTRIBUTED RESOURCE SCHEDULER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DRS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4403A-C95B-67C7-DD71-A7CDA60F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4" y="1191583"/>
            <a:ext cx="8795825" cy="51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67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VIRTUALIZATION 101 -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022438" cy="19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HOL (Hands-on Lab) – Virtualization 101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 Code: </a:t>
            </a: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HOL-2210-01-SDC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Enabling HA of vSphere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Enabling DRS of vSphere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vSphere Availability provides high availability for virtual machines by pooling the virtual machines and the hosts they reside on into a cluster. Hosts in the cluster are monitored and in the event of a failure, the virtual machines on a failed host are restarted on alternate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0EA41-2C2C-CF95-B643-66545D9E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3" y="2693162"/>
            <a:ext cx="4224997" cy="2971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C8467-D38F-D5FC-1AA6-2B835A0C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13091"/>
            <a:ext cx="4453597" cy="29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D55D-396B-3161-6FC5-D7FFBF6C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9" y="1504473"/>
            <a:ext cx="4281707" cy="2681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6C239-CE34-FC58-B913-4CAD6ABD4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16" y="3630198"/>
            <a:ext cx="4543718" cy="28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499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– II HYPERVISOR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381000" y="962770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4BD5E-F682-ED1E-8FB5-4688455B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91276"/>
            <a:ext cx="4099560" cy="2847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E4FC3-8EBA-3B95-193C-B623190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18835"/>
            <a:ext cx="4953000" cy="31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6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HIGH AVAILABILITY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DCE0E-761B-D8FB-A199-ABD16475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9916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33778-CEDD-12D0-6F9A-F5E97E82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84318"/>
            <a:ext cx="8991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910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HIGH AVAILABILITY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DCE0E-761B-D8FB-A199-ABD16475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9916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33778-CEDD-12D0-6F9A-F5E97E82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84318"/>
            <a:ext cx="8991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04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HIGH AVAILABILITY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BE180-EBE2-FF15-5E43-5FD8264E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3" y="1206823"/>
            <a:ext cx="4381241" cy="3128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2B099-9ACC-12EE-80A0-E70EB822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59" y="2682240"/>
            <a:ext cx="450776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80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HIGH AVAILABILITY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2A1B0-ED31-4862-8473-FCE29987A043}"/>
              </a:ext>
            </a:extLst>
          </p:cNvPr>
          <p:cNvSpPr txBox="1"/>
          <p:nvPr/>
        </p:nvSpPr>
        <p:spPr>
          <a:xfrm>
            <a:off x="152400" y="813446"/>
            <a:ext cx="876300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1F0BB5"/>
                </a:solidFill>
                <a:latin typeface="Times New Roman" pitchFamily="18" charset="0"/>
                <a:cs typeface="Times New Roman" pitchFamily="18" charset="0"/>
              </a:rPr>
              <a:t>Enable and Configure vSphere Availability</a:t>
            </a:r>
            <a:endParaRPr lang="en-US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8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BE180-EBE2-FF15-5E43-5FD8264E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3" y="1206823"/>
            <a:ext cx="4381241" cy="3128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2B099-9ACC-12EE-80A0-E70EB822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59" y="2682240"/>
            <a:ext cx="450776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4540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5387</TotalTime>
  <Words>411</Words>
  <Application>Microsoft Office PowerPoint</Application>
  <PresentationFormat>On-screen Show (4:3)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Ajay Kumar Badhan</cp:lastModifiedBy>
  <cp:revision>295</cp:revision>
  <cp:lastPrinted>2022-01-12T03:19:40Z</cp:lastPrinted>
  <dcterms:created xsi:type="dcterms:W3CDTF">2018-06-11T05:09:05Z</dcterms:created>
  <dcterms:modified xsi:type="dcterms:W3CDTF">2023-02-06T06:27:17Z</dcterms:modified>
  <cp:contentStatus/>
</cp:coreProperties>
</file>