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07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BB5"/>
    <a:srgbClr val="FF0066"/>
    <a:srgbClr val="5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9064" autoAdjust="0"/>
  </p:normalViewPr>
  <p:slideViewPr>
    <p:cSldViewPr>
      <p:cViewPr varScale="1">
        <p:scale>
          <a:sx n="68" d="100"/>
          <a:sy n="68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EF96-7144-4BD6-9421-B7C787267BF8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5A1F-F3B2-4AA5-A411-072B8A7D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1"/>
            <a:ext cx="9144000" cy="47089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</a:t>
            </a:r>
          </a:p>
          <a:p>
            <a:pPr algn="ctr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CREATING A VIRTUAL MACHINE &amp; CLONING IT USING TEMPLATE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1524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405658"/>
            <a:ext cx="9144000" cy="3385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Mr. Ajay Kumar Badhan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M.TECH[CST], B.TECH [CSE]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Email: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ajay.27337@lpu.co.in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Personal Blog: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https://ajaykumarbadhan.wordpress.com/</a:t>
            </a: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9144000" cy="16804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Preferred Text Book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Bible: Barrie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Sosinky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16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Edition, Wiley India Pvt. Ltd. 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Fundamentals, Industry Approach &amp; Trends by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Sharma, Wiley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Principles &amp; Paradigms by Raj Kumar Buyya, James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Broberg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Andrzej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Goscinski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Wiley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1162" y="152400"/>
            <a:ext cx="1847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200" y="838200"/>
            <a:ext cx="2133600" cy="365125"/>
          </a:xfrm>
        </p:spPr>
        <p:txBody>
          <a:bodyPr/>
          <a:lstStyle/>
          <a:p>
            <a:fld id="{8490B966-F059-4857-9826-ABD1605A5F57}" type="datetime1">
              <a:rPr lang="en-US" sz="16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pPr/>
              <a:t>2/6/2023</a:t>
            </a:fld>
            <a:endParaRPr lang="en-US" sz="1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52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CSE 427: VIRTUALIZATION &amp; CLOUD COMPUTING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5684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553200"/>
            <a:ext cx="304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@Mr. Ajay Kumar 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Badhan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3542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FBEE0-FD11-C3AC-E3E3-E3A59240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42513"/>
            <a:ext cx="4861683" cy="2315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36E42-709D-F578-207C-D0D120CC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4188"/>
            <a:ext cx="4480560" cy="5148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F05DA3-C8F7-E4EF-0C07-4AE0E5033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3581160"/>
            <a:ext cx="4480560" cy="29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117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3542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3ACF8-11EE-205F-FDEC-5A1A3A974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44188"/>
            <a:ext cx="4480560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7F199-6E7C-A611-2B02-A5141D05E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336287"/>
            <a:ext cx="4480560" cy="2874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3A648E-B44A-1F6A-A851-76EA39863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7" y="4165864"/>
            <a:ext cx="4463413" cy="2371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D619B5-7481-4902-17C4-99BAAA68E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80" y="4165864"/>
            <a:ext cx="454151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098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3542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89199-B104-1FC7-6F22-14DC3C66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2" y="1344188"/>
            <a:ext cx="3778348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8C1109-2BAD-5F14-AF52-051B9BE8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277" y="1364118"/>
            <a:ext cx="5146871" cy="2235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D47AEB-87D8-80BB-32F5-9B4C7435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3651438"/>
            <a:ext cx="4232031" cy="2828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61C3B3-904B-11A4-749D-6ED49FAAD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608" y="3651438"/>
            <a:ext cx="4718539" cy="28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936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3542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BC465-42D0-D899-F8D3-317F900E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" y="1372629"/>
            <a:ext cx="314325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D2150-01AF-8725-5FE6-57281C0C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022" y="1372629"/>
            <a:ext cx="3038475" cy="1524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A0B7F4-0F94-2EA7-2B5D-60F6E05A0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86" y="2989459"/>
            <a:ext cx="3810000" cy="1704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A88E2C-6894-8D0F-D794-DFCEB67F5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886" y="2967993"/>
            <a:ext cx="4533900" cy="140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9850BB-858A-6160-08F2-047A774E0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751732"/>
            <a:ext cx="4495800" cy="1409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6E76E1-8343-6442-5E69-3275E6F5E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5451" y="4751732"/>
            <a:ext cx="4514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715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3542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E77AD-5428-EB0B-1EA5-99CA9839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" y="1378185"/>
            <a:ext cx="4480560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D5FC7-E676-EAD2-B2F4-CA14D18DF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2629"/>
            <a:ext cx="4572000" cy="1362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D628B5-C8BA-4C49-BDE4-BFCF59F33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75" y="2608683"/>
            <a:ext cx="4286250" cy="38835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CCD951-BF6D-93B6-CC99-4E04C7023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619" y="2608683"/>
            <a:ext cx="4746381" cy="38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9138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762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03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717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VIRTUALIZATION 101 -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101983"/>
            <a:ext cx="4022438" cy="19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HOL (Hands-on Lab) – Virtualization 101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Lab Code: </a:t>
            </a: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HOL-2210-01-SDC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Creating a Virtual Machine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Installing a OS in Virtual  Machine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38" y="1726651"/>
            <a:ext cx="4697492" cy="2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90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A4264-3EF0-8228-194C-64DCCA6A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13065"/>
            <a:ext cx="1885950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CF5E3-649C-6C76-BEA1-712DC087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830" y="1313065"/>
            <a:ext cx="3467100" cy="1247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25A612-1E51-9EBE-E7C1-007DABF6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0" y="2596515"/>
            <a:ext cx="3886200" cy="3895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0588E3-AF3F-3FB7-9E89-62B83A1ED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370" y="1282065"/>
            <a:ext cx="34671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98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3A1CE-E4AD-6117-1CEE-A4148FE5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" y="1376361"/>
            <a:ext cx="4572000" cy="5075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18990-364D-625F-9AA4-6F4CBEAB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70" y="1376362"/>
            <a:ext cx="5710530" cy="51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9832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8AA19-395F-64D8-89AC-C792B757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36287"/>
            <a:ext cx="4585335" cy="3311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3A037-2CC2-DAF5-C359-754CDE63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2392893"/>
            <a:ext cx="4467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0025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B1E8C-3783-A5DB-9428-92F77177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" y="1260595"/>
            <a:ext cx="5071016" cy="3410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AC59A-DACF-2A28-8A0D-D9A34B55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62" y="5505450"/>
            <a:ext cx="5667375" cy="895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3EDE70-3530-A193-37BE-2D2627F28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788" y="4640114"/>
            <a:ext cx="5655212" cy="11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7840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9B186-D4D3-A54B-13DD-78368E8D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1" y="1316901"/>
            <a:ext cx="3645143" cy="5175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0F859-EA83-D5CF-7AFD-C7640ACB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1316901"/>
            <a:ext cx="5333999" cy="269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10D36D-FCF9-3906-7244-A286F063E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1" y="3518808"/>
            <a:ext cx="5381625" cy="29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5747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81EFE-9AD2-1FF5-E145-856F9D43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4" y="1347062"/>
            <a:ext cx="4115386" cy="2310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462C0-6905-B4F7-2351-30A63EADF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5198"/>
            <a:ext cx="4438357" cy="2282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A70E5-F58F-EC44-AD19-506739CCA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" y="3772056"/>
            <a:ext cx="4107180" cy="2650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2D0701-2DBA-E713-2705-85EF3D0ED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792415"/>
            <a:ext cx="4438357" cy="26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4378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3542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0" y="918865"/>
            <a:ext cx="9144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Creating a Virtual Machine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FE1AB-1B8C-85C0-1EC3-673CF0A2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51751"/>
            <a:ext cx="4175760" cy="207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342B6-2A0B-2233-DAC1-B79224DE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1372629"/>
            <a:ext cx="4661095" cy="21030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C6E1D4-CA94-4221-486E-474AA9680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3583851"/>
            <a:ext cx="4175760" cy="28582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8BC99E-D1D8-B139-5FCA-C57E62A18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30" y="3576882"/>
            <a:ext cx="4689230" cy="28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1921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5376</TotalTime>
  <Words>392</Words>
  <Application>Microsoft Office PowerPoint</Application>
  <PresentationFormat>On-screen Show (4:3)</PresentationFormat>
  <Paragraphs>243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Software Engineering</dc:subject>
  <dc:creator>Ajay Kumar Badhan</dc:creator>
  <cp:lastModifiedBy>Ajay Kumar Badhan</cp:lastModifiedBy>
  <cp:revision>300</cp:revision>
  <cp:lastPrinted>2022-01-12T03:19:40Z</cp:lastPrinted>
  <dcterms:created xsi:type="dcterms:W3CDTF">2018-06-11T05:09:05Z</dcterms:created>
  <dcterms:modified xsi:type="dcterms:W3CDTF">2023-02-06T05:12:04Z</dcterms:modified>
  <cp:contentStatus/>
</cp:coreProperties>
</file>