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307" r:id="rId2"/>
    <p:sldId id="323" r:id="rId3"/>
    <p:sldId id="324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1F0BB5"/>
    <a:srgbClr val="5E02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3" autoAdjust="0"/>
    <p:restoredTop sz="99064" autoAdjust="0"/>
  </p:normalViewPr>
  <p:slideViewPr>
    <p:cSldViewPr>
      <p:cViewPr varScale="1">
        <p:scale>
          <a:sx n="68" d="100"/>
          <a:sy n="68" d="100"/>
        </p:scale>
        <p:origin x="134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289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CEF96-7144-4BD6-9421-B7C787267BF8}" type="datetimeFigureOut">
              <a:rPr lang="en-US" smtClean="0"/>
              <a:pPr/>
              <a:t>1/6/2023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A5A1F-F3B2-4AA5-A411-072B8A7D39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DA4FDD9-7600-49B1-A0B2-66895FE6A8E1}" type="datetimeFigureOut">
              <a:rPr lang="en-US" smtClean="0"/>
              <a:pPr/>
              <a:t>1/6/2023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2EB4AB5-5D31-4FC7-A991-7FAF685A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FDD9-7600-49B1-A0B2-66895FE6A8E1}" type="datetimeFigureOut">
              <a:rPr lang="en-US" smtClean="0"/>
              <a:pPr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4AB5-5D31-4FC7-A991-7FAF685A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FDD9-7600-49B1-A0B2-66895FE6A8E1}" type="datetimeFigureOut">
              <a:rPr lang="en-US" smtClean="0"/>
              <a:pPr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4AB5-5D31-4FC7-A991-7FAF685A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FDD9-7600-49B1-A0B2-66895FE6A8E1}" type="datetimeFigureOut">
              <a:rPr lang="en-US" smtClean="0"/>
              <a:pPr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4AB5-5D31-4FC7-A991-7FAF685A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FDD9-7600-49B1-A0B2-66895FE6A8E1}" type="datetimeFigureOut">
              <a:rPr lang="en-US" smtClean="0"/>
              <a:pPr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4AB5-5D31-4FC7-A991-7FAF685A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FDD9-7600-49B1-A0B2-66895FE6A8E1}" type="datetimeFigureOut">
              <a:rPr lang="en-US" smtClean="0"/>
              <a:pPr/>
              <a:t>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4AB5-5D31-4FC7-A991-7FAF685A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DA4FDD9-7600-49B1-A0B2-66895FE6A8E1}" type="datetimeFigureOut">
              <a:rPr lang="en-US" smtClean="0"/>
              <a:pPr/>
              <a:t>1/6/2023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2EB4AB5-5D31-4FC7-A991-7FAF685AB1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DA4FDD9-7600-49B1-A0B2-66895FE6A8E1}" type="datetimeFigureOut">
              <a:rPr lang="en-US" smtClean="0"/>
              <a:pPr/>
              <a:t>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2EB4AB5-5D31-4FC7-A991-7FAF685A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FDD9-7600-49B1-A0B2-66895FE6A8E1}" type="datetimeFigureOut">
              <a:rPr lang="en-US" smtClean="0"/>
              <a:pPr/>
              <a:t>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4AB5-5D31-4FC7-A991-7FAF685A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FDD9-7600-49B1-A0B2-66895FE6A8E1}" type="datetimeFigureOut">
              <a:rPr lang="en-US" smtClean="0"/>
              <a:pPr/>
              <a:t>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4AB5-5D31-4FC7-A991-7FAF685A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FDD9-7600-49B1-A0B2-66895FE6A8E1}" type="datetimeFigureOut">
              <a:rPr lang="en-US" smtClean="0"/>
              <a:pPr/>
              <a:t>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4AB5-5D31-4FC7-A991-7FAF685A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DA4FDD9-7600-49B1-A0B2-66895FE6A8E1}" type="datetimeFigureOut">
              <a:rPr lang="en-US" smtClean="0"/>
              <a:pPr/>
              <a:t>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2EB4AB5-5D31-4FC7-A991-7FAF685A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62001"/>
            <a:ext cx="9144000" cy="49398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LAB</a:t>
            </a:r>
          </a:p>
          <a:p>
            <a:pPr algn="ctr"/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VMWARE INSTALLATION</a:t>
            </a:r>
          </a:p>
          <a:p>
            <a:pPr algn="ctr"/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152400"/>
            <a:ext cx="2895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1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209801"/>
            <a:ext cx="9144000" cy="33855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ctr">
              <a:spcAft>
                <a:spcPts val="1200"/>
              </a:spcAft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marL="457200" indent="-457200" algn="ctr">
              <a:spcAft>
                <a:spcPts val="1200"/>
              </a:spcAft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Mr. Ajay Kumar Badhan</a:t>
            </a:r>
          </a:p>
          <a:p>
            <a:pPr marL="457200" indent="-457200" algn="ctr">
              <a:spcAft>
                <a:spcPts val="1200"/>
              </a:spcAft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Assistant Professor</a:t>
            </a:r>
          </a:p>
          <a:p>
            <a:pPr marL="457200" indent="-457200" algn="ctr">
              <a:spcAft>
                <a:spcPts val="1200"/>
              </a:spcAft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M.TECH[CST], B.TECH [CSE]</a:t>
            </a:r>
          </a:p>
          <a:p>
            <a:pPr marL="457200" indent="-457200" algn="ctr">
              <a:spcAft>
                <a:spcPts val="1200"/>
              </a:spcAft>
            </a:pP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Email: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ajay.27337@lpu.co.in</a:t>
            </a:r>
          </a:p>
          <a:p>
            <a:pPr marL="457200" indent="-457200" algn="ctr">
              <a:spcAft>
                <a:spcPts val="1200"/>
              </a:spcAft>
            </a:pP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Personal Blog: </a:t>
            </a:r>
            <a:r>
              <a:rPr lang="en-US" b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https://ajaykumarbadhan.wordpress.com/</a:t>
            </a:r>
          </a:p>
          <a:p>
            <a:pPr marL="457200" indent="-457200" algn="ctr">
              <a:spcAft>
                <a:spcPts val="1200"/>
              </a:spcAft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ctr">
              <a:spcAft>
                <a:spcPts val="1200"/>
              </a:spcAft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4876800"/>
            <a:ext cx="9144000" cy="168046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Preferred Text Book</a:t>
            </a:r>
          </a:p>
          <a:p>
            <a:pPr marL="231775" indent="-231775" algn="just">
              <a:lnSpc>
                <a:spcPct val="130000"/>
              </a:lnSpc>
              <a:buFont typeface="Wingdings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Cloud Computing Bible: Barrie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Sosinky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1</a:t>
            </a:r>
            <a:r>
              <a:rPr lang="en-US" sz="1600" b="1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Edition, Wiley India Pvt. Ltd. </a:t>
            </a:r>
          </a:p>
          <a:p>
            <a:pPr marL="231775" indent="-231775" algn="just">
              <a:lnSpc>
                <a:spcPct val="130000"/>
              </a:lnSpc>
              <a:buFont typeface="Wingdings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Cloud Computing: Fundamentals, Industry Approach &amp; Trends by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Rishabh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Sharma, Wiley</a:t>
            </a:r>
          </a:p>
          <a:p>
            <a:pPr marL="231775" indent="-231775" algn="just">
              <a:lnSpc>
                <a:spcPct val="130000"/>
              </a:lnSpc>
              <a:buFont typeface="Wingdings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Cloud Computing: Principles &amp; Paradigms by Raj Kumar Buyya, James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Broberg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Andrzej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Goscinski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Wiley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21162" y="152400"/>
            <a:ext cx="18473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US" sz="2600" b="1" dirty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76200" y="838200"/>
            <a:ext cx="2133600" cy="365125"/>
          </a:xfrm>
        </p:spPr>
        <p:txBody>
          <a:bodyPr/>
          <a:lstStyle/>
          <a:p>
            <a:fld id="{8490B966-F059-4857-9826-ABD1605A5F57}" type="datetime1">
              <a:rPr lang="en-US" sz="1600" b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pPr/>
              <a:t>1/6/2023</a:t>
            </a:fld>
            <a:endParaRPr lang="en-US" sz="16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66800" y="152400"/>
            <a:ext cx="8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CSE 427: VIRTUALIZATION &amp; CLOUD COMPUTING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568440"/>
            <a:ext cx="914400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6553200"/>
            <a:ext cx="30480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@Mr. Ajay Kumar </a:t>
            </a:r>
            <a:r>
              <a:rPr lang="en-US" sz="16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Badhan</a:t>
            </a:r>
            <a:endParaRPr lang="en-US" sz="1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4419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10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5720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@Mr. Ajay Kumar Badhan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0" y="26313"/>
            <a:ext cx="8001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 I: VIRTUALIZATION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C17A47-21E5-2827-0DED-129CDC3D0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03245"/>
            <a:ext cx="8686800" cy="515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563651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4419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11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5720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@Mr. Ajay Kumar Badhan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0" y="26313"/>
            <a:ext cx="8001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 I: VIRTUALIZATION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C392E0-DCDB-3255-8D54-C04B2AC9F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020745"/>
            <a:ext cx="8763000" cy="533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879573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76200"/>
            <a:ext cx="2895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594747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@Mr. Ajay Kumar Badhan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64031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0" y="71735"/>
            <a:ext cx="8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-I: VIRTUALIZATION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8600" y="1101983"/>
            <a:ext cx="4343400" cy="3535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VIRTUALIZATION TECHNIQUES </a:t>
            </a:r>
          </a:p>
          <a:p>
            <a:pPr marL="573088" lvl="1" indent="-45720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Virtualization Technology </a:t>
            </a:r>
          </a:p>
          <a:p>
            <a:pPr marL="573088" lvl="1" indent="-45720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Overview of x86 Architecture</a:t>
            </a:r>
          </a:p>
          <a:p>
            <a:pPr marL="573088" lvl="1" indent="-45720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Types of Virtualization</a:t>
            </a:r>
          </a:p>
          <a:p>
            <a:pPr marL="573088" lvl="1" indent="-45720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Concepts of VLAN</a:t>
            </a:r>
          </a:p>
          <a:p>
            <a:pPr marL="573088" lvl="1" indent="-45720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Concepts of SLAN</a:t>
            </a:r>
          </a:p>
          <a:p>
            <a:pPr marL="573088" lvl="1" indent="-45720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Concepts of VSAN</a:t>
            </a:r>
          </a:p>
          <a:p>
            <a:pPr marL="573088" lvl="1" indent="-45720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Benefits of VLAN, SLAN, &amp; VSAN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038" y="1726651"/>
            <a:ext cx="4697492" cy="225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749009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2895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3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5720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@Mr. Ajay Kumar Badhan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0" y="26313"/>
            <a:ext cx="8001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 I: VIRTUALIZATION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F2A1B0-ED31-4862-8473-FCE29987A043}"/>
              </a:ext>
            </a:extLst>
          </p:cNvPr>
          <p:cNvSpPr txBox="1"/>
          <p:nvPr/>
        </p:nvSpPr>
        <p:spPr>
          <a:xfrm>
            <a:off x="381000" y="962770"/>
            <a:ext cx="8763000" cy="22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1F0BB5"/>
                </a:solidFill>
                <a:latin typeface="Times New Roman" pitchFamily="18" charset="0"/>
                <a:cs typeface="Times New Roman" pitchFamily="18" charset="0"/>
              </a:rPr>
              <a:t>INTRODUCTION TO VIRTUALIZATION</a:t>
            </a:r>
            <a:r>
              <a:rPr lang="en-US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73088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Virtualization creates virtual hardware by cloning physical hardware</a:t>
            </a:r>
          </a:p>
          <a:p>
            <a:pPr marL="573088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It’s an abstraction of computer resources.</a:t>
            </a:r>
          </a:p>
          <a:p>
            <a:pPr marL="573088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multiple resources and vice-versa.</a:t>
            </a:r>
          </a:p>
          <a:p>
            <a:pPr marL="573088" lvl="1" indent="-457200" algn="just">
              <a:lnSpc>
                <a:spcPct val="150000"/>
              </a:lnSpc>
              <a:buFont typeface="Wingdings" pitchFamily="2" charset="2"/>
              <a:buChar char="Ø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573088" lvl="1" indent="-457200" algn="just">
              <a:lnSpc>
                <a:spcPct val="150000"/>
              </a:lnSpc>
              <a:buFont typeface="Wingdings" pitchFamily="2" charset="2"/>
              <a:buChar char="Ø"/>
            </a:pP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09EB0E-AD4F-4BCD-A8CE-B7224FB0A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514600"/>
            <a:ext cx="8534400" cy="365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909889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2895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4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5720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@Mr. Ajay Kumar Badhan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0" y="26313"/>
            <a:ext cx="8001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 I: VIRTUALIZATION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F2A1B0-ED31-4862-8473-FCE29987A043}"/>
              </a:ext>
            </a:extLst>
          </p:cNvPr>
          <p:cNvSpPr txBox="1"/>
          <p:nvPr/>
        </p:nvSpPr>
        <p:spPr>
          <a:xfrm>
            <a:off x="381000" y="962770"/>
            <a:ext cx="8763000" cy="22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1F0BB5"/>
                </a:solidFill>
                <a:latin typeface="Times New Roman" pitchFamily="18" charset="0"/>
                <a:cs typeface="Times New Roman" pitchFamily="18" charset="0"/>
              </a:rPr>
              <a:t>INTRODUCTION TO VIRTUALIZATION</a:t>
            </a:r>
            <a:r>
              <a:rPr lang="en-US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73088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Virtualization creates virtual hardware by cloning physical hardware</a:t>
            </a:r>
          </a:p>
          <a:p>
            <a:pPr marL="573088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It’s an abstraction of computer resources.</a:t>
            </a:r>
          </a:p>
          <a:p>
            <a:pPr marL="573088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multiple resources and vice-versa.</a:t>
            </a:r>
          </a:p>
          <a:p>
            <a:pPr marL="573088" lvl="1" indent="-457200" algn="just">
              <a:lnSpc>
                <a:spcPct val="150000"/>
              </a:lnSpc>
              <a:buFont typeface="Wingdings" pitchFamily="2" charset="2"/>
              <a:buChar char="Ø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573088" lvl="1" indent="-457200" algn="just">
              <a:lnSpc>
                <a:spcPct val="150000"/>
              </a:lnSpc>
              <a:buFont typeface="Wingdings" pitchFamily="2" charset="2"/>
              <a:buChar char="Ø"/>
            </a:pP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4BD62-C2E4-4FCA-AFE3-99DEB59A4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359120"/>
            <a:ext cx="51816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627503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2895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5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5720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@Mr. Ajay Kumar Badhan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0" y="26313"/>
            <a:ext cx="8001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 I: VIRTUALIZATION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D2A65C-CA62-4546-A815-A2ED55A7F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84" y="885181"/>
            <a:ext cx="4353494" cy="29248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58974F-01A7-41D1-B381-084D239CA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151" y="3428999"/>
            <a:ext cx="4534294" cy="295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5276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2895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6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5720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@Mr. Ajay Kumar Badhan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0" y="26313"/>
            <a:ext cx="8001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 I: VIRTUALIZATION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73CD3C-E840-4AC0-A4C0-47756CB7A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" y="1000453"/>
            <a:ext cx="4222519" cy="33226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C4C3BF-8800-424A-A8AB-E1D6A5E8D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893182"/>
            <a:ext cx="4451119" cy="350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672539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2895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7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5720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@Mr. Ajay Kumar Badhan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0" y="26313"/>
            <a:ext cx="8001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 I: VIRTUALIZATION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642AE2-830F-4AC6-AA7F-0DDD8D27F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1" y="937515"/>
            <a:ext cx="4335780" cy="33920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6D4F43-3C78-43AA-BCC9-061A04EC0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673" y="3158440"/>
            <a:ext cx="4335780" cy="322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34599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2895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8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5720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@Mr. Ajay Kumar Badhan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0" y="26313"/>
            <a:ext cx="8001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 I: VIRTUALIZATION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1D0FCA-A136-49D2-92B6-687D270FF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95" y="970807"/>
            <a:ext cx="4284437" cy="32963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E041B8-6A2D-4A98-A6A0-A6A0596E9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044" y="2752725"/>
            <a:ext cx="463867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793654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2895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9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5720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@Mr. Ajay Kumar Badhan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0" y="26313"/>
            <a:ext cx="8001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 I: VIRTUALIZATION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F200F3-76BE-4190-9AAD-D216D67DB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363606"/>
            <a:ext cx="6172200" cy="480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56628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5231</TotalTime>
  <Words>316</Words>
  <Application>Microsoft Office PowerPoint</Application>
  <PresentationFormat>On-screen Show (4:3)</PresentationFormat>
  <Paragraphs>196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Georgia</vt:lpstr>
      <vt:lpstr>Times New Roman</vt:lpstr>
      <vt:lpstr>Trebuchet MS</vt:lpstr>
      <vt:lpstr>Wingdings</vt:lpstr>
      <vt:lpstr>Wingdings 2</vt:lpstr>
      <vt:lpstr>Urban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VIEW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Software Engineering</dc:subject>
  <dc:creator>Ajay Kumar Badhan</dc:creator>
  <cp:lastModifiedBy>Ajay Kumar Badhan</cp:lastModifiedBy>
  <cp:revision>278</cp:revision>
  <cp:lastPrinted>2022-01-12T03:19:40Z</cp:lastPrinted>
  <dcterms:created xsi:type="dcterms:W3CDTF">2018-06-11T05:09:05Z</dcterms:created>
  <dcterms:modified xsi:type="dcterms:W3CDTF">2023-01-06T04:31:48Z</dcterms:modified>
  <cp:contentStatus/>
</cp:coreProperties>
</file>