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sldIdLst>
    <p:sldId id="311" r:id="rId2"/>
    <p:sldId id="257" r:id="rId3"/>
    <p:sldId id="300" r:id="rId4"/>
    <p:sldId id="309" r:id="rId5"/>
    <p:sldId id="310" r:id="rId6"/>
    <p:sldId id="303" r:id="rId7"/>
    <p:sldId id="304" r:id="rId8"/>
    <p:sldId id="305" r:id="rId9"/>
    <p:sldId id="307" r:id="rId10"/>
    <p:sldId id="266" r:id="rId11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FF8"/>
    <a:srgbClr val="FFFFFF"/>
    <a:srgbClr val="FFFF53"/>
    <a:srgbClr val="66FFCC"/>
    <a:srgbClr val="CCFFCC"/>
    <a:srgbClr val="99FF66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Heap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2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sz="3000" dirty="0">
                <a:solidFill>
                  <a:srgbClr val="002060"/>
                </a:solidFill>
              </a:rPr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002060"/>
                </a:solidFill>
              </a:rPr>
              <a:t> Heap Sort</a:t>
            </a:r>
            <a:endParaRPr lang="en" sz="3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002060"/>
                </a:solidFill>
              </a:rPr>
              <a:t> Heap Sort Complexity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002060"/>
                </a:solidFill>
              </a:rPr>
              <a:t> Review 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229600" cy="56630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1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(MaxHeap):</a:t>
            </a:r>
            <a:r>
              <a:rPr lang="en" sz="32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binary tree H with n elements is called a Heap if each node N of H has the following property:</a:t>
            </a:r>
            <a:endParaRPr lang="en"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   </a:t>
            </a:r>
            <a:r>
              <a:rPr lang="en" sz="2800" dirty="0">
                <a:solidFill>
                  <a:srgbClr val="7030A0"/>
                </a:solidFill>
              </a:rPr>
              <a:t>“ The value at N is greater than or equal to the value at each of the children of N.”</a:t>
            </a:r>
            <a:r>
              <a:rPr lang="en" sz="2800" b="0" i="0" u="none" strike="noStrike" cap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002060"/>
              </a:solidFill>
            </a:endParaRPr>
          </a:p>
          <a:p>
            <a:pPr indent="0">
              <a:buSzPct val="98958"/>
            </a:pPr>
            <a:r>
              <a:rPr lang="en" sz="2800" dirty="0">
                <a:solidFill>
                  <a:srgbClr val="002060"/>
                </a:solidFill>
              </a:rPr>
              <a:t> </a:t>
            </a:r>
            <a:r>
              <a:rPr lang="en" sz="2400" dirty="0">
                <a:solidFill>
                  <a:srgbClr val="002060"/>
                </a:solidFill>
              </a:rPr>
              <a:t>If the value at N is less than or equal to the value at each of the children of N, then it is called MinHeap.</a:t>
            </a:r>
          </a:p>
          <a:p>
            <a:pPr indent="0">
              <a:buSzPct val="98958"/>
            </a:pPr>
            <a:endParaRPr lang="en" sz="2400" dirty="0">
              <a:solidFill>
                <a:srgbClr val="002060"/>
              </a:solidFill>
            </a:endParaRPr>
          </a:p>
          <a:p>
            <a:pPr indent="0">
              <a:buSzPct val="98958"/>
            </a:pPr>
            <a:r>
              <a:rPr lang="en" sz="2400" dirty="0">
                <a:solidFill>
                  <a:srgbClr val="002060"/>
                </a:solidFill>
              </a:rPr>
              <a:t> Heaps are maintained in memory by using linear array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INSHEAP(TREE, N, ITEM)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Set N = N +1 and PTR = N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Repeat step 3 to 6 while PTR &gt; 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	Set PAR = floor(PTR/2)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	 If ITEM &lt; = TREE[PAR] then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 		Set TREE[PTR] = ITEM and Return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  Set Tree[PTR] = Tree[Par] and PTR = PAR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Set TREE[1] =  ITEM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8. Return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Deletion 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6248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DELHEAP(TREE, N, ITEM)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Set ITEM = TREE[1]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Set LAST = TREE[N] and N = N – 1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Set PTR = 1, LEFT = 2 and RIGHT = 3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Repeat  step 5  to 7 while RIGHT &lt;= N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	If LAST &gt;= TREE[LEFT] and LAST &gt;= TREE[RIGHT] then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Set TREE[PTR] = LAST and Return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 	If TREE[RIGHT] &lt;= TREE[ LEFT] then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Set TREE[PTR] =  TREE[LEFT] and PTR = LEFT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Set TREE[PTR] =  TREE[RIGHT] and PTR = RIGHT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	Set LEFT = 2*PTR and RIGHT = LEFT + 1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8. If LEFT = N and if LAST &lt; TREE[LEFT] then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TREE[PTR] = TREE[LEFT</a:t>
            </a:r>
            <a:r>
              <a:rPr lang="en-US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 and PTR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LEFT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9. Set TREE[PTR] = LAST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Build MaxHeap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2554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C00000"/>
                </a:solidFill>
              </a:rPr>
              <a:t>BUILD_MAX-HEAP(A)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002060"/>
                </a:solidFill>
              </a:rPr>
              <a:t>heapsize[A] = length[A]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002060"/>
                </a:solidFill>
              </a:rPr>
              <a:t>Repeat for i = </a:t>
            </a:r>
            <a:r>
              <a:rPr lang="en" sz="3600" baseline="-25000" dirty="0">
                <a:solidFill>
                  <a:srgbClr val="002060"/>
                </a:solidFill>
              </a:rPr>
              <a:t>└</a:t>
            </a:r>
            <a:r>
              <a:rPr lang="en" sz="2800" dirty="0">
                <a:solidFill>
                  <a:srgbClr val="002060"/>
                </a:solidFill>
              </a:rPr>
              <a:t> length[A]/2 </a:t>
            </a:r>
            <a:r>
              <a:rPr lang="en" sz="3600" baseline="-25000" dirty="0">
                <a:solidFill>
                  <a:srgbClr val="002060"/>
                </a:solidFill>
              </a:rPr>
              <a:t>┘</a:t>
            </a:r>
            <a:r>
              <a:rPr lang="en" sz="2800" dirty="0">
                <a:solidFill>
                  <a:srgbClr val="002060"/>
                </a:solidFill>
              </a:rPr>
              <a:t> to 1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002060"/>
                </a:solidFill>
              </a:rPr>
              <a:t>          Call MAX_HEAPIFY(A, i)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002060"/>
                </a:solidFill>
              </a:rPr>
              <a:t>Exit</a:t>
            </a:r>
            <a:endParaRPr lang="e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dirty="0">
                <a:solidFill>
                  <a:srgbClr val="C00000"/>
                </a:solidFill>
              </a:rPr>
              <a:t>Maintaining Heap Property</a:t>
            </a:r>
            <a:endParaRPr lang="en" sz="40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8320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MAX_HEAPIFY</a:t>
            </a:r>
            <a:r>
              <a:rPr lang="en" sz="28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002060"/>
                </a:solidFill>
              </a:rPr>
              <a:t>Set:  l = LEFT</a:t>
            </a:r>
            <a:r>
              <a:rPr lang="en" sz="2300" dirty="0">
                <a:solidFill>
                  <a:srgbClr val="002060"/>
                </a:solidFill>
              </a:rPr>
              <a:t> (i)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Set:  r = RIGHT (i)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dirty="0">
                <a:solidFill>
                  <a:srgbClr val="002060"/>
                </a:solidFill>
              </a:rPr>
              <a:t>If   l &lt;= heapsize [A] and A[l] &gt; A[i],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largest</a:t>
            </a:r>
            <a:r>
              <a:rPr lang="en" sz="23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002060"/>
                </a:solidFill>
              </a:rPr>
              <a:t>Else:</a:t>
            </a:r>
            <a:r>
              <a:rPr lang="en" sz="2300" dirty="0">
                <a:solidFill>
                  <a:srgbClr val="002060"/>
                </a:solidFill>
              </a:rPr>
              <a:t> largest = i.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300" dirty="0">
                <a:solidFill>
                  <a:srgbClr val="002060"/>
                </a:solidFill>
              </a:rPr>
              <a:t>If   r &lt;= heapsize [A] and A[r] &gt; A[largest],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largest = r.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dirty="0">
                <a:solidFill>
                  <a:srgbClr val="002060"/>
                </a:solidFill>
              </a:rPr>
              <a:t>If   largest != i,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Exchange A[i] with A[largest].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002060"/>
                </a:solidFill>
              </a:rPr>
              <a:t>          MAX_HEAPIFY</a:t>
            </a:r>
            <a:r>
              <a:rPr lang="en" sz="2300" dirty="0">
                <a:solidFill>
                  <a:srgbClr val="002060"/>
                </a:solidFill>
              </a:rPr>
              <a:t> (A, largest).</a:t>
            </a:r>
            <a:endParaRPr lang="en" sz="23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82200" y="4343400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Heap Sort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200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HEAP_SORT 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002060"/>
                </a:solidFill>
              </a:rPr>
              <a:t>BUILD_MAXHEAP 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for i = length[A] to 2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002060"/>
                </a:solidFill>
              </a:rPr>
              <a:t>         Exchange A[1] with A[i].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002060"/>
                </a:solidFill>
              </a:rPr>
              <a:t>         Heapsize[A] = Heapsize [A] ─ 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002060"/>
                </a:solidFill>
              </a:rPr>
              <a:t>         Call MAX_HEAPIFY(A, 1). 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Complexity of Heap Sort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and Worst case Complexity of Heap sort = O(nlogn).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846</Words>
  <Application>Microsoft Office PowerPoint</Application>
  <PresentationFormat>On-screen Show (4:3)</PresentationFormat>
  <Paragraphs>140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Data Structures  Lecture : Heap</vt:lpstr>
      <vt:lpstr>Contents</vt:lpstr>
      <vt:lpstr>Introduction</vt:lpstr>
      <vt:lpstr>Insertion in Heap</vt:lpstr>
      <vt:lpstr>Deletion in Heap</vt:lpstr>
      <vt:lpstr>Build MaxHeap</vt:lpstr>
      <vt:lpstr>Maintaining Heap Property</vt:lpstr>
      <vt:lpstr>Heap Sort</vt:lpstr>
      <vt:lpstr>Complexity of Heap Sort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Jagdeep Singh</cp:lastModifiedBy>
  <cp:revision>95</cp:revision>
  <dcterms:modified xsi:type="dcterms:W3CDTF">2023-10-16T16:43:52Z</dcterms:modified>
  <cp:contentStatus/>
</cp:coreProperties>
</file>