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55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87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7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5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0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441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2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4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7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3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C93D9-B17E-407F-9FF9-BE10840C8A4F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BF82D-88C4-43AA-874A-23B5F43B6F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35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05CC693-7286-093B-84A5-CDEAFB026F15}"/>
              </a:ext>
            </a:extLst>
          </p:cNvPr>
          <p:cNvSpPr txBox="1"/>
          <p:nvPr/>
        </p:nvSpPr>
        <p:spPr>
          <a:xfrm>
            <a:off x="900507" y="275303"/>
            <a:ext cx="10390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Redesigning the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YouTube mobile app 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for the </a:t>
            </a:r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hearing-impaired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EA99D8-FE6E-1E25-B998-99309A39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/>
          <a:stretch>
            <a:fillRect/>
          </a:stretch>
        </p:blipFill>
        <p:spPr>
          <a:xfrm>
            <a:off x="9149963" y="1298448"/>
            <a:ext cx="2642975" cy="5316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31DC9F-0B62-7DB9-F79A-830A8033E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6"/>
          <a:stretch>
            <a:fillRect/>
          </a:stretch>
        </p:blipFill>
        <p:spPr>
          <a:xfrm>
            <a:off x="399062" y="1298448"/>
            <a:ext cx="2642976" cy="531618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F33326-AAD1-2F22-8EE7-2B9374FBAD45}"/>
              </a:ext>
            </a:extLst>
          </p:cNvPr>
          <p:cNvGrpSpPr/>
          <p:nvPr/>
        </p:nvGrpSpPr>
        <p:grpSpPr>
          <a:xfrm>
            <a:off x="1962150" y="2035276"/>
            <a:ext cx="1042035" cy="101865"/>
            <a:chOff x="1962150" y="2035276"/>
            <a:chExt cx="1042035" cy="10186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04E2F87-29E8-3E66-1048-E0265BC74FE2}"/>
                </a:ext>
              </a:extLst>
            </p:cNvPr>
            <p:cNvSpPr/>
            <p:nvPr/>
          </p:nvSpPr>
          <p:spPr>
            <a:xfrm>
              <a:off x="1962150" y="2035276"/>
              <a:ext cx="1042035" cy="98323"/>
            </a:xfrm>
            <a:prstGeom prst="roundRect">
              <a:avLst>
                <a:gd name="adj" fmla="val 24416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rgbClr val="00B05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CC available: English</a:t>
              </a:r>
            </a:p>
          </p:txBody>
        </p:sp>
        <p:pic>
          <p:nvPicPr>
            <p:cNvPr id="15" name="Graphic 14" descr="Subtitles with solid fill">
              <a:extLst>
                <a:ext uri="{FF2B5EF4-FFF2-40B4-BE49-F238E27FC236}">
                  <a16:creationId xmlns:a16="http://schemas.microsoft.com/office/drawing/2014/main" id="{A3133595-638D-20F2-C83F-F8EBE734A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52955" y="2037446"/>
              <a:ext cx="99695" cy="99695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8AC887-6452-19E9-2CBA-48D49D044E9B}"/>
              </a:ext>
            </a:extLst>
          </p:cNvPr>
          <p:cNvGrpSpPr/>
          <p:nvPr/>
        </p:nvGrpSpPr>
        <p:grpSpPr>
          <a:xfrm>
            <a:off x="1962149" y="4073894"/>
            <a:ext cx="1042035" cy="99695"/>
            <a:chOff x="1962150" y="2035276"/>
            <a:chExt cx="1042035" cy="99695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C1815AC-1828-8E39-AF21-CB7A6F60AC86}"/>
                </a:ext>
              </a:extLst>
            </p:cNvPr>
            <p:cNvSpPr/>
            <p:nvPr/>
          </p:nvSpPr>
          <p:spPr>
            <a:xfrm>
              <a:off x="1962150" y="2035276"/>
              <a:ext cx="1042035" cy="98323"/>
            </a:xfrm>
            <a:prstGeom prst="roundRect">
              <a:avLst>
                <a:gd name="adj" fmla="val 24416"/>
              </a:avLst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6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CC: auto-generated</a:t>
              </a:r>
            </a:p>
          </p:txBody>
        </p:sp>
        <p:pic>
          <p:nvPicPr>
            <p:cNvPr id="19" name="Graphic 18" descr="Subtitles with solid fill">
              <a:extLst>
                <a:ext uri="{FF2B5EF4-FFF2-40B4-BE49-F238E27FC236}">
                  <a16:creationId xmlns:a16="http://schemas.microsoft.com/office/drawing/2014/main" id="{2A749287-6A70-5114-FD7C-0B5B812FB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8355" y="2035276"/>
              <a:ext cx="99695" cy="99695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20F5A8E-A938-7902-23B2-EC72651069A7}"/>
              </a:ext>
            </a:extLst>
          </p:cNvPr>
          <p:cNvSpPr/>
          <p:nvPr/>
        </p:nvSpPr>
        <p:spPr>
          <a:xfrm>
            <a:off x="9196238" y="2637552"/>
            <a:ext cx="2550424" cy="1582895"/>
          </a:xfrm>
          <a:prstGeom prst="roundRect">
            <a:avLst>
              <a:gd name="adj" fmla="val 4587"/>
            </a:avLst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Audio unmuted</a:t>
            </a:r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900" dirty="0">
                <a:latin typeface="Segoe UI" panose="020B0502040204020203" pitchFamily="34" charset="0"/>
                <a:cs typeface="Segoe UI" panose="020B0502040204020203" pitchFamily="34" charset="0"/>
              </a:rPr>
              <a:t>You’ve chosen to be notified when your device speaker is unmuted at the start of video playback. Would you like to keep it unmuted?</a:t>
            </a:r>
          </a:p>
          <a:p>
            <a:endParaRPr lang="en-IN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1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Mute audio                     Keep unmuted</a:t>
            </a:r>
            <a:endParaRPr lang="en-IN" sz="1000" dirty="0">
              <a:solidFill>
                <a:schemeClr val="accent1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39EB96-C797-2A67-8C3F-53609D059072}"/>
              </a:ext>
            </a:extLst>
          </p:cNvPr>
          <p:cNvSpPr txBox="1"/>
          <p:nvPr/>
        </p:nvSpPr>
        <p:spPr>
          <a:xfrm>
            <a:off x="3215149" y="1406013"/>
            <a:ext cx="2261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Show whether a video has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manually-added closed captions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or auto-generated captions for a language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on the video thumbnail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588C95-FAA9-0120-BC0E-57A9F50BF1C2}"/>
              </a:ext>
            </a:extLst>
          </p:cNvPr>
          <p:cNvSpPr txBox="1"/>
          <p:nvPr/>
        </p:nvSpPr>
        <p:spPr>
          <a:xfrm>
            <a:off x="6888544" y="4791450"/>
            <a:ext cx="226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Notify the user when their 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audio is unmuted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 so they can avoid disturbing others in public spaces.</a:t>
            </a:r>
          </a:p>
        </p:txBody>
      </p:sp>
    </p:spTree>
    <p:extLst>
      <p:ext uri="{BB962C8B-B14F-4D97-AF65-F5344CB8AC3E}">
        <p14:creationId xmlns:p14="http://schemas.microsoft.com/office/powerpoint/2010/main" val="294345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</TotalTime>
  <Words>86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Sathkrith</dc:creator>
  <cp:lastModifiedBy>Siddharth Sathkrith</cp:lastModifiedBy>
  <cp:revision>2</cp:revision>
  <dcterms:created xsi:type="dcterms:W3CDTF">2025-10-27T04:58:36Z</dcterms:created>
  <dcterms:modified xsi:type="dcterms:W3CDTF">2025-10-27T05:31:41Z</dcterms:modified>
</cp:coreProperties>
</file>