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D592-2E9B-BBF4-682C-440AE250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893C3-FBDE-D62C-FBB2-2D6E85E0C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F4B4-C2CD-022E-68F3-ABD1C0F6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A9D6-7170-7B88-7C85-8ADE12C1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084C-6426-C59E-01DB-C74823D8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3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A507-79CF-16DA-E2F7-F46E92C7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55CB-D762-1DB4-27D3-EDFDB0372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B7A3-ED21-AF3E-D79D-264C2B3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9C22-E0D3-FCBA-8E99-318A59C7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7E51-3446-020F-90FB-28CE5E66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123E4-C0BA-A98F-7A50-B7C02A68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966A-3884-59E8-C598-C348BA777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0455-8915-EFB9-833F-895B039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9E50-9B63-97FF-CD53-CC188D0A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B609-3253-3AEE-4455-425B3784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5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CE9F-A3B2-B7A9-9DD0-9C7222E0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C2A8-2647-DA1A-D121-300BA39F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F41A-ED87-A337-5E74-452E5FE5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857D-4BE3-000E-9C52-A49F27FB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E5AB-DA3D-CE63-46EC-BC6E413C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7745-1C7A-FC88-0D8A-D1444EC2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7E72-AF21-7D62-4030-3EE0949AF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1393-7B75-463E-436F-FFF6E8C1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F499-0DB5-989C-6DAA-465C12A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F0E3-E3FD-C0F2-5E7B-409837A8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9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EB48-0FFE-5F1D-730F-D5A30AF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66B1-7C1E-7FF2-9D05-4A0405B25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8FA8-80AB-B753-CD69-D8B485756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264CA-15EF-8107-835E-BCFC8570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F9534-562A-84AE-A91E-1D2D7E59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85BFF-B32A-941A-F5BC-804A3891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8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04F4-D62C-19CD-5463-F2667BE4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262AC-08C5-0EE9-3F75-931908C53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CFA7D-B945-8F4C-66CB-45073A1F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9CBEA-C205-4343-325A-F502C54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80863-3D28-EA26-B6FA-C48799FC9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79062-F9AE-C621-C49E-27A8B5C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9B721-3352-47AC-C249-FCA6401F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BF547-EE46-904A-BB46-04DB79F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7A79-094C-6AB6-18A7-DE4B9639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51D12-1D33-C6C4-35D8-1E64A2D1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8A26A-63FA-AC7C-96AD-9853679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73907-34C2-9CD5-1EA9-701477AE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92ADC-7C48-34A9-59F1-3E866FD7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1B67C-B931-4F20-5DE1-EDFE6B5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B29ED-987F-41EB-7478-BBE27DEC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9439-65B3-ED99-D0E6-0BB0819D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0469-3419-055A-7071-2CE6E717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C6149-FE78-593C-44BF-ACB96D94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33A5-770B-C836-5803-D96CC466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70263-3F44-B3D2-78CC-7B73B5E7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8342-D935-BDFA-7939-D97622F7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2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972E-3D01-DBC8-8657-BA6602A3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4028B-FA38-C024-FD15-417C789F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35E76-9627-9CF9-E1A3-53D04E51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25BD-35BD-2CDA-8DD8-07EC87CB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14B43-29F4-98FD-B902-1D25A04F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E31B-5F23-88CE-A463-43FE0663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B2922-D680-1604-99E5-6CB01EAF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E55E-8A7B-EFE0-A55E-9923C041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3445-D2C5-D662-9F78-4A80476E7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BB25E-B977-4086-AECD-3C209655B8CD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9AEF-F575-356B-2586-E427DC615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EE7B-8BF7-1603-7B00-5F276DA0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DF3FF-030D-4DCC-B718-A4951788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425E21-050E-2EB8-B1DC-AB06C9666862}"/>
              </a:ext>
            </a:extLst>
          </p:cNvPr>
          <p:cNvGrpSpPr/>
          <p:nvPr/>
        </p:nvGrpSpPr>
        <p:grpSpPr>
          <a:xfrm>
            <a:off x="807720" y="618744"/>
            <a:ext cx="2755392" cy="2755392"/>
            <a:chOff x="4053840" y="1438656"/>
            <a:chExt cx="2755392" cy="27553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68F16C-A674-AEB4-F4E5-0F240052BA59}"/>
                </a:ext>
              </a:extLst>
            </p:cNvPr>
            <p:cNvSpPr/>
            <p:nvPr/>
          </p:nvSpPr>
          <p:spPr>
            <a:xfrm>
              <a:off x="4053840" y="1438656"/>
              <a:ext cx="2755392" cy="275539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329EC5-CD26-F82D-0401-8ABD65342E4F}"/>
                </a:ext>
              </a:extLst>
            </p:cNvPr>
            <p:cNvSpPr/>
            <p:nvPr/>
          </p:nvSpPr>
          <p:spPr>
            <a:xfrm>
              <a:off x="4306824" y="1691640"/>
              <a:ext cx="2249424" cy="2249424"/>
            </a:xfrm>
            <a:prstGeom prst="rect">
              <a:avLst/>
            </a:prstGeom>
            <a:gradFill flip="none" rotWithShape="1">
              <a:gsLst>
                <a:gs pos="0">
                  <a:srgbClr val="1010A0">
                    <a:shade val="30000"/>
                    <a:satMod val="115000"/>
                  </a:srgbClr>
                </a:gs>
                <a:gs pos="50000">
                  <a:srgbClr val="1010A0">
                    <a:shade val="67500"/>
                    <a:satMod val="115000"/>
                  </a:srgbClr>
                </a:gs>
                <a:gs pos="100000">
                  <a:srgbClr val="1010A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BAF23D-126B-ACE2-194D-22BF56E18078}"/>
                </a:ext>
              </a:extLst>
            </p:cNvPr>
            <p:cNvSpPr/>
            <p:nvPr/>
          </p:nvSpPr>
          <p:spPr>
            <a:xfrm>
              <a:off x="4306824" y="1691640"/>
              <a:ext cx="2249424" cy="224942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22BF8D7-2BC7-A89C-5878-4A992F66AF61}"/>
                </a:ext>
              </a:extLst>
            </p:cNvPr>
            <p:cNvSpPr/>
            <p:nvPr/>
          </p:nvSpPr>
          <p:spPr>
            <a:xfrm>
              <a:off x="5129784" y="2523744"/>
              <a:ext cx="594360" cy="59436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337D78-3C01-6CB3-EDBC-AE10873C2BF3}"/>
              </a:ext>
            </a:extLst>
          </p:cNvPr>
          <p:cNvGrpSpPr/>
          <p:nvPr/>
        </p:nvGrpSpPr>
        <p:grpSpPr>
          <a:xfrm>
            <a:off x="5404104" y="2551176"/>
            <a:ext cx="2755392" cy="2755392"/>
            <a:chOff x="5404104" y="2551176"/>
            <a:chExt cx="2755392" cy="275539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F150628-3ED0-9E98-418B-A65BD5246074}"/>
                </a:ext>
              </a:extLst>
            </p:cNvPr>
            <p:cNvSpPr/>
            <p:nvPr/>
          </p:nvSpPr>
          <p:spPr>
            <a:xfrm>
              <a:off x="5404104" y="2551176"/>
              <a:ext cx="2755392" cy="2755392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C5674A-A288-EE96-67A5-54508180BCD3}"/>
                </a:ext>
              </a:extLst>
            </p:cNvPr>
            <p:cNvSpPr/>
            <p:nvPr/>
          </p:nvSpPr>
          <p:spPr>
            <a:xfrm>
              <a:off x="5679948" y="2827020"/>
              <a:ext cx="2203704" cy="2203704"/>
            </a:xfrm>
            <a:prstGeom prst="ellipse">
              <a:avLst/>
            </a:prstGeom>
            <a:gradFill flip="none" rotWithShape="1">
              <a:gsLst>
                <a:gs pos="0">
                  <a:srgbClr val="1010A0">
                    <a:shade val="30000"/>
                    <a:satMod val="115000"/>
                  </a:srgbClr>
                </a:gs>
                <a:gs pos="50000">
                  <a:srgbClr val="1010A0">
                    <a:shade val="67500"/>
                    <a:satMod val="115000"/>
                  </a:srgbClr>
                </a:gs>
                <a:gs pos="100000">
                  <a:srgbClr val="1010A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8BAFBB-EB83-AAB3-C9E6-494E25ED0085}"/>
                </a:ext>
              </a:extLst>
            </p:cNvPr>
            <p:cNvGrpSpPr/>
            <p:nvPr/>
          </p:nvGrpSpPr>
          <p:grpSpPr>
            <a:xfrm>
              <a:off x="5927239" y="2997848"/>
              <a:ext cx="1709122" cy="1862048"/>
              <a:chOff x="5988612" y="2997847"/>
              <a:chExt cx="1709122" cy="186204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D204C0-7266-0A8A-75D0-4D05BA4B593B}"/>
                  </a:ext>
                </a:extLst>
              </p:cNvPr>
              <p:cNvSpPr txBox="1"/>
              <p:nvPr/>
            </p:nvSpPr>
            <p:spPr>
              <a:xfrm>
                <a:off x="5988612" y="3328706"/>
                <a:ext cx="17091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72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&lt; 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1233F-4D49-FFD8-D3AA-11884278D258}"/>
                  </a:ext>
                </a:extLst>
              </p:cNvPr>
              <p:cNvSpPr txBox="1"/>
              <p:nvPr/>
            </p:nvSpPr>
            <p:spPr>
              <a:xfrm>
                <a:off x="6345281" y="2997847"/>
                <a:ext cx="995785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500" dirty="0">
                    <a:solidFill>
                      <a:srgbClr val="FFC000"/>
                    </a:solidFill>
                    <a:latin typeface="Consolas" panose="020B0609020204030204" pitchFamily="49" charset="0"/>
                  </a:rPr>
                  <a:t>/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195A333-978F-9010-D9B7-5BB8CDBB5704}"/>
              </a:ext>
            </a:extLst>
          </p:cNvPr>
          <p:cNvSpPr/>
          <p:nvPr/>
        </p:nvSpPr>
        <p:spPr>
          <a:xfrm>
            <a:off x="9430512" y="1434084"/>
            <a:ext cx="438912" cy="438912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8F870-5DA7-8724-32B9-35C8F99134BD}"/>
              </a:ext>
            </a:extLst>
          </p:cNvPr>
          <p:cNvSpPr/>
          <p:nvPr/>
        </p:nvSpPr>
        <p:spPr>
          <a:xfrm>
            <a:off x="9869424" y="1434084"/>
            <a:ext cx="438912" cy="43891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DEEB49-6D34-6B99-1D6D-3CF8F334D5E1}"/>
              </a:ext>
            </a:extLst>
          </p:cNvPr>
          <p:cNvSpPr/>
          <p:nvPr/>
        </p:nvSpPr>
        <p:spPr>
          <a:xfrm>
            <a:off x="10747248" y="1434084"/>
            <a:ext cx="438912" cy="43891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7017AD-41DB-3A8C-0447-CBDFC3DCF698}"/>
              </a:ext>
            </a:extLst>
          </p:cNvPr>
          <p:cNvSpPr/>
          <p:nvPr/>
        </p:nvSpPr>
        <p:spPr>
          <a:xfrm>
            <a:off x="10308336" y="1434084"/>
            <a:ext cx="438912" cy="438912"/>
          </a:xfrm>
          <a:prstGeom prst="rect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5898B4-F29D-ED2E-5A89-EF0D2E33B173}"/>
              </a:ext>
            </a:extLst>
          </p:cNvPr>
          <p:cNvSpPr/>
          <p:nvPr/>
        </p:nvSpPr>
        <p:spPr>
          <a:xfrm rot="2667052">
            <a:off x="9494036" y="1937568"/>
            <a:ext cx="311824" cy="311824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41DDB0-AE28-B48B-1A2B-3CD5AE75A6CA}"/>
              </a:ext>
            </a:extLst>
          </p:cNvPr>
          <p:cNvSpPr/>
          <p:nvPr/>
        </p:nvSpPr>
        <p:spPr>
          <a:xfrm rot="2667052">
            <a:off x="9933971" y="1937568"/>
            <a:ext cx="311824" cy="311824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2000">
                <a:srgbClr val="0070C0"/>
              </a:gs>
              <a:gs pos="15000">
                <a:srgbClr val="002060"/>
              </a:gs>
              <a:gs pos="98000">
                <a:srgbClr val="FF0000"/>
              </a:gs>
              <a:gs pos="83000">
                <a:schemeClr val="accent2"/>
              </a:gs>
              <a:gs pos="65000">
                <a:srgbClr val="FFC000"/>
              </a:gs>
              <a:gs pos="47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8F26BBE-B6C3-00D4-35F8-F20CCEE2A1CE}"/>
              </a:ext>
            </a:extLst>
          </p:cNvPr>
          <p:cNvSpPr/>
          <p:nvPr/>
        </p:nvSpPr>
        <p:spPr>
          <a:xfrm>
            <a:off x="10308839" y="1872996"/>
            <a:ext cx="437905" cy="43891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D2E399F-B9CC-BDE1-41CF-DD1719010CA6}"/>
              </a:ext>
            </a:extLst>
          </p:cNvPr>
          <p:cNvSpPr/>
          <p:nvPr/>
        </p:nvSpPr>
        <p:spPr>
          <a:xfrm rot="10800000">
            <a:off x="10747751" y="1872996"/>
            <a:ext cx="437905" cy="438912"/>
          </a:xfrm>
          <a:prstGeom prst="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D8C4B5-BD4B-162F-ADF7-8FF6D350EB94}"/>
              </a:ext>
            </a:extLst>
          </p:cNvPr>
          <p:cNvSpPr/>
          <p:nvPr/>
        </p:nvSpPr>
        <p:spPr>
          <a:xfrm>
            <a:off x="9430492" y="2311908"/>
            <a:ext cx="438912" cy="438912"/>
          </a:xfrm>
          <a:prstGeom prst="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162CCC-E0AE-E9FF-982B-11260D534FEE}"/>
              </a:ext>
            </a:extLst>
          </p:cNvPr>
          <p:cNvSpPr/>
          <p:nvPr/>
        </p:nvSpPr>
        <p:spPr>
          <a:xfrm>
            <a:off x="9868137" y="2311908"/>
            <a:ext cx="438912" cy="438912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95828B-0326-3A05-A56C-0870B92FF662}"/>
              </a:ext>
            </a:extLst>
          </p:cNvPr>
          <p:cNvSpPr/>
          <p:nvPr/>
        </p:nvSpPr>
        <p:spPr>
          <a:xfrm rot="2667052">
            <a:off x="10368299" y="2362762"/>
            <a:ext cx="311824" cy="31182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47C592-3C0A-E017-BF48-709518E2BD10}"/>
              </a:ext>
            </a:extLst>
          </p:cNvPr>
          <p:cNvSpPr/>
          <p:nvPr/>
        </p:nvSpPr>
        <p:spPr>
          <a:xfrm>
            <a:off x="9429225" y="3328707"/>
            <a:ext cx="438912" cy="43891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9EDBB-8035-7823-9505-AF5EA505832D}"/>
              </a:ext>
            </a:extLst>
          </p:cNvPr>
          <p:cNvSpPr/>
          <p:nvPr/>
        </p:nvSpPr>
        <p:spPr>
          <a:xfrm>
            <a:off x="9864816" y="3328707"/>
            <a:ext cx="438912" cy="4389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70526-1260-5BD5-A4BA-EC4B26632D40}"/>
              </a:ext>
            </a:extLst>
          </p:cNvPr>
          <p:cNvSpPr/>
          <p:nvPr/>
        </p:nvSpPr>
        <p:spPr>
          <a:xfrm>
            <a:off x="10310366" y="3328707"/>
            <a:ext cx="438912" cy="438912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C972C3-6CB0-A953-915A-7D77A468CBAC}"/>
              </a:ext>
            </a:extLst>
          </p:cNvPr>
          <p:cNvSpPr/>
          <p:nvPr/>
        </p:nvSpPr>
        <p:spPr>
          <a:xfrm>
            <a:off x="10758963" y="3328707"/>
            <a:ext cx="438912" cy="438912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8A993-2B74-1333-406E-368D8F8C30E0}"/>
              </a:ext>
            </a:extLst>
          </p:cNvPr>
          <p:cNvSpPr/>
          <p:nvPr/>
        </p:nvSpPr>
        <p:spPr>
          <a:xfrm>
            <a:off x="9425904" y="3767619"/>
            <a:ext cx="438912" cy="438912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D8EBF-9BD9-2039-3C5E-67C59CE98BA1}"/>
              </a:ext>
            </a:extLst>
          </p:cNvPr>
          <p:cNvSpPr/>
          <p:nvPr/>
        </p:nvSpPr>
        <p:spPr>
          <a:xfrm>
            <a:off x="9861495" y="3767619"/>
            <a:ext cx="438912" cy="438912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91DCE-BDD0-8E4E-C548-46DDC89AF303}"/>
              </a:ext>
            </a:extLst>
          </p:cNvPr>
          <p:cNvSpPr/>
          <p:nvPr/>
        </p:nvSpPr>
        <p:spPr>
          <a:xfrm>
            <a:off x="9441363" y="4586656"/>
            <a:ext cx="1317600" cy="43891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5A75637-47AA-25B9-DB18-E16B8B616B91}"/>
              </a:ext>
            </a:extLst>
          </p:cNvPr>
          <p:cNvSpPr/>
          <p:nvPr/>
        </p:nvSpPr>
        <p:spPr>
          <a:xfrm>
            <a:off x="10317004" y="3770665"/>
            <a:ext cx="437905" cy="438912"/>
          </a:xfrm>
          <a:prstGeom prst="triangl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C5CE444-CA26-22B6-BEC0-3C68C7C9CF13}"/>
              </a:ext>
            </a:extLst>
          </p:cNvPr>
          <p:cNvSpPr/>
          <p:nvPr/>
        </p:nvSpPr>
        <p:spPr>
          <a:xfrm rot="10800000">
            <a:off x="10755916" y="3770665"/>
            <a:ext cx="437905" cy="438912"/>
          </a:xfrm>
          <a:prstGeom prst="triangl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AA99D-AA9A-22A6-24E4-C2322CEA3889}"/>
              </a:ext>
            </a:extLst>
          </p:cNvPr>
          <p:cNvSpPr/>
          <p:nvPr/>
        </p:nvSpPr>
        <p:spPr>
          <a:xfrm>
            <a:off x="9561576" y="5182935"/>
            <a:ext cx="438912" cy="43891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14C797-E853-4489-497E-C8ECD1D2457A}"/>
              </a:ext>
            </a:extLst>
          </p:cNvPr>
          <p:cNvSpPr/>
          <p:nvPr/>
        </p:nvSpPr>
        <p:spPr>
          <a:xfrm>
            <a:off x="10100163" y="5182935"/>
            <a:ext cx="438912" cy="438912"/>
          </a:xfrm>
          <a:prstGeom prst="rect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4A94FA-8C22-DFA2-3F3C-506B58CCEBB9}"/>
              </a:ext>
            </a:extLst>
          </p:cNvPr>
          <p:cNvSpPr/>
          <p:nvPr/>
        </p:nvSpPr>
        <p:spPr>
          <a:xfrm>
            <a:off x="10744694" y="5204460"/>
            <a:ext cx="438912" cy="43891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FB512-1F8E-931C-7448-91705FCE271B}"/>
              </a:ext>
            </a:extLst>
          </p:cNvPr>
          <p:cNvSpPr/>
          <p:nvPr/>
        </p:nvSpPr>
        <p:spPr>
          <a:xfrm>
            <a:off x="9642039" y="5761132"/>
            <a:ext cx="438912" cy="43891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4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Sathkrith</dc:creator>
  <cp:lastModifiedBy>Siddharth Sathkrith</cp:lastModifiedBy>
  <cp:revision>9</cp:revision>
  <dcterms:created xsi:type="dcterms:W3CDTF">2024-06-07T12:25:32Z</dcterms:created>
  <dcterms:modified xsi:type="dcterms:W3CDTF">2024-06-13T13:06:28Z</dcterms:modified>
</cp:coreProperties>
</file>