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3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7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50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2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9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6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03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94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7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34AD-8A25-4E4F-A82C-15AC4325943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1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572000" y="0"/>
            <a:ext cx="228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971800" y="2971800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63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572000" y="0"/>
            <a:ext cx="228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630798" y="3013502"/>
            <a:ext cx="5596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 A M E  O V E R</a:t>
            </a:r>
            <a:endParaRPr lang="en-IN" sz="4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0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794905" y="794905"/>
            <a:ext cx="5268191" cy="5268191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971800" y="2971800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 rot="5400000">
            <a:off x="5205845" y="3241963"/>
            <a:ext cx="768927" cy="374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     &gt;</a:t>
            </a:r>
            <a:endParaRPr lang="en-IN" dirty="0"/>
          </a:p>
        </p:txBody>
      </p:sp>
      <p:sp>
        <p:nvSpPr>
          <p:cNvPr id="7" name="Cloud Callout 6"/>
          <p:cNvSpPr/>
          <p:nvPr/>
        </p:nvSpPr>
        <p:spPr>
          <a:xfrm>
            <a:off x="4582391" y="2608118"/>
            <a:ext cx="426027" cy="550718"/>
          </a:xfrm>
          <a:prstGeom prst="cloudCallout">
            <a:avLst>
              <a:gd name="adj1" fmla="val -257419"/>
              <a:gd name="adj2" fmla="val 5474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loud Callout 7"/>
          <p:cNvSpPr/>
          <p:nvPr/>
        </p:nvSpPr>
        <p:spPr>
          <a:xfrm>
            <a:off x="1742209" y="2057400"/>
            <a:ext cx="426027" cy="550718"/>
          </a:xfrm>
          <a:prstGeom prst="cloudCallout">
            <a:avLst>
              <a:gd name="adj1" fmla="val 366971"/>
              <a:gd name="adj2" fmla="val 6625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5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794905" y="794905"/>
            <a:ext cx="5268191" cy="5268191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 rot="5400000">
            <a:off x="5205845" y="3241963"/>
            <a:ext cx="768927" cy="374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     &gt;</a:t>
            </a:r>
            <a:endParaRPr lang="en-IN" dirty="0"/>
          </a:p>
        </p:txBody>
      </p:sp>
      <p:sp>
        <p:nvSpPr>
          <p:cNvPr id="7" name="Cloud Callout 6"/>
          <p:cNvSpPr/>
          <p:nvPr/>
        </p:nvSpPr>
        <p:spPr>
          <a:xfrm>
            <a:off x="4582391" y="2608118"/>
            <a:ext cx="426027" cy="550718"/>
          </a:xfrm>
          <a:prstGeom prst="cloudCallout">
            <a:avLst>
              <a:gd name="adj1" fmla="val -257419"/>
              <a:gd name="adj2" fmla="val 5474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loud Callout 7"/>
          <p:cNvSpPr/>
          <p:nvPr/>
        </p:nvSpPr>
        <p:spPr>
          <a:xfrm>
            <a:off x="1742209" y="2057400"/>
            <a:ext cx="426027" cy="550718"/>
          </a:xfrm>
          <a:prstGeom prst="cloudCallout">
            <a:avLst>
              <a:gd name="adj1" fmla="val 366971"/>
              <a:gd name="adj2" fmla="val 6625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loud Callout 9"/>
          <p:cNvSpPr/>
          <p:nvPr/>
        </p:nvSpPr>
        <p:spPr>
          <a:xfrm>
            <a:off x="3215987" y="3153641"/>
            <a:ext cx="426027" cy="550718"/>
          </a:xfrm>
          <a:prstGeom prst="cloudCallout">
            <a:avLst>
              <a:gd name="adj1" fmla="val -30590"/>
              <a:gd name="adj2" fmla="val 45872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30798" y="3013502"/>
            <a:ext cx="5596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 A M E  O V E R</a:t>
            </a:r>
            <a:endParaRPr lang="en-IN" sz="4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8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301836" y="0"/>
            <a:ext cx="2556164" cy="2836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971800" y="2971800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301836" y="4021282"/>
            <a:ext cx="2556164" cy="2836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4021282"/>
            <a:ext cx="2556164" cy="2836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556164" cy="2836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4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301836" y="0"/>
            <a:ext cx="2556164" cy="2836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301836" y="4021282"/>
            <a:ext cx="2556164" cy="2836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4021282"/>
            <a:ext cx="2556164" cy="2836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556164" cy="2836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30798" y="3013502"/>
            <a:ext cx="5596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 A M E  O V E R</a:t>
            </a:r>
            <a:endParaRPr lang="en-IN" sz="4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8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971800" y="3553691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971800" y="2552700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572000" y="0"/>
            <a:ext cx="228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14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971800" y="2552700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572000" y="0"/>
            <a:ext cx="228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30798" y="3013502"/>
            <a:ext cx="5596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 A M E  O V E R</a:t>
            </a:r>
            <a:endParaRPr lang="en-IN" sz="4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1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36</Words>
  <Application>Microsoft Office PowerPoint</Application>
  <PresentationFormat>Custom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2024-01-08T05:27:58Z</dcterms:created>
  <dcterms:modified xsi:type="dcterms:W3CDTF">2024-01-10T07:03:58Z</dcterms:modified>
</cp:coreProperties>
</file>