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1" r:id="rId3"/>
    <p:sldId id="260" r:id="rId4"/>
    <p:sldId id="262" r:id="rId5"/>
    <p:sldId id="263" r:id="rId6"/>
    <p:sldId id="265" r:id="rId7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7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9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9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34AD-8A25-4E4F-A82C-15AC4325943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B1F2-77A5-471E-A789-FD46217D0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1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6FC72-ECFA-2ADF-9C3D-6DE7C9E9582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BF3A6-A61C-E91B-F736-28C79B9FE1CE}"/>
              </a:ext>
            </a:extLst>
          </p:cNvPr>
          <p:cNvSpPr/>
          <p:nvPr/>
        </p:nvSpPr>
        <p:spPr>
          <a:xfrm>
            <a:off x="2433464" y="2003079"/>
            <a:ext cx="1991072" cy="28518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67EC6-DB7D-B7C0-9DF1-165D0FE3426F}"/>
              </a:ext>
            </a:extLst>
          </p:cNvPr>
          <p:cNvSpPr txBox="1"/>
          <p:nvPr/>
        </p:nvSpPr>
        <p:spPr>
          <a:xfrm>
            <a:off x="3072171" y="2644170"/>
            <a:ext cx="713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9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DBD85-5D32-EFE2-1856-FFF9BD03326A}"/>
              </a:ext>
            </a:extLst>
          </p:cNvPr>
          <p:cNvSpPr/>
          <p:nvPr/>
        </p:nvSpPr>
        <p:spPr>
          <a:xfrm>
            <a:off x="443621" y="344032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339E0-DCE1-FC68-E804-688C3AE71874}"/>
              </a:ext>
            </a:extLst>
          </p:cNvPr>
          <p:cNvCxnSpPr/>
          <p:nvPr/>
        </p:nvCxnSpPr>
        <p:spPr>
          <a:xfrm flipH="1" flipV="1">
            <a:off x="1213165" y="1113576"/>
            <a:ext cx="1220299" cy="889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FFC9DD-9E3A-5607-4C91-3688D742DF07}"/>
              </a:ext>
            </a:extLst>
          </p:cNvPr>
          <p:cNvSpPr/>
          <p:nvPr/>
        </p:nvSpPr>
        <p:spPr>
          <a:xfrm>
            <a:off x="5644835" y="344032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16D61-CF9C-E9AF-E81A-05BADE249B35}"/>
              </a:ext>
            </a:extLst>
          </p:cNvPr>
          <p:cNvSpPr/>
          <p:nvPr/>
        </p:nvSpPr>
        <p:spPr>
          <a:xfrm>
            <a:off x="5644835" y="5744424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2A36C-E46E-A194-75AC-2A7061102F91}"/>
              </a:ext>
            </a:extLst>
          </p:cNvPr>
          <p:cNvSpPr/>
          <p:nvPr/>
        </p:nvSpPr>
        <p:spPr>
          <a:xfrm>
            <a:off x="443621" y="5744424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9149E-49DF-C751-457E-E4590FF4D1E7}"/>
              </a:ext>
            </a:extLst>
          </p:cNvPr>
          <p:cNvCxnSpPr>
            <a:cxnSpLocks/>
          </p:cNvCxnSpPr>
          <p:nvPr/>
        </p:nvCxnSpPr>
        <p:spPr>
          <a:xfrm flipH="1">
            <a:off x="1213165" y="4875291"/>
            <a:ext cx="1191741" cy="869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5074C-61B3-E376-4F80-57F68434B85F}"/>
              </a:ext>
            </a:extLst>
          </p:cNvPr>
          <p:cNvCxnSpPr>
            <a:cxnSpLocks/>
          </p:cNvCxnSpPr>
          <p:nvPr/>
        </p:nvCxnSpPr>
        <p:spPr>
          <a:xfrm flipH="1" flipV="1">
            <a:off x="4424536" y="4854921"/>
            <a:ext cx="1220299" cy="889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2CFA4-7EF5-F994-238A-B505422592D4}"/>
              </a:ext>
            </a:extLst>
          </p:cNvPr>
          <p:cNvCxnSpPr>
            <a:cxnSpLocks/>
          </p:cNvCxnSpPr>
          <p:nvPr/>
        </p:nvCxnSpPr>
        <p:spPr>
          <a:xfrm flipV="1">
            <a:off x="4424536" y="1113576"/>
            <a:ext cx="1220299" cy="875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2AAB3B-3443-E025-635F-5564E8F5CCC0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8EA18E-B4BF-1C61-FD92-1EEB895D0DBB}"/>
                  </a:ext>
                </a:extLst>
              </p:cNvPr>
              <p:cNvSpPr txBox="1"/>
              <p:nvPr/>
            </p:nvSpPr>
            <p:spPr>
              <a:xfrm>
                <a:off x="727683" y="347355"/>
                <a:ext cx="2701317" cy="616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IN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𝑎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</m:e>
                      </m:bar>
                    </m:oMath>
                  </m:oMathPara>
                </a14:m>
                <a:endParaRPr lang="en-IN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6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IN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6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𝑟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𝑎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en-IN" sz="60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6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</m:e>
                      </m:bar>
                    </m:oMath>
                  </m:oMathPara>
                </a14:m>
                <a:endParaRPr lang="en-IN" sz="60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IN" sz="6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e>
                      </m:acc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bar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</m:t>
                          </m:r>
                        </m:e>
                      </m:bar>
                      <m:r>
                        <a:rPr lang="en-IN" sz="6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N" sz="6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IN" sz="6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8EA18E-B4BF-1C61-FD92-1EEB895D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" y="347355"/>
                <a:ext cx="2701317" cy="6163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B087499-C611-2F5A-75A7-8343B224F229}"/>
              </a:ext>
            </a:extLst>
          </p:cNvPr>
          <p:cNvSpPr txBox="1"/>
          <p:nvPr/>
        </p:nvSpPr>
        <p:spPr>
          <a:xfrm>
            <a:off x="4266433" y="347355"/>
            <a:ext cx="1569660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____</a:t>
            </a: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</a:t>
            </a: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____</a:t>
            </a: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wait</a:t>
            </a: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</a:t>
            </a: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____</a:t>
            </a:r>
          </a:p>
        </p:txBody>
      </p:sp>
    </p:spTree>
    <p:extLst>
      <p:ext uri="{BB962C8B-B14F-4D97-AF65-F5344CB8AC3E}">
        <p14:creationId xmlns:p14="http://schemas.microsoft.com/office/powerpoint/2010/main" val="39505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243183-D76D-4D74-32D9-0E8319B7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77304"/>
              </p:ext>
            </p:extLst>
          </p:nvPr>
        </p:nvGraphicFramePr>
        <p:xfrm>
          <a:off x="0" y="0"/>
          <a:ext cx="6858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31619324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79104156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96022132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339992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68869443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4127065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77442039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3722190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224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27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161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019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67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k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123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350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  <a:endParaRPr lang="en-US" sz="48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2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7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587A-C9F6-3C16-315C-ED38A755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A53D3-66CD-36FB-3CBC-EC0398442EF0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50A9-C25A-AA16-3C98-57D6A5FCF92F}"/>
              </a:ext>
            </a:extLst>
          </p:cNvPr>
          <p:cNvSpPr txBox="1"/>
          <p:nvPr/>
        </p:nvSpPr>
        <p:spPr>
          <a:xfrm>
            <a:off x="4268570" y="882149"/>
            <a:ext cx="1569660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on</a:t>
            </a:r>
          </a:p>
          <a:p>
            <a:pPr algn="ctr"/>
            <a:endParaRPr lang="en-IN" sz="6500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that</a:t>
            </a:r>
          </a:p>
          <a:p>
            <a:pPr algn="ctr"/>
            <a:endParaRPr lang="en-IN" sz="6500" dirty="0"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pPr algn="ctr"/>
            <a:r>
              <a:rPr lang="en-IN" sz="6500" dirty="0"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____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F6F2E8-0C9B-CEBC-07D0-FB81B875A79D}"/>
              </a:ext>
            </a:extLst>
          </p:cNvPr>
          <p:cNvGrpSpPr/>
          <p:nvPr/>
        </p:nvGrpSpPr>
        <p:grpSpPr>
          <a:xfrm>
            <a:off x="1036601" y="4881111"/>
            <a:ext cx="923330" cy="1097944"/>
            <a:chOff x="810974" y="1043393"/>
            <a:chExt cx="1392127" cy="165539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6E06DE-E78D-77D6-C8D4-99A92CF80FE0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EC70D-09FB-F516-BF06-B9230F572CAF}"/>
                </a:ext>
              </a:extLst>
            </p:cNvPr>
            <p:cNvSpPr txBox="1"/>
            <p:nvPr/>
          </p:nvSpPr>
          <p:spPr>
            <a:xfrm rot="16200000">
              <a:off x="1161181" y="1656869"/>
              <a:ext cx="691713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3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30902-9C3E-EE63-A713-8343A81FF338}"/>
                </a:ext>
              </a:extLst>
            </p:cNvPr>
            <p:cNvSpPr txBox="1"/>
            <p:nvPr/>
          </p:nvSpPr>
          <p:spPr>
            <a:xfrm>
              <a:off x="1406680" y="1043393"/>
              <a:ext cx="264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7A972-8805-2D0B-0F4D-BADBFA4F1C32}"/>
              </a:ext>
            </a:extLst>
          </p:cNvPr>
          <p:cNvGrpSpPr/>
          <p:nvPr/>
        </p:nvGrpSpPr>
        <p:grpSpPr>
          <a:xfrm>
            <a:off x="2179345" y="4881111"/>
            <a:ext cx="923330" cy="1094740"/>
            <a:chOff x="810974" y="1043393"/>
            <a:chExt cx="1392127" cy="16505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875770-5BB8-B832-47E8-465B64225541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30704C-BB0C-7A70-319B-AC87C1BD0EFD}"/>
                </a:ext>
              </a:extLst>
            </p:cNvPr>
            <p:cNvSpPr txBox="1"/>
            <p:nvPr/>
          </p:nvSpPr>
          <p:spPr>
            <a:xfrm rot="16200000">
              <a:off x="1166015" y="1656871"/>
              <a:ext cx="682045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6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BDC4CB-1A92-D1E9-2822-CFB691135DF2}"/>
                </a:ext>
              </a:extLst>
            </p:cNvPr>
            <p:cNvSpPr txBox="1"/>
            <p:nvPr/>
          </p:nvSpPr>
          <p:spPr>
            <a:xfrm>
              <a:off x="1279032" y="1043393"/>
              <a:ext cx="520114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••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AF640B-6D45-3C9E-7B18-4F766BF5CB05}"/>
              </a:ext>
            </a:extLst>
          </p:cNvPr>
          <p:cNvGrpSpPr/>
          <p:nvPr/>
        </p:nvGrpSpPr>
        <p:grpSpPr>
          <a:xfrm>
            <a:off x="584853" y="2881630"/>
            <a:ext cx="923330" cy="1094740"/>
            <a:chOff x="810974" y="1043393"/>
            <a:chExt cx="1392127" cy="16505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D8EEB5-C6BB-4705-1BC3-1FD3CE4B87F9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3C3E52-5094-9A28-057C-11A43CBF1503}"/>
                </a:ext>
              </a:extLst>
            </p:cNvPr>
            <p:cNvSpPr txBox="1"/>
            <p:nvPr/>
          </p:nvSpPr>
          <p:spPr>
            <a:xfrm rot="16200000">
              <a:off x="1166015" y="1656870"/>
              <a:ext cx="682046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6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7B6602-6256-0838-311E-A7F3C24D8B96}"/>
                </a:ext>
              </a:extLst>
            </p:cNvPr>
            <p:cNvSpPr txBox="1"/>
            <p:nvPr/>
          </p:nvSpPr>
          <p:spPr>
            <a:xfrm>
              <a:off x="1399828" y="1043393"/>
              <a:ext cx="278523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079EF8-1CA8-32F4-6C6F-D1632693302B}"/>
              </a:ext>
            </a:extLst>
          </p:cNvPr>
          <p:cNvGrpSpPr/>
          <p:nvPr/>
        </p:nvGrpSpPr>
        <p:grpSpPr>
          <a:xfrm>
            <a:off x="1659778" y="2881630"/>
            <a:ext cx="923330" cy="1094740"/>
            <a:chOff x="810974" y="1043393"/>
            <a:chExt cx="1392127" cy="16505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18A3F9-BD21-D968-1847-FAC0B3CE853C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168D79-041B-69D2-FFBA-7238A9CDA245}"/>
                </a:ext>
              </a:extLst>
            </p:cNvPr>
            <p:cNvSpPr txBox="1"/>
            <p:nvPr/>
          </p:nvSpPr>
          <p:spPr>
            <a:xfrm rot="16200000">
              <a:off x="1166015" y="1656871"/>
              <a:ext cx="682045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6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E01D9D-DB0B-38F3-6AEB-AB656C955B94}"/>
                </a:ext>
              </a:extLst>
            </p:cNvPr>
            <p:cNvSpPr txBox="1"/>
            <p:nvPr/>
          </p:nvSpPr>
          <p:spPr>
            <a:xfrm>
              <a:off x="1339454" y="1043393"/>
              <a:ext cx="399269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2D5F39-4FCD-F988-1ABA-FEEDD4178DF3}"/>
              </a:ext>
            </a:extLst>
          </p:cNvPr>
          <p:cNvGrpSpPr/>
          <p:nvPr/>
        </p:nvGrpSpPr>
        <p:grpSpPr>
          <a:xfrm>
            <a:off x="2777219" y="2881630"/>
            <a:ext cx="923330" cy="1094740"/>
            <a:chOff x="810974" y="1043393"/>
            <a:chExt cx="1392127" cy="165056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7CE9AB-E6AA-9325-DDF5-F7187ABDF18F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7BDA95-11ED-73DD-C5C5-7D2327F46C8D}"/>
                </a:ext>
              </a:extLst>
            </p:cNvPr>
            <p:cNvSpPr txBox="1"/>
            <p:nvPr/>
          </p:nvSpPr>
          <p:spPr>
            <a:xfrm rot="16200000">
              <a:off x="1166015" y="1656870"/>
              <a:ext cx="682046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6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14532C-186A-C4D2-C7B5-D60C802A03AE}"/>
                </a:ext>
              </a:extLst>
            </p:cNvPr>
            <p:cNvSpPr txBox="1"/>
            <p:nvPr/>
          </p:nvSpPr>
          <p:spPr>
            <a:xfrm>
              <a:off x="1399828" y="1043393"/>
              <a:ext cx="278523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F7DEEE-408B-81BD-4DC1-8E343E2B7340}"/>
              </a:ext>
            </a:extLst>
          </p:cNvPr>
          <p:cNvGrpSpPr/>
          <p:nvPr/>
        </p:nvGrpSpPr>
        <p:grpSpPr>
          <a:xfrm>
            <a:off x="1266892" y="904741"/>
            <a:ext cx="505267" cy="677046"/>
            <a:chOff x="1158188" y="1043393"/>
            <a:chExt cx="761802" cy="102079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62900-A756-0E5E-DCF4-CBBDE8F0215C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DF997C-54C7-6BCA-5ADA-F34D476E6D17}"/>
                </a:ext>
              </a:extLst>
            </p:cNvPr>
            <p:cNvSpPr txBox="1"/>
            <p:nvPr/>
          </p:nvSpPr>
          <p:spPr>
            <a:xfrm>
              <a:off x="1158188" y="1043393"/>
              <a:ext cx="761802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••••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A06B07-F2F7-0B19-18C1-9FF07C585188}"/>
              </a:ext>
            </a:extLst>
          </p:cNvPr>
          <p:cNvGrpSpPr/>
          <p:nvPr/>
        </p:nvGrpSpPr>
        <p:grpSpPr>
          <a:xfrm>
            <a:off x="2179344" y="904741"/>
            <a:ext cx="923330" cy="1053863"/>
            <a:chOff x="810973" y="1043393"/>
            <a:chExt cx="1392127" cy="15889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21D44B-CAFE-CDEA-3E6E-2A9F925E247A}"/>
                </a:ext>
              </a:extLst>
            </p:cNvPr>
            <p:cNvSpPr/>
            <p:nvPr/>
          </p:nvSpPr>
          <p:spPr>
            <a:xfrm>
              <a:off x="1240324" y="1466662"/>
              <a:ext cx="597529" cy="5975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B17D8A-2C8B-7A32-56A3-CD69C05433D5}"/>
                </a:ext>
              </a:extLst>
            </p:cNvPr>
            <p:cNvSpPr txBox="1"/>
            <p:nvPr/>
          </p:nvSpPr>
          <p:spPr>
            <a:xfrm rot="16200000">
              <a:off x="1227645" y="1656870"/>
              <a:ext cx="558783" cy="139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400" dirty="0">
                  <a:latin typeface="Bahnschrift Light Condensed" panose="020B0502040204020203" pitchFamily="34" charset="0"/>
                </a:rPr>
                <a:t>1</a:t>
              </a:r>
              <a:endParaRPr lang="en-US" sz="5400" dirty="0">
                <a:latin typeface="Bahnschrift Light Condensed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5DD9FB-FCBC-0A84-7785-9D509A86F7AA}"/>
                </a:ext>
              </a:extLst>
            </p:cNvPr>
            <p:cNvSpPr txBox="1"/>
            <p:nvPr/>
          </p:nvSpPr>
          <p:spPr>
            <a:xfrm>
              <a:off x="1399828" y="1043393"/>
              <a:ext cx="278522" cy="556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5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1D78CC-9F05-D2E1-59AC-D3131B06B2FF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2B1661-3A16-B6DF-7971-0E39D92A27D3}"/>
              </a:ext>
            </a:extLst>
          </p:cNvPr>
          <p:cNvGrpSpPr/>
          <p:nvPr/>
        </p:nvGrpSpPr>
        <p:grpSpPr>
          <a:xfrm>
            <a:off x="1048693" y="1056397"/>
            <a:ext cx="4760614" cy="4745206"/>
            <a:chOff x="720128" y="623499"/>
            <a:chExt cx="4760614" cy="47452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14F5EF-A8E0-BCF1-3618-985479587CB7}"/>
                </a:ext>
              </a:extLst>
            </p:cNvPr>
            <p:cNvSpPr/>
            <p:nvPr/>
          </p:nvSpPr>
          <p:spPr>
            <a:xfrm>
              <a:off x="720128" y="1059255"/>
              <a:ext cx="2978591" cy="297859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2F37A3-7DFF-3054-3EA5-2CB93FEC1F76}"/>
                </a:ext>
              </a:extLst>
            </p:cNvPr>
            <p:cNvSpPr/>
            <p:nvPr/>
          </p:nvSpPr>
          <p:spPr>
            <a:xfrm>
              <a:off x="2502151" y="1059255"/>
              <a:ext cx="2978591" cy="297859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7E392-BEB6-AF14-7F1A-5CF03DEE7A56}"/>
                </a:ext>
              </a:extLst>
            </p:cNvPr>
            <p:cNvSpPr/>
            <p:nvPr/>
          </p:nvSpPr>
          <p:spPr>
            <a:xfrm>
              <a:off x="1611139" y="2390114"/>
              <a:ext cx="2978591" cy="297859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8EC9583-71A8-A918-8153-BCD01A6296A3}"/>
                </a:ext>
              </a:extLst>
            </p:cNvPr>
            <p:cNvSpPr/>
            <p:nvPr/>
          </p:nvSpPr>
          <p:spPr>
            <a:xfrm>
              <a:off x="1998553" y="623499"/>
              <a:ext cx="2299306" cy="871512"/>
            </a:xfrm>
            <a:prstGeom prst="arc">
              <a:avLst>
                <a:gd name="adj1" fmla="val 10799999"/>
                <a:gd name="adj2" fmla="val 170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D3B60-3D40-AF5A-1F06-B84FDF7C3D7B}"/>
                </a:ext>
              </a:extLst>
            </p:cNvPr>
            <p:cNvSpPr/>
            <p:nvPr/>
          </p:nvSpPr>
          <p:spPr>
            <a:xfrm rot="7466082">
              <a:off x="3558555" y="3640231"/>
              <a:ext cx="2299306" cy="871512"/>
            </a:xfrm>
            <a:prstGeom prst="arc">
              <a:avLst>
                <a:gd name="adj1" fmla="val 10799999"/>
                <a:gd name="adj2" fmla="val 170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A18CE41-70A7-902B-E391-E7D2918912C0}"/>
                </a:ext>
              </a:extLst>
            </p:cNvPr>
            <p:cNvSpPr/>
            <p:nvPr/>
          </p:nvSpPr>
          <p:spPr>
            <a:xfrm rot="13996366">
              <a:off x="386911" y="3715029"/>
              <a:ext cx="2299306" cy="871512"/>
            </a:xfrm>
            <a:prstGeom prst="arc">
              <a:avLst>
                <a:gd name="adj1" fmla="val 10799999"/>
                <a:gd name="adj2" fmla="val 170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3FE762-B516-46EB-2FAA-0BEB7899E557}"/>
              </a:ext>
            </a:extLst>
          </p:cNvPr>
          <p:cNvSpPr txBox="1"/>
          <p:nvPr/>
        </p:nvSpPr>
        <p:spPr>
          <a:xfrm>
            <a:off x="404787" y="1363796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72F9F-057D-7390-C2D5-C49FDAE3E981}"/>
              </a:ext>
            </a:extLst>
          </p:cNvPr>
          <p:cNvSpPr txBox="1"/>
          <p:nvPr/>
        </p:nvSpPr>
        <p:spPr>
          <a:xfrm>
            <a:off x="5624139" y="1363795"/>
            <a:ext cx="82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47063-2896-41BC-77DB-2834372452A8}"/>
              </a:ext>
            </a:extLst>
          </p:cNvPr>
          <p:cNvSpPr txBox="1"/>
          <p:nvPr/>
        </p:nvSpPr>
        <p:spPr>
          <a:xfrm>
            <a:off x="3068163" y="5856603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3CE5D-A2EF-CF76-80B5-B6A4308EB82D}"/>
              </a:ext>
            </a:extLst>
          </p:cNvPr>
          <p:cNvSpPr txBox="1"/>
          <p:nvPr/>
        </p:nvSpPr>
        <p:spPr>
          <a:xfrm>
            <a:off x="3075071" y="170400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84285-8ADB-E397-3EBC-8BE2CB6D6835}"/>
              </a:ext>
            </a:extLst>
          </p:cNvPr>
          <p:cNvSpPr txBox="1"/>
          <p:nvPr/>
        </p:nvSpPr>
        <p:spPr>
          <a:xfrm>
            <a:off x="638964" y="4846615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35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1A695-13B2-BB94-1E4A-C4920FFBE75A}"/>
              </a:ext>
            </a:extLst>
          </p:cNvPr>
          <p:cNvSpPr txBox="1"/>
          <p:nvPr/>
        </p:nvSpPr>
        <p:spPr>
          <a:xfrm>
            <a:off x="5394769" y="4846614"/>
            <a:ext cx="82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45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46DF2-D3AC-489A-44DD-2FF53120628A}"/>
              </a:ext>
            </a:extLst>
          </p:cNvPr>
          <p:cNvSpPr txBox="1"/>
          <p:nvPr/>
        </p:nvSpPr>
        <p:spPr>
          <a:xfrm>
            <a:off x="3908534" y="3481310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F65C3-0E21-C1DA-1D78-AF68BDB54487}"/>
              </a:ext>
            </a:extLst>
          </p:cNvPr>
          <p:cNvSpPr txBox="1"/>
          <p:nvPr/>
        </p:nvSpPr>
        <p:spPr>
          <a:xfrm>
            <a:off x="1702458" y="2031409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B2B15-E164-125B-9E50-ED4B7FD5C8F3}"/>
              </a:ext>
            </a:extLst>
          </p:cNvPr>
          <p:cNvSpPr txBox="1"/>
          <p:nvPr/>
        </p:nvSpPr>
        <p:spPr>
          <a:xfrm>
            <a:off x="4584260" y="2034881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F51A46-B41B-41FF-B6C1-447E558DC9FB}"/>
              </a:ext>
            </a:extLst>
          </p:cNvPr>
          <p:cNvSpPr txBox="1"/>
          <p:nvPr/>
        </p:nvSpPr>
        <p:spPr>
          <a:xfrm>
            <a:off x="3138063" y="4599101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D89C8-4586-F035-DBE9-486C26D08D48}"/>
              </a:ext>
            </a:extLst>
          </p:cNvPr>
          <p:cNvSpPr txBox="1"/>
          <p:nvPr/>
        </p:nvSpPr>
        <p:spPr>
          <a:xfrm>
            <a:off x="3188559" y="2981448"/>
            <a:ext cx="47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72883-AE2B-FD03-B70D-689633925EB3}"/>
              </a:ext>
            </a:extLst>
          </p:cNvPr>
          <p:cNvSpPr txBox="1"/>
          <p:nvPr/>
        </p:nvSpPr>
        <p:spPr>
          <a:xfrm>
            <a:off x="3141464" y="1982909"/>
            <a:ext cx="59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51285-16F8-E740-16CB-38280E6D17A7}"/>
              </a:ext>
            </a:extLst>
          </p:cNvPr>
          <p:cNvSpPr txBox="1"/>
          <p:nvPr/>
        </p:nvSpPr>
        <p:spPr>
          <a:xfrm>
            <a:off x="2270973" y="348094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7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C6979-24EE-9A8A-B04C-FBA44B8A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426E31-C412-8241-970F-D7DF24D04DAF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6C7D4-89A4-EB3E-BAB7-DD0D77555B34}"/>
              </a:ext>
            </a:extLst>
          </p:cNvPr>
          <p:cNvSpPr/>
          <p:nvPr/>
        </p:nvSpPr>
        <p:spPr>
          <a:xfrm>
            <a:off x="2433464" y="2003079"/>
            <a:ext cx="1991072" cy="28518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45A6C-48AE-ABE7-FC02-EA1AAB8D9937}"/>
              </a:ext>
            </a:extLst>
          </p:cNvPr>
          <p:cNvSpPr txBox="1"/>
          <p:nvPr/>
        </p:nvSpPr>
        <p:spPr>
          <a:xfrm>
            <a:off x="3003244" y="2521059"/>
            <a:ext cx="8515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</a:p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7:54</a:t>
            </a:r>
          </a:p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date</a:t>
            </a:r>
          </a:p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15/5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3BA3D-8F17-6EB6-BD20-EF899986B353}"/>
              </a:ext>
            </a:extLst>
          </p:cNvPr>
          <p:cNvSpPr/>
          <p:nvPr/>
        </p:nvSpPr>
        <p:spPr>
          <a:xfrm>
            <a:off x="443621" y="344032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A57D1-FB7B-3B62-5704-C9DFAA4FEB9B}"/>
              </a:ext>
            </a:extLst>
          </p:cNvPr>
          <p:cNvCxnSpPr/>
          <p:nvPr/>
        </p:nvCxnSpPr>
        <p:spPr>
          <a:xfrm flipH="1" flipV="1">
            <a:off x="1213165" y="1113576"/>
            <a:ext cx="1220299" cy="889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39D410-0576-B226-FAC9-936EE6AFE09F}"/>
              </a:ext>
            </a:extLst>
          </p:cNvPr>
          <p:cNvSpPr/>
          <p:nvPr/>
        </p:nvSpPr>
        <p:spPr>
          <a:xfrm>
            <a:off x="5644835" y="344032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7E143-6837-2206-0459-D9466FCF0242}"/>
              </a:ext>
            </a:extLst>
          </p:cNvPr>
          <p:cNvSpPr/>
          <p:nvPr/>
        </p:nvSpPr>
        <p:spPr>
          <a:xfrm>
            <a:off x="5644835" y="5744424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7AB5D-DBEA-EF03-1A94-A01503E57810}"/>
              </a:ext>
            </a:extLst>
          </p:cNvPr>
          <p:cNvSpPr/>
          <p:nvPr/>
        </p:nvSpPr>
        <p:spPr>
          <a:xfrm>
            <a:off x="443621" y="5744424"/>
            <a:ext cx="769544" cy="769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326D7B-0E38-35B5-3FB2-211E118DF398}"/>
              </a:ext>
            </a:extLst>
          </p:cNvPr>
          <p:cNvCxnSpPr>
            <a:cxnSpLocks/>
          </p:cNvCxnSpPr>
          <p:nvPr/>
        </p:nvCxnSpPr>
        <p:spPr>
          <a:xfrm flipH="1">
            <a:off x="1213165" y="4875291"/>
            <a:ext cx="1191741" cy="869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0A346-26D5-17BD-AAB9-7B820587900B}"/>
              </a:ext>
            </a:extLst>
          </p:cNvPr>
          <p:cNvCxnSpPr>
            <a:cxnSpLocks/>
          </p:cNvCxnSpPr>
          <p:nvPr/>
        </p:nvCxnSpPr>
        <p:spPr>
          <a:xfrm flipH="1" flipV="1">
            <a:off x="4424536" y="4854921"/>
            <a:ext cx="1220299" cy="889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A5A78-50DC-1BB1-C5D6-821492D6D22C}"/>
              </a:ext>
            </a:extLst>
          </p:cNvPr>
          <p:cNvCxnSpPr>
            <a:cxnSpLocks/>
          </p:cNvCxnSpPr>
          <p:nvPr/>
        </p:nvCxnSpPr>
        <p:spPr>
          <a:xfrm flipV="1">
            <a:off x="4424536" y="1113576"/>
            <a:ext cx="1220299" cy="875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</TotalTime>
  <Words>127</Words>
  <Application>Microsoft Office PowerPoint</Application>
  <PresentationFormat>Custom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Cambria Math</vt:lpstr>
      <vt:lpstr>Segoe UI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Siddharth Sathkrith</cp:lastModifiedBy>
  <cp:revision>16</cp:revision>
  <dcterms:created xsi:type="dcterms:W3CDTF">2024-01-08T05:27:58Z</dcterms:created>
  <dcterms:modified xsi:type="dcterms:W3CDTF">2024-01-22T16:15:57Z</dcterms:modified>
</cp:coreProperties>
</file>