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6858000" cx="12192000"/>
  <p:notesSz cx="6858000" cy="9144000"/>
  <p:embeddedFontLst>
    <p:embeddedFont>
      <p:font typeface="Garamond"/>
      <p:regular r:id="rId14"/>
      <p:bold r:id="rId15"/>
      <p:italic r:id="rId16"/>
      <p:boldItalic r:id="rId17"/>
    </p:embeddedFont>
    <p:embeddedFont>
      <p:font typeface="Oswald"/>
      <p:regular r:id="rId18"/>
      <p:bold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Garamond-bold.fntdata"/><Relationship Id="rId14" Type="http://schemas.openxmlformats.org/officeDocument/2006/relationships/font" Target="fonts/Garamond-regular.fntdata"/><Relationship Id="rId17" Type="http://schemas.openxmlformats.org/officeDocument/2006/relationships/font" Target="fonts/Garamond-boldItalic.fntdata"/><Relationship Id="rId16" Type="http://schemas.openxmlformats.org/officeDocument/2006/relationships/font" Target="fonts/Garamond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bold.fntdata"/><Relationship Id="rId6" Type="http://schemas.openxmlformats.org/officeDocument/2006/relationships/slide" Target="slides/slide1.xml"/><Relationship Id="rId18" Type="http://schemas.openxmlformats.org/officeDocument/2006/relationships/font" Target="fonts/Oswald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a125d3382_0_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20" name="Google Shape;120;g32a125d3382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g32a125d3382_0_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6" name="Google Shape;15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8" name="Google Shape;16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914400" y="2130428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580606" y="-1875631"/>
            <a:ext cx="5030788" cy="1097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285038" y="1828804"/>
            <a:ext cx="5851525" cy="274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697038" y="-812796"/>
            <a:ext cx="5851525" cy="802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609602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609600" y="1095375"/>
            <a:ext cx="10972800" cy="5030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/>
          <p:nvPr/>
        </p:nvSpPr>
        <p:spPr>
          <a:xfrm>
            <a:off x="1524000" y="0"/>
            <a:ext cx="9144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5656780" y="851521"/>
            <a:ext cx="4638605" cy="5154967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3"/>
          <p:cNvSpPr txBox="1"/>
          <p:nvPr>
            <p:ph type="ctrTitle"/>
          </p:nvPr>
        </p:nvSpPr>
        <p:spPr>
          <a:xfrm>
            <a:off x="3391650" y="428700"/>
            <a:ext cx="5408700" cy="104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>
                <a:latin typeface="Times New Roman"/>
                <a:ea typeface="Times New Roman"/>
                <a:cs typeface="Times New Roman"/>
                <a:sym typeface="Times New Roman"/>
              </a:rPr>
              <a:t>MEGAEXPO’25</a:t>
            </a:r>
            <a:endParaRPr b="1" sz="4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91" name="Google Shape;91;p13"/>
          <p:cNvSpPr txBox="1"/>
          <p:nvPr/>
        </p:nvSpPr>
        <p:spPr>
          <a:xfrm>
            <a:off x="319824" y="2266875"/>
            <a:ext cx="91950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Project Title- </a:t>
            </a:r>
            <a:endParaRPr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Team Members-  </a:t>
            </a:r>
            <a:r>
              <a:rPr b="1" lang="en-US" sz="2400">
                <a:solidFill>
                  <a:schemeClr val="dk1"/>
                </a:solidFill>
              </a:rPr>
              <a:t> </a:t>
            </a:r>
            <a:endParaRPr b="1" sz="2400">
              <a:solidFill>
                <a:schemeClr val="dk1"/>
              </a:solidFill>
            </a:endParaRPr>
          </a:p>
          <a:p>
            <a:pPr indent="-381000" lvl="0" marL="45720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 sz="2400">
                <a:solidFill>
                  <a:srgbClr val="FF0000"/>
                </a:solidFill>
              </a:rPr>
              <a:t>Team Name-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2" name="Google Shape;9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650" y="186825"/>
            <a:ext cx="1292630" cy="1285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94475" y="0"/>
            <a:ext cx="1292625" cy="1292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14"/>
          <p:cNvSpPr txBox="1"/>
          <p:nvPr>
            <p:ph type="title"/>
          </p:nvPr>
        </p:nvSpPr>
        <p:spPr>
          <a:xfrm>
            <a:off x="1691725" y="-13800"/>
            <a:ext cx="8716800" cy="85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OBJECTIVE</a:t>
            </a:r>
            <a:endParaRPr/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02" name="Google Shape;102;p14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www.teckzite.org/expo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03" name="Google Shape;10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5225" y="92412"/>
            <a:ext cx="643774" cy="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975" y="138950"/>
            <a:ext cx="554800" cy="5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4"/>
          <p:cNvSpPr txBox="1"/>
          <p:nvPr/>
        </p:nvSpPr>
        <p:spPr>
          <a:xfrm>
            <a:off x="1274750" y="2545128"/>
            <a:ext cx="938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/>
              <a:t>MENTION THE OBJECTIVE 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TECHNICAL APPROACH (METHODOLOGY)</a:t>
            </a:r>
            <a:endParaRPr/>
          </a:p>
        </p:txBody>
      </p:sp>
      <p:sp>
        <p:nvSpPr>
          <p:cNvPr id="113" name="Google Shape;113;p15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14" name="Google Shape;114;p15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www.teckzite.org/expo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25225" y="92412"/>
            <a:ext cx="643774" cy="643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" y="152400"/>
            <a:ext cx="552450" cy="552450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5"/>
          <p:cNvSpPr txBox="1"/>
          <p:nvPr/>
        </p:nvSpPr>
        <p:spPr>
          <a:xfrm>
            <a:off x="1274750" y="2545128"/>
            <a:ext cx="9385200" cy="181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Technologies to be used (e.g. programming languages, frameworks, hardware)</a:t>
            </a:r>
            <a:endParaRPr>
              <a:solidFill>
                <a:schemeClr val="dk1"/>
              </a:solidFill>
            </a:endParaRPr>
          </a:p>
          <a:p>
            <a:pPr indent="-4064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Methodology and process for implementation (Flow Charts/Images/ working prototype)</a:t>
            </a:r>
            <a:endParaRPr sz="2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/>
          <p:nvPr/>
        </p:nvSpPr>
        <p:spPr>
          <a:xfrm>
            <a:off x="0" y="6354762"/>
            <a:ext cx="12192000" cy="503100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6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BLOCK DIAGRAM</a:t>
            </a:r>
            <a:endParaRPr/>
          </a:p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8737600" y="6356353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-US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id="126" name="Google Shape;126;p16"/>
          <p:cNvSpPr txBox="1"/>
          <p:nvPr>
            <p:ph idx="11" type="ftr"/>
          </p:nvPr>
        </p:nvSpPr>
        <p:spPr>
          <a:xfrm>
            <a:off x="4648200" y="6356353"/>
            <a:ext cx="32040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www.teckzite.org/expo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43225" y="106737"/>
            <a:ext cx="643774" cy="6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7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7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EXPECTED OUTCOMES</a:t>
            </a:r>
            <a:endParaRPr/>
          </a:p>
        </p:txBody>
      </p:sp>
      <p:sp>
        <p:nvSpPr>
          <p:cNvPr id="136" name="Google Shape;136;p17"/>
          <p:cNvSpPr txBox="1"/>
          <p:nvPr/>
        </p:nvSpPr>
        <p:spPr>
          <a:xfrm>
            <a:off x="1148600" y="2418978"/>
            <a:ext cx="9385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7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38" name="Google Shape;138;p17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www.teckzite.org/expo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39" name="Google Shape;139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6150" y="106737"/>
            <a:ext cx="643774" cy="643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p17"/>
          <p:cNvSpPr txBox="1"/>
          <p:nvPr/>
        </p:nvSpPr>
        <p:spPr>
          <a:xfrm>
            <a:off x="1403400" y="2043603"/>
            <a:ext cx="93852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OUTCOMES OF THE PROJECT </a:t>
            </a:r>
            <a:endParaRPr sz="2800">
              <a:solidFill>
                <a:schemeClr val="dk1"/>
              </a:solidFill>
            </a:endParaRPr>
          </a:p>
          <a:p>
            <a:pPr indent="-342900" lvl="0" marL="3429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>
                <a:solidFill>
                  <a:schemeClr val="dk1"/>
                </a:solidFill>
              </a:rPr>
              <a:t>FUTURE SCOPE</a:t>
            </a:r>
            <a:endParaRPr sz="2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18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/>
          </a:p>
        </p:txBody>
      </p:sp>
      <p:sp>
        <p:nvSpPr>
          <p:cNvPr id="149" name="Google Shape;149;p18"/>
          <p:cNvSpPr txBox="1"/>
          <p:nvPr/>
        </p:nvSpPr>
        <p:spPr>
          <a:xfrm>
            <a:off x="1274750" y="2545128"/>
            <a:ext cx="93852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Analysis of the feasibility of the idea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Potential challenges and risks</a:t>
            </a:r>
            <a:endParaRPr/>
          </a:p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Strategies</a:t>
            </a: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overcoming these challenges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18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51" name="Google Shape;151;p18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www.teckzite.org/expo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52" name="Google Shape;15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552450" cy="55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466150" y="106737"/>
            <a:ext cx="643774" cy="64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9"/>
          <p:cNvSpPr txBox="1"/>
          <p:nvPr>
            <p:ph type="title"/>
          </p:nvPr>
        </p:nvSpPr>
        <p:spPr>
          <a:xfrm>
            <a:off x="609600" y="-47625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1205950" y="1545213"/>
            <a:ext cx="93852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Details / Links of the reference and research work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63" name="Google Shape;163;p19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>
                <a:solidFill>
                  <a:schemeClr val="lt1"/>
                </a:solidFill>
              </a:rPr>
              <a:t>www.teckzite.org/expo</a:t>
            </a:r>
            <a:endParaRPr>
              <a:solidFill>
                <a:srgbClr val="FFFFFF"/>
              </a:solidFill>
            </a:endParaRPr>
          </a:p>
        </p:txBody>
      </p:sp>
      <p:pic>
        <p:nvPicPr>
          <p:cNvPr id="164" name="Google Shape;16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36700" y="201988"/>
            <a:ext cx="643774" cy="6437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4800" y="304800"/>
            <a:ext cx="552450" cy="5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0"/>
          <p:cNvSpPr/>
          <p:nvPr/>
        </p:nvSpPr>
        <p:spPr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20"/>
          <p:cNvSpPr txBox="1"/>
          <p:nvPr>
            <p:ph idx="12" type="sldNum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fld id="{00000000-1234-1234-1234-123412341234}" type="slidenum">
              <a:rPr b="1" i="0" lang="en-US" sz="12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3" name="Google Shape;173;p20"/>
          <p:cNvSpPr txBox="1"/>
          <p:nvPr>
            <p:ph idx="11" type="ftr"/>
          </p:nvPr>
        </p:nvSpPr>
        <p:spPr>
          <a:xfrm>
            <a:off x="4648200" y="6356353"/>
            <a:ext cx="3204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Oswald"/>
              <a:buNone/>
            </a:pPr>
            <a:r>
              <a:rPr lang="en-US">
                <a:solidFill>
                  <a:srgbClr val="FFFFFF"/>
                </a:solidFill>
              </a:rPr>
              <a:t>www.teckzite.org/expo</a:t>
            </a:r>
            <a:endParaRPr b="0" i="0" sz="12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4" name="Google Shape;174;p20"/>
          <p:cNvSpPr/>
          <p:nvPr/>
        </p:nvSpPr>
        <p:spPr>
          <a:xfrm>
            <a:off x="0" y="1791032"/>
            <a:ext cx="12192000" cy="43192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DAE5F1"/>
          </a:solidFill>
          <a:ln cap="flat" cmpd="sng" w="38100">
            <a:solidFill>
              <a:srgbClr val="4A7DB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20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14350" lvl="0" marL="51435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Kindly keep the maximum slides limit up to s</a:t>
            </a:r>
            <a:r>
              <a:rPr b="1" lang="en-US" sz="1800">
                <a:solidFill>
                  <a:schemeClr val="dk1"/>
                </a:solidFill>
              </a:rPr>
              <a:t>even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(</a:t>
            </a:r>
            <a:r>
              <a:rPr b="1" lang="en-US" sz="1800">
                <a:solidFill>
                  <a:srgbClr val="C00000"/>
                </a:solidFill>
              </a:rPr>
              <a:t>7</a:t>
            </a: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). 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 Including the title slide)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Try to avoid paragraphs and post your idea in points /diagrams / Infographics /pictures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Keep your explanation precise and easy to understand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Idea should be unique and novel. 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can only use provided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for making the </a:t>
            </a: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PPT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without changing the idea details pointers (mentioned in previous slides).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4350" lvl="0" marL="51435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You need to save the file in PDF and upload the same on </a:t>
            </a:r>
            <a:r>
              <a:rPr b="1" lang="en-US" sz="1800">
                <a:solidFill>
                  <a:schemeClr val="dk1"/>
                </a:solidFill>
              </a:rPr>
              <a:t>website</a:t>
            </a: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Note - You can delete this slide (Important Pointers) when you upload the details of your idea </a:t>
            </a:r>
            <a:r>
              <a:rPr b="1" lang="en-US" sz="1800">
                <a:solidFill>
                  <a:srgbClr val="C00000"/>
                </a:solidFill>
              </a:rPr>
              <a:t>in MegaExpo’25 event</a:t>
            </a: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1" sz="1800">
              <a:solidFill>
                <a:srgbClr val="C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6230" lvl="1" marL="914400" marR="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</a:pPr>
            <a:r>
              <a:t/>
            </a:r>
            <a:endParaRPr b="1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0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IMPORTANT INSTRUCTIONS</a:t>
            </a:r>
            <a:endParaRPr b="1" sz="3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7" name="Google Shape;177;p20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Please ensure below pointers are met while submitting the Idea PPT:</a:t>
            </a:r>
            <a:endParaRPr b="1"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