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68" r:id="rId6"/>
    <p:sldId id="272" r:id="rId7"/>
    <p:sldId id="269" r:id="rId8"/>
    <p:sldId id="271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F1B362-78BA-4BAE-A392-C387B4DA50A1}">
          <p14:sldIdLst>
            <p14:sldId id="256"/>
            <p14:sldId id="264"/>
            <p14:sldId id="265"/>
            <p14:sldId id="266"/>
            <p14:sldId id="268"/>
            <p14:sldId id="272"/>
            <p14:sldId id="269"/>
            <p14:sldId id="27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276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02EE3-1424-4A3D-A29C-75C5DA59EF20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9A315AD-32E6-4853-90E3-83BF96335658}">
      <dgm:prSet/>
      <dgm:spPr/>
      <dgm:t>
        <a:bodyPr/>
        <a:lstStyle/>
        <a:p>
          <a:r>
            <a:rPr lang="en-US" dirty="0">
              <a:solidFill>
                <a:schemeClr val="accent2">
                  <a:lumMod val="50000"/>
                </a:schemeClr>
              </a:solidFill>
            </a:rPr>
            <a:t>Overview</a:t>
          </a:r>
        </a:p>
      </dgm:t>
    </dgm:pt>
    <dgm:pt modelId="{8EA4A8F0-E523-422D-92B3-315160F02FEA}" type="parTrans" cxnId="{07FB7933-5723-47B7-B0CC-88E480E0E417}">
      <dgm:prSet/>
      <dgm:spPr/>
      <dgm:t>
        <a:bodyPr/>
        <a:lstStyle/>
        <a:p>
          <a:endParaRPr lang="en-US"/>
        </a:p>
      </dgm:t>
    </dgm:pt>
    <dgm:pt modelId="{C144D6F5-3A26-4875-A6D7-F649F2DCC2C8}" type="sibTrans" cxnId="{07FB7933-5723-47B7-B0CC-88E480E0E417}">
      <dgm:prSet/>
      <dgm:spPr/>
      <dgm:t>
        <a:bodyPr/>
        <a:lstStyle/>
        <a:p>
          <a:endParaRPr lang="en-US"/>
        </a:p>
      </dgm:t>
    </dgm:pt>
    <dgm:pt modelId="{C22473C7-31BD-4126-9799-1A2A30468414}">
      <dgm:prSet/>
      <dgm:spPr/>
      <dgm:t>
        <a:bodyPr/>
        <a:lstStyle/>
        <a:p>
          <a:r>
            <a:rPr lang="en-US" dirty="0">
              <a:solidFill>
                <a:schemeClr val="accent2">
                  <a:lumMod val="50000"/>
                </a:schemeClr>
              </a:solidFill>
            </a:rPr>
            <a:t>Intro to Macroeconomics</a:t>
          </a:r>
        </a:p>
      </dgm:t>
    </dgm:pt>
    <dgm:pt modelId="{997D99DB-0E90-4BE4-B8C9-E92EEDEA60E3}" type="parTrans" cxnId="{47CEEB10-B059-425C-9D4D-4BA7C30230EF}">
      <dgm:prSet/>
      <dgm:spPr/>
      <dgm:t>
        <a:bodyPr/>
        <a:lstStyle/>
        <a:p>
          <a:endParaRPr lang="en-US"/>
        </a:p>
      </dgm:t>
    </dgm:pt>
    <dgm:pt modelId="{A5E2362C-F48E-469B-8494-D6F1D01FF41E}" type="sibTrans" cxnId="{47CEEB10-B059-425C-9D4D-4BA7C30230EF}">
      <dgm:prSet/>
      <dgm:spPr/>
      <dgm:t>
        <a:bodyPr/>
        <a:lstStyle/>
        <a:p>
          <a:endParaRPr lang="en-US"/>
        </a:p>
      </dgm:t>
    </dgm:pt>
    <dgm:pt modelId="{50C73973-0F39-40F8-A61F-174EB1588205}">
      <dgm:prSet/>
      <dgm:spPr/>
      <dgm:t>
        <a:bodyPr/>
        <a:lstStyle/>
        <a:p>
          <a:r>
            <a:rPr lang="en-US" dirty="0">
              <a:solidFill>
                <a:schemeClr val="accent2">
                  <a:lumMod val="50000"/>
                </a:schemeClr>
              </a:solidFill>
            </a:rPr>
            <a:t>Forecasting GDP</a:t>
          </a:r>
        </a:p>
      </dgm:t>
    </dgm:pt>
    <dgm:pt modelId="{6DD3C851-4A9D-4C1F-BD99-184C95AEB05B}" type="parTrans" cxnId="{71D6AA80-44D0-4B8B-B866-1282A8CBFA87}">
      <dgm:prSet/>
      <dgm:spPr/>
      <dgm:t>
        <a:bodyPr/>
        <a:lstStyle/>
        <a:p>
          <a:endParaRPr lang="en-US"/>
        </a:p>
      </dgm:t>
    </dgm:pt>
    <dgm:pt modelId="{4A57588C-C436-46B0-B0DF-B45D829CB1B4}" type="sibTrans" cxnId="{71D6AA80-44D0-4B8B-B866-1282A8CBFA87}">
      <dgm:prSet/>
      <dgm:spPr/>
      <dgm:t>
        <a:bodyPr/>
        <a:lstStyle/>
        <a:p>
          <a:endParaRPr lang="en-US"/>
        </a:p>
      </dgm:t>
    </dgm:pt>
    <dgm:pt modelId="{E862D327-2734-4FEA-84FB-F0283DFDEE1B}">
      <dgm:prSet/>
      <dgm:spPr/>
      <dgm:t>
        <a:bodyPr/>
        <a:lstStyle/>
        <a:p>
          <a:r>
            <a:rPr lang="en-US" dirty="0">
              <a:solidFill>
                <a:schemeClr val="accent2">
                  <a:lumMod val="50000"/>
                </a:schemeClr>
              </a:solidFill>
            </a:rPr>
            <a:t>Conclusion</a:t>
          </a:r>
        </a:p>
      </dgm:t>
    </dgm:pt>
    <dgm:pt modelId="{B928129A-2EE3-4C43-B1E8-A6A0753C60C2}" type="parTrans" cxnId="{C6A08ACB-E84E-4477-98CE-0583250E4DEF}">
      <dgm:prSet/>
      <dgm:spPr/>
      <dgm:t>
        <a:bodyPr/>
        <a:lstStyle/>
        <a:p>
          <a:endParaRPr lang="en-US"/>
        </a:p>
      </dgm:t>
    </dgm:pt>
    <dgm:pt modelId="{40AE56EA-1C4B-4EB7-8F9E-84751B690AC1}" type="sibTrans" cxnId="{C6A08ACB-E84E-4477-98CE-0583250E4DEF}">
      <dgm:prSet/>
      <dgm:spPr/>
      <dgm:t>
        <a:bodyPr/>
        <a:lstStyle/>
        <a:p>
          <a:endParaRPr lang="en-US"/>
        </a:p>
      </dgm:t>
    </dgm:pt>
    <dgm:pt modelId="{034D54E6-361C-AA40-A183-67B8028FFF9E}" type="pres">
      <dgm:prSet presAssocID="{14602EE3-1424-4A3D-A29C-75C5DA59EF20}" presName="vert0" presStyleCnt="0">
        <dgm:presLayoutVars>
          <dgm:dir/>
          <dgm:animOne val="branch"/>
          <dgm:animLvl val="lvl"/>
        </dgm:presLayoutVars>
      </dgm:prSet>
      <dgm:spPr/>
    </dgm:pt>
    <dgm:pt modelId="{FD33FD96-5584-1F4F-A07F-3550F9C89C3D}" type="pres">
      <dgm:prSet presAssocID="{F9A315AD-32E6-4853-90E3-83BF96335658}" presName="thickLine" presStyleLbl="alignNode1" presStyleIdx="0" presStyleCnt="4"/>
      <dgm:spPr/>
    </dgm:pt>
    <dgm:pt modelId="{459EF466-0951-6D4C-8E62-2192AC517155}" type="pres">
      <dgm:prSet presAssocID="{F9A315AD-32E6-4853-90E3-83BF96335658}" presName="horz1" presStyleCnt="0"/>
      <dgm:spPr/>
    </dgm:pt>
    <dgm:pt modelId="{6DEE8A35-9B74-234B-BC80-7BF7D1734CB2}" type="pres">
      <dgm:prSet presAssocID="{F9A315AD-32E6-4853-90E3-83BF96335658}" presName="tx1" presStyleLbl="revTx" presStyleIdx="0" presStyleCnt="4"/>
      <dgm:spPr/>
    </dgm:pt>
    <dgm:pt modelId="{380A0E61-BA8F-A54C-9276-67A8B057E164}" type="pres">
      <dgm:prSet presAssocID="{F9A315AD-32E6-4853-90E3-83BF96335658}" presName="vert1" presStyleCnt="0"/>
      <dgm:spPr/>
    </dgm:pt>
    <dgm:pt modelId="{67AF7BF1-3EA4-AB42-AA42-019B8E00A7A7}" type="pres">
      <dgm:prSet presAssocID="{C22473C7-31BD-4126-9799-1A2A30468414}" presName="thickLine" presStyleLbl="alignNode1" presStyleIdx="1" presStyleCnt="4"/>
      <dgm:spPr/>
    </dgm:pt>
    <dgm:pt modelId="{0026E083-C45B-A44E-8602-BB90A5EA052A}" type="pres">
      <dgm:prSet presAssocID="{C22473C7-31BD-4126-9799-1A2A30468414}" presName="horz1" presStyleCnt="0"/>
      <dgm:spPr/>
    </dgm:pt>
    <dgm:pt modelId="{E2F87F17-E60B-9B40-8B88-50A85892C2C1}" type="pres">
      <dgm:prSet presAssocID="{C22473C7-31BD-4126-9799-1A2A30468414}" presName="tx1" presStyleLbl="revTx" presStyleIdx="1" presStyleCnt="4"/>
      <dgm:spPr/>
    </dgm:pt>
    <dgm:pt modelId="{5690321F-D9CD-044B-BC93-8661B54BF1B0}" type="pres">
      <dgm:prSet presAssocID="{C22473C7-31BD-4126-9799-1A2A30468414}" presName="vert1" presStyleCnt="0"/>
      <dgm:spPr/>
    </dgm:pt>
    <dgm:pt modelId="{F2E50C8B-3EDC-A844-B3CF-C98250FB6794}" type="pres">
      <dgm:prSet presAssocID="{50C73973-0F39-40F8-A61F-174EB1588205}" presName="thickLine" presStyleLbl="alignNode1" presStyleIdx="2" presStyleCnt="4"/>
      <dgm:spPr/>
    </dgm:pt>
    <dgm:pt modelId="{87E0BD02-E9A1-6D4C-9BD5-30BE1CDD3F0C}" type="pres">
      <dgm:prSet presAssocID="{50C73973-0F39-40F8-A61F-174EB1588205}" presName="horz1" presStyleCnt="0"/>
      <dgm:spPr/>
    </dgm:pt>
    <dgm:pt modelId="{0C968A67-C8DB-394F-9C69-7A9B4B39B8DA}" type="pres">
      <dgm:prSet presAssocID="{50C73973-0F39-40F8-A61F-174EB1588205}" presName="tx1" presStyleLbl="revTx" presStyleIdx="2" presStyleCnt="4"/>
      <dgm:spPr/>
    </dgm:pt>
    <dgm:pt modelId="{E640DBB5-0262-3D4B-8586-2BF1439AF6DC}" type="pres">
      <dgm:prSet presAssocID="{50C73973-0F39-40F8-A61F-174EB1588205}" presName="vert1" presStyleCnt="0"/>
      <dgm:spPr/>
    </dgm:pt>
    <dgm:pt modelId="{409322C6-9B46-8D40-84D1-BC73A6C33E51}" type="pres">
      <dgm:prSet presAssocID="{E862D327-2734-4FEA-84FB-F0283DFDEE1B}" presName="thickLine" presStyleLbl="alignNode1" presStyleIdx="3" presStyleCnt="4"/>
      <dgm:spPr/>
    </dgm:pt>
    <dgm:pt modelId="{281EA6FD-CE7E-3447-A4D1-ED2F8E365C3C}" type="pres">
      <dgm:prSet presAssocID="{E862D327-2734-4FEA-84FB-F0283DFDEE1B}" presName="horz1" presStyleCnt="0"/>
      <dgm:spPr/>
    </dgm:pt>
    <dgm:pt modelId="{49872EFE-04E0-0949-81A8-57CF980944F8}" type="pres">
      <dgm:prSet presAssocID="{E862D327-2734-4FEA-84FB-F0283DFDEE1B}" presName="tx1" presStyleLbl="revTx" presStyleIdx="3" presStyleCnt="4"/>
      <dgm:spPr/>
    </dgm:pt>
    <dgm:pt modelId="{39532108-0AF1-D649-BB95-8927DA49023E}" type="pres">
      <dgm:prSet presAssocID="{E862D327-2734-4FEA-84FB-F0283DFDEE1B}" presName="vert1" presStyleCnt="0"/>
      <dgm:spPr/>
    </dgm:pt>
  </dgm:ptLst>
  <dgm:cxnLst>
    <dgm:cxn modelId="{47CEEB10-B059-425C-9D4D-4BA7C30230EF}" srcId="{14602EE3-1424-4A3D-A29C-75C5DA59EF20}" destId="{C22473C7-31BD-4126-9799-1A2A30468414}" srcOrd="1" destOrd="0" parTransId="{997D99DB-0E90-4BE4-B8C9-E92EEDEA60E3}" sibTransId="{A5E2362C-F48E-469B-8494-D6F1D01FF41E}"/>
    <dgm:cxn modelId="{16A4941C-B0AF-B74B-8734-6598BF735688}" type="presOf" srcId="{14602EE3-1424-4A3D-A29C-75C5DA59EF20}" destId="{034D54E6-361C-AA40-A183-67B8028FFF9E}" srcOrd="0" destOrd="0" presId="urn:microsoft.com/office/officeart/2008/layout/LinedList"/>
    <dgm:cxn modelId="{07FB7933-5723-47B7-B0CC-88E480E0E417}" srcId="{14602EE3-1424-4A3D-A29C-75C5DA59EF20}" destId="{F9A315AD-32E6-4853-90E3-83BF96335658}" srcOrd="0" destOrd="0" parTransId="{8EA4A8F0-E523-422D-92B3-315160F02FEA}" sibTransId="{C144D6F5-3A26-4875-A6D7-F649F2DCC2C8}"/>
    <dgm:cxn modelId="{27261F5E-9128-D04D-AD43-F9A0AFBE6B02}" type="presOf" srcId="{50C73973-0F39-40F8-A61F-174EB1588205}" destId="{0C968A67-C8DB-394F-9C69-7A9B4B39B8DA}" srcOrd="0" destOrd="0" presId="urn:microsoft.com/office/officeart/2008/layout/LinedList"/>
    <dgm:cxn modelId="{512C6844-AFFA-8E43-9CEE-FC6F35A8B8B2}" type="presOf" srcId="{E862D327-2734-4FEA-84FB-F0283DFDEE1B}" destId="{49872EFE-04E0-0949-81A8-57CF980944F8}" srcOrd="0" destOrd="0" presId="urn:microsoft.com/office/officeart/2008/layout/LinedList"/>
    <dgm:cxn modelId="{71D6AA80-44D0-4B8B-B866-1282A8CBFA87}" srcId="{14602EE3-1424-4A3D-A29C-75C5DA59EF20}" destId="{50C73973-0F39-40F8-A61F-174EB1588205}" srcOrd="2" destOrd="0" parTransId="{6DD3C851-4A9D-4C1F-BD99-184C95AEB05B}" sibTransId="{4A57588C-C436-46B0-B0DF-B45D829CB1B4}"/>
    <dgm:cxn modelId="{DDE99087-1701-AC44-B7DD-3168649A3BEE}" type="presOf" srcId="{C22473C7-31BD-4126-9799-1A2A30468414}" destId="{E2F87F17-E60B-9B40-8B88-50A85892C2C1}" srcOrd="0" destOrd="0" presId="urn:microsoft.com/office/officeart/2008/layout/LinedList"/>
    <dgm:cxn modelId="{617D258D-C742-A849-AD01-7B3EF3C49C4B}" type="presOf" srcId="{F9A315AD-32E6-4853-90E3-83BF96335658}" destId="{6DEE8A35-9B74-234B-BC80-7BF7D1734CB2}" srcOrd="0" destOrd="0" presId="urn:microsoft.com/office/officeart/2008/layout/LinedList"/>
    <dgm:cxn modelId="{C6A08ACB-E84E-4477-98CE-0583250E4DEF}" srcId="{14602EE3-1424-4A3D-A29C-75C5DA59EF20}" destId="{E862D327-2734-4FEA-84FB-F0283DFDEE1B}" srcOrd="3" destOrd="0" parTransId="{B928129A-2EE3-4C43-B1E8-A6A0753C60C2}" sibTransId="{40AE56EA-1C4B-4EB7-8F9E-84751B690AC1}"/>
    <dgm:cxn modelId="{CF173D01-426B-A949-A0C9-B4C22BACD1A3}" type="presParOf" srcId="{034D54E6-361C-AA40-A183-67B8028FFF9E}" destId="{FD33FD96-5584-1F4F-A07F-3550F9C89C3D}" srcOrd="0" destOrd="0" presId="urn:microsoft.com/office/officeart/2008/layout/LinedList"/>
    <dgm:cxn modelId="{2C4DF178-505B-0545-82D9-C406D97E0E0C}" type="presParOf" srcId="{034D54E6-361C-AA40-A183-67B8028FFF9E}" destId="{459EF466-0951-6D4C-8E62-2192AC517155}" srcOrd="1" destOrd="0" presId="urn:microsoft.com/office/officeart/2008/layout/LinedList"/>
    <dgm:cxn modelId="{431F573C-549D-884F-A01A-BCBF0C1CD112}" type="presParOf" srcId="{459EF466-0951-6D4C-8E62-2192AC517155}" destId="{6DEE8A35-9B74-234B-BC80-7BF7D1734CB2}" srcOrd="0" destOrd="0" presId="urn:microsoft.com/office/officeart/2008/layout/LinedList"/>
    <dgm:cxn modelId="{CA72A65E-E38E-894C-AD3D-8B28DA7C8233}" type="presParOf" srcId="{459EF466-0951-6D4C-8E62-2192AC517155}" destId="{380A0E61-BA8F-A54C-9276-67A8B057E164}" srcOrd="1" destOrd="0" presId="urn:microsoft.com/office/officeart/2008/layout/LinedList"/>
    <dgm:cxn modelId="{FF8C088A-539A-924A-933D-A89A982133C9}" type="presParOf" srcId="{034D54E6-361C-AA40-A183-67B8028FFF9E}" destId="{67AF7BF1-3EA4-AB42-AA42-019B8E00A7A7}" srcOrd="2" destOrd="0" presId="urn:microsoft.com/office/officeart/2008/layout/LinedList"/>
    <dgm:cxn modelId="{EB424625-52F5-DC41-B725-3CE74D3F20B0}" type="presParOf" srcId="{034D54E6-361C-AA40-A183-67B8028FFF9E}" destId="{0026E083-C45B-A44E-8602-BB90A5EA052A}" srcOrd="3" destOrd="0" presId="urn:microsoft.com/office/officeart/2008/layout/LinedList"/>
    <dgm:cxn modelId="{845A4855-4038-604F-8879-97805A1199DB}" type="presParOf" srcId="{0026E083-C45B-A44E-8602-BB90A5EA052A}" destId="{E2F87F17-E60B-9B40-8B88-50A85892C2C1}" srcOrd="0" destOrd="0" presId="urn:microsoft.com/office/officeart/2008/layout/LinedList"/>
    <dgm:cxn modelId="{DD76141B-3802-024C-B405-43C464D171B4}" type="presParOf" srcId="{0026E083-C45B-A44E-8602-BB90A5EA052A}" destId="{5690321F-D9CD-044B-BC93-8661B54BF1B0}" srcOrd="1" destOrd="0" presId="urn:microsoft.com/office/officeart/2008/layout/LinedList"/>
    <dgm:cxn modelId="{D4C0A61C-0BC0-0C44-9588-0962C2278AC4}" type="presParOf" srcId="{034D54E6-361C-AA40-A183-67B8028FFF9E}" destId="{F2E50C8B-3EDC-A844-B3CF-C98250FB6794}" srcOrd="4" destOrd="0" presId="urn:microsoft.com/office/officeart/2008/layout/LinedList"/>
    <dgm:cxn modelId="{E861366A-28DF-C649-857B-1BC242E351D0}" type="presParOf" srcId="{034D54E6-361C-AA40-A183-67B8028FFF9E}" destId="{87E0BD02-E9A1-6D4C-9BD5-30BE1CDD3F0C}" srcOrd="5" destOrd="0" presId="urn:microsoft.com/office/officeart/2008/layout/LinedList"/>
    <dgm:cxn modelId="{32E30523-D219-1F49-AB6D-B032365D9D1F}" type="presParOf" srcId="{87E0BD02-E9A1-6D4C-9BD5-30BE1CDD3F0C}" destId="{0C968A67-C8DB-394F-9C69-7A9B4B39B8DA}" srcOrd="0" destOrd="0" presId="urn:microsoft.com/office/officeart/2008/layout/LinedList"/>
    <dgm:cxn modelId="{A0D37EF3-5804-2D4A-8409-F6768A96BEAA}" type="presParOf" srcId="{87E0BD02-E9A1-6D4C-9BD5-30BE1CDD3F0C}" destId="{E640DBB5-0262-3D4B-8586-2BF1439AF6DC}" srcOrd="1" destOrd="0" presId="urn:microsoft.com/office/officeart/2008/layout/LinedList"/>
    <dgm:cxn modelId="{82649314-7BEC-EA47-BB9C-14A4B155F070}" type="presParOf" srcId="{034D54E6-361C-AA40-A183-67B8028FFF9E}" destId="{409322C6-9B46-8D40-84D1-BC73A6C33E51}" srcOrd="6" destOrd="0" presId="urn:microsoft.com/office/officeart/2008/layout/LinedList"/>
    <dgm:cxn modelId="{686BA9C1-8F11-1E4D-91F4-A2CA97D73E46}" type="presParOf" srcId="{034D54E6-361C-AA40-A183-67B8028FFF9E}" destId="{281EA6FD-CE7E-3447-A4D1-ED2F8E365C3C}" srcOrd="7" destOrd="0" presId="urn:microsoft.com/office/officeart/2008/layout/LinedList"/>
    <dgm:cxn modelId="{7401D8E6-B260-2344-923C-036485A5345A}" type="presParOf" srcId="{281EA6FD-CE7E-3447-A4D1-ED2F8E365C3C}" destId="{49872EFE-04E0-0949-81A8-57CF980944F8}" srcOrd="0" destOrd="0" presId="urn:microsoft.com/office/officeart/2008/layout/LinedList"/>
    <dgm:cxn modelId="{1666B097-CCE6-BD41-A1D8-07D0F3073EA2}" type="presParOf" srcId="{281EA6FD-CE7E-3447-A4D1-ED2F8E365C3C}" destId="{39532108-0AF1-D649-BB95-8927DA4902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602EE3-1424-4A3D-A29C-75C5DA59EF2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9A315AD-32E6-4853-90E3-83BF963356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Datasets</a:t>
          </a:r>
        </a:p>
      </dgm:t>
    </dgm:pt>
    <dgm:pt modelId="{8EA4A8F0-E523-422D-92B3-315160F02FEA}" type="parTrans" cxnId="{07FB7933-5723-47B7-B0CC-88E480E0E417}">
      <dgm:prSet/>
      <dgm:spPr/>
      <dgm:t>
        <a:bodyPr/>
        <a:lstStyle/>
        <a:p>
          <a:endParaRPr lang="en-US"/>
        </a:p>
      </dgm:t>
    </dgm:pt>
    <dgm:pt modelId="{C144D6F5-3A26-4875-A6D7-F649F2DCC2C8}" type="sibTrans" cxnId="{07FB7933-5723-47B7-B0CC-88E480E0E41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2473C7-31BD-4126-9799-1A2A304684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Source</a:t>
          </a:r>
        </a:p>
      </dgm:t>
    </dgm:pt>
    <dgm:pt modelId="{997D99DB-0E90-4BE4-B8C9-E92EEDEA60E3}" type="parTrans" cxnId="{47CEEB10-B059-425C-9D4D-4BA7C30230EF}">
      <dgm:prSet/>
      <dgm:spPr/>
      <dgm:t>
        <a:bodyPr/>
        <a:lstStyle/>
        <a:p>
          <a:endParaRPr lang="en-US"/>
        </a:p>
      </dgm:t>
    </dgm:pt>
    <dgm:pt modelId="{A5E2362C-F48E-469B-8494-D6F1D01FF41E}" type="sibTrans" cxnId="{47CEEB10-B059-425C-9D4D-4BA7C30230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C73973-0F39-40F8-A61F-174EB15882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ETL  </a:t>
          </a:r>
        </a:p>
      </dgm:t>
    </dgm:pt>
    <dgm:pt modelId="{6DD3C851-4A9D-4C1F-BD99-184C95AEB05B}" type="parTrans" cxnId="{71D6AA80-44D0-4B8B-B866-1282A8CBFA87}">
      <dgm:prSet/>
      <dgm:spPr/>
      <dgm:t>
        <a:bodyPr/>
        <a:lstStyle/>
        <a:p>
          <a:endParaRPr lang="en-US"/>
        </a:p>
      </dgm:t>
    </dgm:pt>
    <dgm:pt modelId="{4A57588C-C436-46B0-B0DF-B45D829CB1B4}" type="sibTrans" cxnId="{71D6AA80-44D0-4B8B-B866-1282A8CBFA87}">
      <dgm:prSet/>
      <dgm:spPr/>
      <dgm:t>
        <a:bodyPr/>
        <a:lstStyle/>
        <a:p>
          <a:endParaRPr lang="en-US"/>
        </a:p>
      </dgm:t>
    </dgm:pt>
    <dgm:pt modelId="{5391E9B5-F9D5-4D4C-9431-A63A3A1AAD47}" type="pres">
      <dgm:prSet presAssocID="{14602EE3-1424-4A3D-A29C-75C5DA59EF20}" presName="root" presStyleCnt="0">
        <dgm:presLayoutVars>
          <dgm:dir/>
          <dgm:resizeHandles val="exact"/>
        </dgm:presLayoutVars>
      </dgm:prSet>
      <dgm:spPr/>
    </dgm:pt>
    <dgm:pt modelId="{1E0305A8-CA1A-47DD-BB14-25BB5F4D21D7}" type="pres">
      <dgm:prSet presAssocID="{14602EE3-1424-4A3D-A29C-75C5DA59EF20}" presName="container" presStyleCnt="0">
        <dgm:presLayoutVars>
          <dgm:dir/>
          <dgm:resizeHandles val="exact"/>
        </dgm:presLayoutVars>
      </dgm:prSet>
      <dgm:spPr/>
    </dgm:pt>
    <dgm:pt modelId="{97BCA3E1-09DB-43B8-B713-04C169170EC4}" type="pres">
      <dgm:prSet presAssocID="{F9A315AD-32E6-4853-90E3-83BF96335658}" presName="compNode" presStyleCnt="0"/>
      <dgm:spPr/>
    </dgm:pt>
    <dgm:pt modelId="{0AB0626A-BB3E-411A-9E68-1BE46F4FA154}" type="pres">
      <dgm:prSet presAssocID="{F9A315AD-32E6-4853-90E3-83BF96335658}" presName="iconBgRect" presStyleLbl="bgShp" presStyleIdx="0" presStyleCnt="3"/>
      <dgm:spPr/>
    </dgm:pt>
    <dgm:pt modelId="{C604F7FD-04E2-4BC8-98D3-0116B73A0803}" type="pres">
      <dgm:prSet presAssocID="{F9A315AD-32E6-4853-90E3-83BF96335658}" presName="iconRect" presStyleLbl="node1" presStyleIdx="0" presStyleCnt="3" custLinFactNeighborX="-3362" custLinFactNeighborY="-352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105992F-B85A-4232-A79B-69E6C886C629}" type="pres">
      <dgm:prSet presAssocID="{F9A315AD-32E6-4853-90E3-83BF96335658}" presName="spaceRect" presStyleCnt="0"/>
      <dgm:spPr/>
    </dgm:pt>
    <dgm:pt modelId="{17C1B8D8-F634-4594-9E39-D371A76248F9}" type="pres">
      <dgm:prSet presAssocID="{F9A315AD-32E6-4853-90E3-83BF96335658}" presName="textRect" presStyleLbl="revTx" presStyleIdx="0" presStyleCnt="3">
        <dgm:presLayoutVars>
          <dgm:chMax val="1"/>
          <dgm:chPref val="1"/>
        </dgm:presLayoutVars>
      </dgm:prSet>
      <dgm:spPr/>
    </dgm:pt>
    <dgm:pt modelId="{1CA68B83-DA19-471F-A920-B40D412BD8E9}" type="pres">
      <dgm:prSet presAssocID="{C144D6F5-3A26-4875-A6D7-F649F2DCC2C8}" presName="sibTrans" presStyleLbl="sibTrans2D1" presStyleIdx="0" presStyleCnt="0"/>
      <dgm:spPr/>
    </dgm:pt>
    <dgm:pt modelId="{9F2FC8DE-F28B-45EA-B5CE-3C7D286B1B38}" type="pres">
      <dgm:prSet presAssocID="{C22473C7-31BD-4126-9799-1A2A30468414}" presName="compNode" presStyleCnt="0"/>
      <dgm:spPr/>
    </dgm:pt>
    <dgm:pt modelId="{7A656F35-754D-4543-90F2-68D5B05A28A6}" type="pres">
      <dgm:prSet presAssocID="{C22473C7-31BD-4126-9799-1A2A30468414}" presName="iconBgRect" presStyleLbl="bgShp" presStyleIdx="1" presStyleCnt="3"/>
      <dgm:spPr/>
    </dgm:pt>
    <dgm:pt modelId="{CCF7A178-310C-491F-9840-34F1DD96DCC3}" type="pres">
      <dgm:prSet presAssocID="{C22473C7-31BD-4126-9799-1A2A304684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00A3D46-67A5-4692-A5CC-7785C67AD06F}" type="pres">
      <dgm:prSet presAssocID="{C22473C7-31BD-4126-9799-1A2A30468414}" presName="spaceRect" presStyleCnt="0"/>
      <dgm:spPr/>
    </dgm:pt>
    <dgm:pt modelId="{A6E9183D-5983-4EB2-9870-CEECC1A5416E}" type="pres">
      <dgm:prSet presAssocID="{C22473C7-31BD-4126-9799-1A2A30468414}" presName="textRect" presStyleLbl="revTx" presStyleIdx="1" presStyleCnt="3">
        <dgm:presLayoutVars>
          <dgm:chMax val="1"/>
          <dgm:chPref val="1"/>
        </dgm:presLayoutVars>
      </dgm:prSet>
      <dgm:spPr/>
    </dgm:pt>
    <dgm:pt modelId="{968B5CB4-3EA1-4BB5-A40C-B7423BBBE410}" type="pres">
      <dgm:prSet presAssocID="{A5E2362C-F48E-469B-8494-D6F1D01FF41E}" presName="sibTrans" presStyleLbl="sibTrans2D1" presStyleIdx="0" presStyleCnt="0"/>
      <dgm:spPr/>
    </dgm:pt>
    <dgm:pt modelId="{D59A51AD-F0F3-4F7E-AEBD-326F2540B71B}" type="pres">
      <dgm:prSet presAssocID="{50C73973-0F39-40F8-A61F-174EB1588205}" presName="compNode" presStyleCnt="0"/>
      <dgm:spPr/>
    </dgm:pt>
    <dgm:pt modelId="{B12C5EC3-28F1-47EE-AAB4-9EDBC6725F0B}" type="pres">
      <dgm:prSet presAssocID="{50C73973-0F39-40F8-A61F-174EB1588205}" presName="iconBgRect" presStyleLbl="bgShp" presStyleIdx="2" presStyleCnt="3"/>
      <dgm:spPr/>
    </dgm:pt>
    <dgm:pt modelId="{502B6157-6B93-4627-887C-3B107B1BDBFF}" type="pres">
      <dgm:prSet presAssocID="{50C73973-0F39-40F8-A61F-174EB15882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B74EE08-930A-461F-B145-5DADD8EFC7A4}" type="pres">
      <dgm:prSet presAssocID="{50C73973-0F39-40F8-A61F-174EB1588205}" presName="spaceRect" presStyleCnt="0"/>
      <dgm:spPr/>
    </dgm:pt>
    <dgm:pt modelId="{B443042B-A8F9-4EC5-84F4-9A5C35B83CFB}" type="pres">
      <dgm:prSet presAssocID="{50C73973-0F39-40F8-A61F-174EB158820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7CEEB10-B059-425C-9D4D-4BA7C30230EF}" srcId="{14602EE3-1424-4A3D-A29C-75C5DA59EF20}" destId="{C22473C7-31BD-4126-9799-1A2A30468414}" srcOrd="1" destOrd="0" parTransId="{997D99DB-0E90-4BE4-B8C9-E92EEDEA60E3}" sibTransId="{A5E2362C-F48E-469B-8494-D6F1D01FF41E}"/>
    <dgm:cxn modelId="{90F2152D-F647-E44C-B5FA-C690E92BC27C}" type="presOf" srcId="{14602EE3-1424-4A3D-A29C-75C5DA59EF20}" destId="{5391E9B5-F9D5-4D4C-9431-A63A3A1AAD47}" srcOrd="0" destOrd="0" presId="urn:microsoft.com/office/officeart/2018/2/layout/IconCircleList"/>
    <dgm:cxn modelId="{07FB7933-5723-47B7-B0CC-88E480E0E417}" srcId="{14602EE3-1424-4A3D-A29C-75C5DA59EF20}" destId="{F9A315AD-32E6-4853-90E3-83BF96335658}" srcOrd="0" destOrd="0" parTransId="{8EA4A8F0-E523-422D-92B3-315160F02FEA}" sibTransId="{C144D6F5-3A26-4875-A6D7-F649F2DCC2C8}"/>
    <dgm:cxn modelId="{1AAC1F72-C77E-2641-9A10-673BAB5A7D98}" type="presOf" srcId="{50C73973-0F39-40F8-A61F-174EB1588205}" destId="{B443042B-A8F9-4EC5-84F4-9A5C35B83CFB}" srcOrd="0" destOrd="0" presId="urn:microsoft.com/office/officeart/2018/2/layout/IconCircleList"/>
    <dgm:cxn modelId="{58EC8B54-717A-3B4F-92AC-32704649F1EC}" type="presOf" srcId="{F9A315AD-32E6-4853-90E3-83BF96335658}" destId="{17C1B8D8-F634-4594-9E39-D371A76248F9}" srcOrd="0" destOrd="0" presId="urn:microsoft.com/office/officeart/2018/2/layout/IconCircleList"/>
    <dgm:cxn modelId="{71D6AA80-44D0-4B8B-B866-1282A8CBFA87}" srcId="{14602EE3-1424-4A3D-A29C-75C5DA59EF20}" destId="{50C73973-0F39-40F8-A61F-174EB1588205}" srcOrd="2" destOrd="0" parTransId="{6DD3C851-4A9D-4C1F-BD99-184C95AEB05B}" sibTransId="{4A57588C-C436-46B0-B0DF-B45D829CB1B4}"/>
    <dgm:cxn modelId="{B066D283-8E66-7144-A0FA-EBE0559B9CC6}" type="presOf" srcId="{A5E2362C-F48E-469B-8494-D6F1D01FF41E}" destId="{968B5CB4-3EA1-4BB5-A40C-B7423BBBE410}" srcOrd="0" destOrd="0" presId="urn:microsoft.com/office/officeart/2018/2/layout/IconCircleList"/>
    <dgm:cxn modelId="{C153D19A-00B0-1B4E-B9C5-3A47D773F764}" type="presOf" srcId="{C144D6F5-3A26-4875-A6D7-F649F2DCC2C8}" destId="{1CA68B83-DA19-471F-A920-B40D412BD8E9}" srcOrd="0" destOrd="0" presId="urn:microsoft.com/office/officeart/2018/2/layout/IconCircleList"/>
    <dgm:cxn modelId="{90E17CE2-51F3-6545-872B-4A94C41CEDB6}" type="presOf" srcId="{C22473C7-31BD-4126-9799-1A2A30468414}" destId="{A6E9183D-5983-4EB2-9870-CEECC1A5416E}" srcOrd="0" destOrd="0" presId="urn:microsoft.com/office/officeart/2018/2/layout/IconCircleList"/>
    <dgm:cxn modelId="{43F03B7C-FED5-7441-84D4-E0692368328B}" type="presParOf" srcId="{5391E9B5-F9D5-4D4C-9431-A63A3A1AAD47}" destId="{1E0305A8-CA1A-47DD-BB14-25BB5F4D21D7}" srcOrd="0" destOrd="0" presId="urn:microsoft.com/office/officeart/2018/2/layout/IconCircleList"/>
    <dgm:cxn modelId="{ABFD94CA-F517-1240-80FE-CA86F98B2507}" type="presParOf" srcId="{1E0305A8-CA1A-47DD-BB14-25BB5F4D21D7}" destId="{97BCA3E1-09DB-43B8-B713-04C169170EC4}" srcOrd="0" destOrd="0" presId="urn:microsoft.com/office/officeart/2018/2/layout/IconCircleList"/>
    <dgm:cxn modelId="{048EED70-F660-2A4E-B35D-992B45F60C96}" type="presParOf" srcId="{97BCA3E1-09DB-43B8-B713-04C169170EC4}" destId="{0AB0626A-BB3E-411A-9E68-1BE46F4FA154}" srcOrd="0" destOrd="0" presId="urn:microsoft.com/office/officeart/2018/2/layout/IconCircleList"/>
    <dgm:cxn modelId="{53BECFA3-19C1-1746-8EA5-8F83694AA0A5}" type="presParOf" srcId="{97BCA3E1-09DB-43B8-B713-04C169170EC4}" destId="{C604F7FD-04E2-4BC8-98D3-0116B73A0803}" srcOrd="1" destOrd="0" presId="urn:microsoft.com/office/officeart/2018/2/layout/IconCircleList"/>
    <dgm:cxn modelId="{E922CCC9-799B-B04C-AF4D-3964578BC43A}" type="presParOf" srcId="{97BCA3E1-09DB-43B8-B713-04C169170EC4}" destId="{2105992F-B85A-4232-A79B-69E6C886C629}" srcOrd="2" destOrd="0" presId="urn:microsoft.com/office/officeart/2018/2/layout/IconCircleList"/>
    <dgm:cxn modelId="{0046228A-05AE-4943-B281-05F8C8D60ECD}" type="presParOf" srcId="{97BCA3E1-09DB-43B8-B713-04C169170EC4}" destId="{17C1B8D8-F634-4594-9E39-D371A76248F9}" srcOrd="3" destOrd="0" presId="urn:microsoft.com/office/officeart/2018/2/layout/IconCircleList"/>
    <dgm:cxn modelId="{8F2F385D-C848-1E4A-BCA1-EDCA20A8B668}" type="presParOf" srcId="{1E0305A8-CA1A-47DD-BB14-25BB5F4D21D7}" destId="{1CA68B83-DA19-471F-A920-B40D412BD8E9}" srcOrd="1" destOrd="0" presId="urn:microsoft.com/office/officeart/2018/2/layout/IconCircleList"/>
    <dgm:cxn modelId="{34A4C240-8ABF-BC48-9C7F-23125D42FE00}" type="presParOf" srcId="{1E0305A8-CA1A-47DD-BB14-25BB5F4D21D7}" destId="{9F2FC8DE-F28B-45EA-B5CE-3C7D286B1B38}" srcOrd="2" destOrd="0" presId="urn:microsoft.com/office/officeart/2018/2/layout/IconCircleList"/>
    <dgm:cxn modelId="{6562E521-0DF2-5E4D-9A8B-41F5B7C1CB69}" type="presParOf" srcId="{9F2FC8DE-F28B-45EA-B5CE-3C7D286B1B38}" destId="{7A656F35-754D-4543-90F2-68D5B05A28A6}" srcOrd="0" destOrd="0" presId="urn:microsoft.com/office/officeart/2018/2/layout/IconCircleList"/>
    <dgm:cxn modelId="{AC0F7524-1C2C-AE41-949E-EDA4F67BA8DC}" type="presParOf" srcId="{9F2FC8DE-F28B-45EA-B5CE-3C7D286B1B38}" destId="{CCF7A178-310C-491F-9840-34F1DD96DCC3}" srcOrd="1" destOrd="0" presId="urn:microsoft.com/office/officeart/2018/2/layout/IconCircleList"/>
    <dgm:cxn modelId="{5AC379FC-4E4C-8C41-9144-C0E90B85A73B}" type="presParOf" srcId="{9F2FC8DE-F28B-45EA-B5CE-3C7D286B1B38}" destId="{400A3D46-67A5-4692-A5CC-7785C67AD06F}" srcOrd="2" destOrd="0" presId="urn:microsoft.com/office/officeart/2018/2/layout/IconCircleList"/>
    <dgm:cxn modelId="{51B13B77-5B44-634C-A2F6-2D67F5B9359E}" type="presParOf" srcId="{9F2FC8DE-F28B-45EA-B5CE-3C7D286B1B38}" destId="{A6E9183D-5983-4EB2-9870-CEECC1A5416E}" srcOrd="3" destOrd="0" presId="urn:microsoft.com/office/officeart/2018/2/layout/IconCircleList"/>
    <dgm:cxn modelId="{68A7816B-D02B-B24D-BED9-B016F0240B2F}" type="presParOf" srcId="{1E0305A8-CA1A-47DD-BB14-25BB5F4D21D7}" destId="{968B5CB4-3EA1-4BB5-A40C-B7423BBBE410}" srcOrd="3" destOrd="0" presId="urn:microsoft.com/office/officeart/2018/2/layout/IconCircleList"/>
    <dgm:cxn modelId="{FF699873-2887-FA4D-B677-EA918ABC52B6}" type="presParOf" srcId="{1E0305A8-CA1A-47DD-BB14-25BB5F4D21D7}" destId="{D59A51AD-F0F3-4F7E-AEBD-326F2540B71B}" srcOrd="4" destOrd="0" presId="urn:microsoft.com/office/officeart/2018/2/layout/IconCircleList"/>
    <dgm:cxn modelId="{EC71F33C-F7BC-BA47-A511-91008E6A902C}" type="presParOf" srcId="{D59A51AD-F0F3-4F7E-AEBD-326F2540B71B}" destId="{B12C5EC3-28F1-47EE-AAB4-9EDBC6725F0B}" srcOrd="0" destOrd="0" presId="urn:microsoft.com/office/officeart/2018/2/layout/IconCircleList"/>
    <dgm:cxn modelId="{14228AE8-9FA2-F84F-93A2-3639E8365D18}" type="presParOf" srcId="{D59A51AD-F0F3-4F7E-AEBD-326F2540B71B}" destId="{502B6157-6B93-4627-887C-3B107B1BDBFF}" srcOrd="1" destOrd="0" presId="urn:microsoft.com/office/officeart/2018/2/layout/IconCircleList"/>
    <dgm:cxn modelId="{5C2C34A0-9525-8745-B61A-13B4A560B04A}" type="presParOf" srcId="{D59A51AD-F0F3-4F7E-AEBD-326F2540B71B}" destId="{9B74EE08-930A-461F-B145-5DADD8EFC7A4}" srcOrd="2" destOrd="0" presId="urn:microsoft.com/office/officeart/2018/2/layout/IconCircleList"/>
    <dgm:cxn modelId="{A13E64C8-12E0-9344-AD5D-A43D5671B0D0}" type="presParOf" srcId="{D59A51AD-F0F3-4F7E-AEBD-326F2540B71B}" destId="{B443042B-A8F9-4EC5-84F4-9A5C35B83CF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3FD96-5584-1F4F-A07F-3550F9C89C3D}">
      <dsp:nvSpPr>
        <dsp:cNvPr id="0" name=""/>
        <dsp:cNvSpPr/>
      </dsp:nvSpPr>
      <dsp:spPr>
        <a:xfrm>
          <a:off x="0" y="0"/>
          <a:ext cx="6832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EE8A35-9B74-234B-BC80-7BF7D1734CB2}">
      <dsp:nvSpPr>
        <dsp:cNvPr id="0" name=""/>
        <dsp:cNvSpPr/>
      </dsp:nvSpPr>
      <dsp:spPr>
        <a:xfrm>
          <a:off x="0" y="0"/>
          <a:ext cx="6832600" cy="1118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accent2">
                  <a:lumMod val="50000"/>
                </a:schemeClr>
              </a:solidFill>
            </a:rPr>
            <a:t>Overview</a:t>
          </a:r>
        </a:p>
      </dsp:txBody>
      <dsp:txXfrm>
        <a:off x="0" y="0"/>
        <a:ext cx="6832600" cy="1118465"/>
      </dsp:txXfrm>
    </dsp:sp>
    <dsp:sp modelId="{67AF7BF1-3EA4-AB42-AA42-019B8E00A7A7}">
      <dsp:nvSpPr>
        <dsp:cNvPr id="0" name=""/>
        <dsp:cNvSpPr/>
      </dsp:nvSpPr>
      <dsp:spPr>
        <a:xfrm>
          <a:off x="0" y="1118465"/>
          <a:ext cx="6832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F87F17-E60B-9B40-8B88-50A85892C2C1}">
      <dsp:nvSpPr>
        <dsp:cNvPr id="0" name=""/>
        <dsp:cNvSpPr/>
      </dsp:nvSpPr>
      <dsp:spPr>
        <a:xfrm>
          <a:off x="0" y="1118465"/>
          <a:ext cx="6832600" cy="1118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accent2">
                  <a:lumMod val="50000"/>
                </a:schemeClr>
              </a:solidFill>
            </a:rPr>
            <a:t>Intro to Macroeconomics</a:t>
          </a:r>
        </a:p>
      </dsp:txBody>
      <dsp:txXfrm>
        <a:off x="0" y="1118465"/>
        <a:ext cx="6832600" cy="1118465"/>
      </dsp:txXfrm>
    </dsp:sp>
    <dsp:sp modelId="{F2E50C8B-3EDC-A844-B3CF-C98250FB6794}">
      <dsp:nvSpPr>
        <dsp:cNvPr id="0" name=""/>
        <dsp:cNvSpPr/>
      </dsp:nvSpPr>
      <dsp:spPr>
        <a:xfrm>
          <a:off x="0" y="2236930"/>
          <a:ext cx="6832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968A67-C8DB-394F-9C69-7A9B4B39B8DA}">
      <dsp:nvSpPr>
        <dsp:cNvPr id="0" name=""/>
        <dsp:cNvSpPr/>
      </dsp:nvSpPr>
      <dsp:spPr>
        <a:xfrm>
          <a:off x="0" y="2236930"/>
          <a:ext cx="6832600" cy="1118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accent2">
                  <a:lumMod val="50000"/>
                </a:schemeClr>
              </a:solidFill>
            </a:rPr>
            <a:t>Forecasting GDP</a:t>
          </a:r>
        </a:p>
      </dsp:txBody>
      <dsp:txXfrm>
        <a:off x="0" y="2236930"/>
        <a:ext cx="6832600" cy="1118465"/>
      </dsp:txXfrm>
    </dsp:sp>
    <dsp:sp modelId="{409322C6-9B46-8D40-84D1-BC73A6C33E51}">
      <dsp:nvSpPr>
        <dsp:cNvPr id="0" name=""/>
        <dsp:cNvSpPr/>
      </dsp:nvSpPr>
      <dsp:spPr>
        <a:xfrm>
          <a:off x="0" y="3355395"/>
          <a:ext cx="6832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872EFE-04E0-0949-81A8-57CF980944F8}">
      <dsp:nvSpPr>
        <dsp:cNvPr id="0" name=""/>
        <dsp:cNvSpPr/>
      </dsp:nvSpPr>
      <dsp:spPr>
        <a:xfrm>
          <a:off x="0" y="3355395"/>
          <a:ext cx="6832600" cy="1118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accent2">
                  <a:lumMod val="50000"/>
                </a:schemeClr>
              </a:solidFill>
            </a:rPr>
            <a:t>Conclusion</a:t>
          </a:r>
        </a:p>
      </dsp:txBody>
      <dsp:txXfrm>
        <a:off x="0" y="3355395"/>
        <a:ext cx="6832600" cy="11184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0626A-BB3E-411A-9E68-1BE46F4FA154}">
      <dsp:nvSpPr>
        <dsp:cNvPr id="0" name=""/>
        <dsp:cNvSpPr/>
      </dsp:nvSpPr>
      <dsp:spPr>
        <a:xfrm>
          <a:off x="205509" y="1640565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4F7FD-04E2-4BC8-98D3-0116B73A0803}">
      <dsp:nvSpPr>
        <dsp:cNvPr id="0" name=""/>
        <dsp:cNvSpPr/>
      </dsp:nvSpPr>
      <dsp:spPr>
        <a:xfrm>
          <a:off x="379183" y="1813356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1B8D8-F634-4594-9E39-D371A76248F9}">
      <dsp:nvSpPr>
        <dsp:cNvPr id="0" name=""/>
        <dsp:cNvSpPr/>
      </dsp:nvSpPr>
      <dsp:spPr>
        <a:xfrm>
          <a:off x="1312541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Datasets</a:t>
          </a:r>
        </a:p>
      </dsp:txBody>
      <dsp:txXfrm>
        <a:off x="1312541" y="1640565"/>
        <a:ext cx="2148945" cy="911674"/>
      </dsp:txXfrm>
    </dsp:sp>
    <dsp:sp modelId="{7A656F35-754D-4543-90F2-68D5B05A28A6}">
      <dsp:nvSpPr>
        <dsp:cNvPr id="0" name=""/>
        <dsp:cNvSpPr/>
      </dsp:nvSpPr>
      <dsp:spPr>
        <a:xfrm>
          <a:off x="3835925" y="1640565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7A178-310C-491F-9840-34F1DD96DCC3}">
      <dsp:nvSpPr>
        <dsp:cNvPr id="0" name=""/>
        <dsp:cNvSpPr/>
      </dsp:nvSpPr>
      <dsp:spPr>
        <a:xfrm>
          <a:off x="4027376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9183D-5983-4EB2-9870-CEECC1A5416E}">
      <dsp:nvSpPr>
        <dsp:cNvPr id="0" name=""/>
        <dsp:cNvSpPr/>
      </dsp:nvSpPr>
      <dsp:spPr>
        <a:xfrm>
          <a:off x="4942957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Source</a:t>
          </a:r>
        </a:p>
      </dsp:txBody>
      <dsp:txXfrm>
        <a:off x="4942957" y="1640565"/>
        <a:ext cx="2148945" cy="911674"/>
      </dsp:txXfrm>
    </dsp:sp>
    <dsp:sp modelId="{B12C5EC3-28F1-47EE-AAB4-9EDBC6725F0B}">
      <dsp:nvSpPr>
        <dsp:cNvPr id="0" name=""/>
        <dsp:cNvSpPr/>
      </dsp:nvSpPr>
      <dsp:spPr>
        <a:xfrm>
          <a:off x="7466341" y="1640565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B6157-6B93-4627-887C-3B107B1BDBFF}">
      <dsp:nvSpPr>
        <dsp:cNvPr id="0" name=""/>
        <dsp:cNvSpPr/>
      </dsp:nvSpPr>
      <dsp:spPr>
        <a:xfrm>
          <a:off x="7657792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3042B-A8F9-4EC5-84F4-9A5C35B83CFB}">
      <dsp:nvSpPr>
        <dsp:cNvPr id="0" name=""/>
        <dsp:cNvSpPr/>
      </dsp:nvSpPr>
      <dsp:spPr>
        <a:xfrm>
          <a:off x="8573374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ETL  </a:t>
          </a:r>
        </a:p>
      </dsp:txBody>
      <dsp:txXfrm>
        <a:off x="8573374" y="1640565"/>
        <a:ext cx="2148945" cy="91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9D89A-2813-DC4A-B123-FB80EC5938B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3BACD-3C7D-CA44-BC7C-34C870F5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566-32CC-8840-980C-BA90F6B6E5CE}" type="datetime1">
              <a:rPr lang="en-CA" smtClean="0"/>
              <a:t>2023-02-08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9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418A-83B3-1949-92FB-F801F20732A1}" type="datetime1">
              <a:rPr lang="en-CA" smtClean="0"/>
              <a:t>2023-02-08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318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418A-83B3-1949-92FB-F801F20732A1}" type="datetime1">
              <a:rPr lang="en-CA" smtClean="0"/>
              <a:t>2023-02-08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082768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418A-83B3-1949-92FB-F801F20732A1}" type="datetime1">
              <a:rPr lang="en-CA" smtClean="0"/>
              <a:t>2023-02-08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0971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418A-83B3-1949-92FB-F801F20732A1}" type="datetime1">
              <a:rPr lang="en-CA" smtClean="0"/>
              <a:t>2023-02-08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320013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418A-83B3-1949-92FB-F801F20732A1}" type="datetime1">
              <a:rPr lang="en-CA" smtClean="0"/>
              <a:t>2023-02-08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5780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BFD7-1382-954E-BFAC-E7A1B63AA87C}" type="datetime1">
              <a:rPr lang="en-CA" smtClean="0"/>
              <a:t>2023-02-08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69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78E1-B184-AA4A-8DC4-A25B331BE03D}" type="datetime1">
              <a:rPr lang="en-CA" smtClean="0"/>
              <a:t>2023-02-08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3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2B8B-CB49-D940-B15F-A4F45A5B0918}" type="datetime1">
              <a:rPr lang="en-CA" smtClean="0"/>
              <a:t>2023-02-08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9D2E-20DF-EC49-80B4-42BBD030B43E}" type="datetime1">
              <a:rPr lang="en-CA" smtClean="0"/>
              <a:t>2023-02-08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7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B25-5F84-504B-BA45-BB850D90CBB8}" type="datetime1">
              <a:rPr lang="en-CA" smtClean="0"/>
              <a:t>2023-02-08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2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8D28-B129-3745-870F-8894B1C5E572}" type="datetime1">
              <a:rPr lang="en-CA" smtClean="0"/>
              <a:t>2023-02-08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8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5856-9871-7148-8C58-A8D3369C742C}" type="datetime1">
              <a:rPr lang="en-CA" smtClean="0"/>
              <a:t>2023-02-08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5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43CB-DE6C-2F41-9636-C5213964BD3A}" type="datetime1">
              <a:rPr lang="en-CA" smtClean="0"/>
              <a:t>2023-02-08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1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5940-CF24-AB4F-A50E-E5919ABFB3DE}" type="datetime1">
              <a:rPr lang="en-CA" smtClean="0"/>
              <a:t>2023-02-08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7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BDA8-9B0B-0843-96F0-B3A146C24957}" type="datetime1">
              <a:rPr lang="en-CA" smtClean="0"/>
              <a:t>2023-02-08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7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E418A-83B3-1949-92FB-F801F20732A1}" type="datetime1">
              <a:rPr lang="en-CA" smtClean="0"/>
              <a:t>2023-02-08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5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University_of_Toronto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niversity_of_Toronto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niversity_of_Toronto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ublic.tableau.com/shared/YXW5QSG39?:display_count=n&amp;:origin=viz_share_lin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en.wikipedia.org/wiki/University_of_Toront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versity_of_Toront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en.wikipedia.org/wiki/University_of_Toronto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versity_of_Toront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University_of_Toronto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versity_of_Toront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6AE5C1-C2A5-0603-5F06-0576435D57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7CF620-54F0-0888-F89F-6A5E9C74C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7380"/>
            <a:ext cx="8394441" cy="158051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GDP FORECASTING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D3878-335C-A615-8754-6E57EA850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Madiha Najam, Fatima Zahra El Mansouri, </a:t>
            </a:r>
          </a:p>
          <a:p>
            <a:r>
              <a:rPr lang="en-US" dirty="0">
                <a:solidFill>
                  <a:srgbClr val="FFFFFF"/>
                </a:solidFill>
              </a:rPr>
              <a:t>Tanvir Rehman, Shehryar Siddiqui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C2CD9-FAB7-CCC5-1D4A-B7F6466A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B596BE74-5241-D389-EE50-2BA1863D2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05393" y="148658"/>
            <a:ext cx="933693" cy="93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83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7D9A-359E-04BC-CA4C-17D9ADF2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PROJECT OVERVIEW: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FC61AA-1057-02E7-D71C-0F5EB2974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566891"/>
              </p:ext>
            </p:extLst>
          </p:nvPr>
        </p:nvGraphicFramePr>
        <p:xfrm>
          <a:off x="619760" y="1744824"/>
          <a:ext cx="6832600" cy="4473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E38270A-349E-6B7A-EFFE-FFB29A1F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5D874CB3-31D3-7758-F1D4-27E78E70DF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105393" y="148658"/>
            <a:ext cx="933693" cy="93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7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FC61AA-1057-02E7-D71C-0F5EB2974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070119"/>
              </p:ext>
            </p:extLst>
          </p:nvPr>
        </p:nvGraphicFramePr>
        <p:xfrm>
          <a:off x="557190" y="1750620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42DC3A9-7EA7-B493-0EF4-4F5C7003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Content Placeholder 5" descr="A picture containing logo&#10;&#10;Description automatically generated">
            <a:extLst>
              <a:ext uri="{FF2B5EF4-FFF2-40B4-BE49-F238E27FC236}">
                <a16:creationId xmlns:a16="http://schemas.microsoft.com/office/drawing/2014/main" id="{6BBB6AC2-3D20-3184-F137-720BFA550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220098" y="196610"/>
            <a:ext cx="968853" cy="96885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31D25CB-B764-A734-A643-82F4E4C2ECC5}"/>
              </a:ext>
            </a:extLst>
          </p:cNvPr>
          <p:cNvSpPr txBox="1">
            <a:spLocks/>
          </p:cNvSpPr>
          <p:nvPr/>
        </p:nvSpPr>
        <p:spPr>
          <a:xfrm>
            <a:off x="557190" y="354563"/>
            <a:ext cx="1924753" cy="202474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74625" cmpd="thinThick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900" dirty="0">
              <a:solidFill>
                <a:srgbClr val="FFFFFF"/>
              </a:solidFill>
            </a:endParaRPr>
          </a:p>
          <a:p>
            <a:pPr algn="ctr"/>
            <a:r>
              <a:rPr lang="en-US" sz="2100" dirty="0">
                <a:solidFill>
                  <a:srgbClr val="FFFFFF"/>
                </a:solidFill>
              </a:rPr>
              <a:t>DATA</a:t>
            </a:r>
          </a:p>
          <a:p>
            <a:pPr algn="ctr"/>
            <a:r>
              <a:rPr lang="en-US" sz="2100" dirty="0">
                <a:solidFill>
                  <a:srgbClr val="FFFFFF"/>
                </a:solidFill>
              </a:rPr>
              <a:t>MINING</a:t>
            </a:r>
          </a:p>
        </p:txBody>
      </p:sp>
    </p:spTree>
    <p:extLst>
      <p:ext uri="{BB962C8B-B14F-4D97-AF65-F5344CB8AC3E}">
        <p14:creationId xmlns:p14="http://schemas.microsoft.com/office/powerpoint/2010/main" val="419802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1A5F-63C2-22B8-E6DC-B41EE482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35" y="106817"/>
            <a:ext cx="2431246" cy="25040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74625" cmpd="thinThick">
            <a:solidFill>
              <a:schemeClr val="bg1">
                <a:lumMod val="65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Exploring Canadian Data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CA" sz="2600" b="0" i="0" u="sng" dirty="0">
                <a:solidFill>
                  <a:srgbClr val="FFFFFF"/>
                </a:solidFill>
                <a:effectLst/>
                <a:latin typeface="Slack-Lato"/>
                <a:hlinkClick r:id="rId2" tooltip="Link to Dashboard"/>
              </a:rPr>
              <a:t>Tableau Dashboard</a:t>
            </a: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 descr="A picture containing logo&#10;&#10;Description automatically generated">
            <a:extLst>
              <a:ext uri="{FF2B5EF4-FFF2-40B4-BE49-F238E27FC236}">
                <a16:creationId xmlns:a16="http://schemas.microsoft.com/office/drawing/2014/main" id="{2C23E666-FF6C-DCF4-CC78-C83BD06A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223147" y="136525"/>
            <a:ext cx="968853" cy="96885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F6D8B-5012-196B-FAF3-15C7199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303C8CB-582F-350E-8BFB-394478A24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900" y="1570570"/>
            <a:ext cx="7188199" cy="3965916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rgbClr val="00B05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423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CA50C7-9806-F7BA-6929-46B0CD750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9724" y="266700"/>
            <a:ext cx="3854528" cy="96885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MACHINE LEARNING MODELS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F6D8B-5012-196B-FAF3-15C7199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E02940D-8D4A-0F30-7F39-9A1977AE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06" y="266699"/>
            <a:ext cx="2472016" cy="228765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74625" cmpd="thinThick">
            <a:solidFill>
              <a:schemeClr val="bg1">
                <a:lumMod val="6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GDP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FORECAST</a:t>
            </a:r>
          </a:p>
        </p:txBody>
      </p:sp>
      <p:pic>
        <p:nvPicPr>
          <p:cNvPr id="38" name="Content Placeholder 5" descr="A picture containing logo&#10;&#10;Description automatically generated">
            <a:extLst>
              <a:ext uri="{FF2B5EF4-FFF2-40B4-BE49-F238E27FC236}">
                <a16:creationId xmlns:a16="http://schemas.microsoft.com/office/drawing/2014/main" id="{F5F844DE-1807-810D-B9D7-6D5DD21BC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23147" y="136525"/>
            <a:ext cx="968853" cy="9688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65EDE9-7DAA-AF83-E222-FFAF89057203}"/>
              </a:ext>
            </a:extLst>
          </p:cNvPr>
          <p:cNvSpPr txBox="1"/>
          <p:nvPr/>
        </p:nvSpPr>
        <p:spPr>
          <a:xfrm>
            <a:off x="479906" y="2479462"/>
            <a:ext cx="2882348" cy="3059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/>
                </a:solidFill>
              </a:rPr>
              <a:t>Multi Linear Regression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/>
                </a:solidFill>
              </a:rPr>
              <a:t>Support Vector Regression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/>
                </a:solidFill>
              </a:rPr>
              <a:t>Random Forest Regressor 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/>
                </a:solidFill>
              </a:rPr>
              <a:t>Deep Learning</a:t>
            </a:r>
          </a:p>
          <a:p>
            <a:pPr marR="0" lvl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1BA3605-B3D4-8CFB-9776-4E6F42706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136" y="1788523"/>
            <a:ext cx="5332333" cy="32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1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CA50C7-9806-F7BA-6929-46B0CD750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9724" y="266700"/>
            <a:ext cx="3854528" cy="2114550"/>
          </a:xfrm>
        </p:spPr>
        <p:txBody>
          <a:bodyPr>
            <a:normAutofit/>
          </a:bodyPr>
          <a:lstStyle/>
          <a:p>
            <a:pPr algn="ctr"/>
            <a:endParaRPr lang="en-US" sz="1800" b="1" dirty="0"/>
          </a:p>
          <a:p>
            <a:pPr algn="ctr"/>
            <a:r>
              <a:rPr lang="en-US" sz="1800" b="1" dirty="0">
                <a:solidFill>
                  <a:srgbClr val="FF0000"/>
                </a:solidFill>
              </a:rPr>
              <a:t>Evaluation Metrics</a:t>
            </a: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R2 Square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Mean Squared Error (MSE)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F6D8B-5012-196B-FAF3-15C7199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E02940D-8D4A-0F30-7F39-9A1977AE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06" y="266700"/>
            <a:ext cx="2301394" cy="21145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74625" cmpd="thinThick">
            <a:solidFill>
              <a:schemeClr val="bg1">
                <a:lumMod val="6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Tracking 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Accuracy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751310F-B787-2348-A590-7AF8EC67A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14" y="2590800"/>
            <a:ext cx="4181475" cy="4000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64C69CB-DB55-4FA5-7FE4-4B10AB797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625" y="2586037"/>
            <a:ext cx="4219575" cy="4010025"/>
          </a:xfrm>
          <a:prstGeom prst="rect">
            <a:avLst/>
          </a:prstGeom>
        </p:spPr>
      </p:pic>
      <p:pic>
        <p:nvPicPr>
          <p:cNvPr id="38" name="Content Placeholder 5" descr="A picture containing logo&#10;&#10;Description automatically generated">
            <a:extLst>
              <a:ext uri="{FF2B5EF4-FFF2-40B4-BE49-F238E27FC236}">
                <a16:creationId xmlns:a16="http://schemas.microsoft.com/office/drawing/2014/main" id="{F5F844DE-1807-810D-B9D7-6D5DD21BC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223147" y="136525"/>
            <a:ext cx="968853" cy="96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933F-C1BA-BBC8-E92F-DB983A98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98C6-B43C-7A14-C816-BC3243488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82" y="1631607"/>
            <a:ext cx="7452875" cy="3097211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Potential Research</a:t>
            </a:r>
          </a:p>
          <a:p>
            <a:r>
              <a:rPr lang="en-US" dirty="0">
                <a:solidFill>
                  <a:schemeClr val="accent2"/>
                </a:solidFill>
              </a:rPr>
              <a:t>Organizations</a:t>
            </a:r>
          </a:p>
          <a:p>
            <a:r>
              <a:rPr lang="en-US" dirty="0">
                <a:solidFill>
                  <a:schemeClr val="accent2"/>
                </a:solidFill>
              </a:rPr>
              <a:t>Government Policies </a:t>
            </a:r>
          </a:p>
          <a:p>
            <a:r>
              <a:rPr lang="en-US" dirty="0">
                <a:solidFill>
                  <a:schemeClr val="accent2"/>
                </a:solidFill>
              </a:rPr>
              <a:t>Business Investors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B4A2D-9E54-B1C6-7E3D-16287DC2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Content Placeholder 5" descr="A picture containing logo&#10;&#10;Description automatically generated">
            <a:extLst>
              <a:ext uri="{FF2B5EF4-FFF2-40B4-BE49-F238E27FC236}">
                <a16:creationId xmlns:a16="http://schemas.microsoft.com/office/drawing/2014/main" id="{516B9FBF-32F7-4CFA-191A-BE905784F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23147" y="159025"/>
            <a:ext cx="968853" cy="96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8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C1C122-BA94-5E3C-2FEF-9C036A8C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159" y="1523594"/>
            <a:ext cx="4299666" cy="324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F42EECDA-8311-2F64-5F81-5371FC4F1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040" y="1265314"/>
            <a:ext cx="3765692" cy="37656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36617-4EEA-7100-359A-7083F015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3" name="Content Placeholder 5" descr="A picture containing logo&#10;&#10;Description automatically generated">
            <a:extLst>
              <a:ext uri="{FF2B5EF4-FFF2-40B4-BE49-F238E27FC236}">
                <a16:creationId xmlns:a16="http://schemas.microsoft.com/office/drawing/2014/main" id="{967BC446-BAF5-FEFB-B8FB-526AE6E2B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223147" y="159025"/>
            <a:ext cx="968853" cy="96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1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C122-BA94-5E3C-2FEF-9C036A8C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63EF0C4-4E28-1DC2-7FF6-3151604EF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Time to Butcher US!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36617-4EEA-7100-359A-7083F015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000"/>
              <a:pPr>
                <a:spcAft>
                  <a:spcPts val="600"/>
                </a:spcAft>
              </a:pPr>
              <a:t>9</a:t>
            </a:fld>
            <a:endParaRPr lang="en-US" sz="1000"/>
          </a:p>
        </p:txBody>
      </p:sp>
      <p:pic>
        <p:nvPicPr>
          <p:cNvPr id="3" name="Content Placeholder 5" descr="A picture containing logo&#10;&#10;Description automatically generated">
            <a:extLst>
              <a:ext uri="{FF2B5EF4-FFF2-40B4-BE49-F238E27FC236}">
                <a16:creationId xmlns:a16="http://schemas.microsoft.com/office/drawing/2014/main" id="{967BC446-BAF5-FEFB-B8FB-526AE6E2B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23147" y="159025"/>
            <a:ext cx="968853" cy="96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2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579</TotalTime>
  <Words>97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Slack-Lato</vt:lpstr>
      <vt:lpstr>Trebuchet MS</vt:lpstr>
      <vt:lpstr>Wingdings</vt:lpstr>
      <vt:lpstr>Wingdings 3</vt:lpstr>
      <vt:lpstr>Facet</vt:lpstr>
      <vt:lpstr> GDP FORECASTING </vt:lpstr>
      <vt:lpstr>PROJECT OVERVIEW:</vt:lpstr>
      <vt:lpstr>PowerPoint Presentation</vt:lpstr>
      <vt:lpstr>Exploring Canadian Data Tableau Dashboard</vt:lpstr>
      <vt:lpstr>GDP FORECAST</vt:lpstr>
      <vt:lpstr>Tracking  Accuracy</vt:lpstr>
      <vt:lpstr>Conclusion:</vt:lpstr>
      <vt:lpstr>THANK YOU!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Project Group 7</dc:title>
  <dc:creator>Shehryar Siddiqui</dc:creator>
  <cp:lastModifiedBy>Madiha Najam</cp:lastModifiedBy>
  <cp:revision>9</cp:revision>
  <dcterms:created xsi:type="dcterms:W3CDTF">2023-02-07T02:23:31Z</dcterms:created>
  <dcterms:modified xsi:type="dcterms:W3CDTF">2023-02-08T22:13:35Z</dcterms:modified>
</cp:coreProperties>
</file>