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76"/>
  </p:normalViewPr>
  <p:slideViewPr>
    <p:cSldViewPr snapToGrid="0">
      <p:cViewPr varScale="1">
        <p:scale>
          <a:sx n="96" d="100"/>
          <a:sy n="96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nary-code-binary-binary-system-475664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F620-54F0-0888-F89F-6A5E9C74C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Project 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D3878-335C-A615-8754-6E57EA850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By: </a:t>
            </a:r>
            <a:r>
              <a:rPr lang="en-US" dirty="0" err="1"/>
              <a:t>Madiha</a:t>
            </a:r>
            <a:r>
              <a:rPr lang="en-US" dirty="0"/>
              <a:t> Najam, Fatima Zahra El Mansouri, Tanvir, Shehryar Siddiqui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/siddi582/</a:t>
            </a:r>
            <a:r>
              <a:rPr lang="en-US" dirty="0" err="1"/>
              <a:t>PfizerFinalProject</a:t>
            </a:r>
            <a:r>
              <a:rPr lang="en-US" dirty="0"/>
              <a:t>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8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EE4-E3D7-E06D-D4C5-1C59C9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ExPloring</a:t>
            </a:r>
            <a:r>
              <a:rPr lang="en-US" dirty="0"/>
              <a:t>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C770-74D2-F060-0013-14BF548F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Machine-Learning </a:t>
            </a:r>
          </a:p>
          <a:p>
            <a:pPr lvl="1"/>
            <a:r>
              <a:rPr lang="en-US" dirty="0"/>
              <a:t>ETL 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0F0D5B4-151D-ADDF-D5FA-FE6CC0F4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61238" y="2192999"/>
            <a:ext cx="3644962" cy="2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1C122-BA94-5E3C-2FEF-9C036A8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 dirty="0"/>
              <a:t>GDP </a:t>
            </a:r>
            <a:r>
              <a:rPr lang="en-US" sz="2700" dirty="0" err="1"/>
              <a:t>FOReCast</a:t>
            </a:r>
            <a:r>
              <a:rPr lang="en-US" sz="2700" dirty="0"/>
              <a:t> 2021-2022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3EF0C4-4E28-1DC2-7FF6-3151604E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chart, application, table, Excel&#10;&#10;Description automatically generated">
            <a:extLst>
              <a:ext uri="{FF2B5EF4-FFF2-40B4-BE49-F238E27FC236}">
                <a16:creationId xmlns:a16="http://schemas.microsoft.com/office/drawing/2014/main" id="{117A61E6-8092-82F2-70CB-6F3E8F124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0" b="-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0D33-7834-8E21-CB6B-475A373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Linear Regression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F1248E-48A2-FDAB-4577-E0B00C48C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89044"/>
            <a:ext cx="7552598" cy="4565320"/>
          </a:xfrm>
        </p:spPr>
      </p:pic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79CA98-81BE-7056-840A-ACFD01A5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015" y="2334487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2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D016-7791-6A58-F890-D4DB8D03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oTHER</a:t>
            </a:r>
            <a:r>
              <a:rPr lang="en-US" dirty="0"/>
              <a:t> ACCURACY TRACKING METHODS and RELEVANCE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DA3115-E8FA-D990-82EA-01EB6604E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599531"/>
            <a:ext cx="4483100" cy="3213100"/>
          </a:xfrm>
        </p:spPr>
      </p:pic>
    </p:spTree>
    <p:extLst>
      <p:ext uri="{BB962C8B-B14F-4D97-AF65-F5344CB8AC3E}">
        <p14:creationId xmlns:p14="http://schemas.microsoft.com/office/powerpoint/2010/main" val="45775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4099-BF8A-F174-5999-1C1AFC8F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069D-1786-07E7-4CED-9969F3F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7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E42-66A4-7FE4-CC6C-28AEBDD9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3A25-4910-7EE6-BC82-FE63F1FC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06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57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 Project Group 7</vt:lpstr>
      <vt:lpstr>ExPloring the dataset</vt:lpstr>
      <vt:lpstr>GDP FOReCast 2021-2022</vt:lpstr>
      <vt:lpstr>Best MODEL: Linear Regression</vt:lpstr>
      <vt:lpstr>oTHER ACCURACY TRACKING METHODS and RELEVANCE 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Group 7</dc:title>
  <dc:creator>Shehryar Siddiqui</dc:creator>
  <cp:lastModifiedBy>Shehryar Siddiqui</cp:lastModifiedBy>
  <cp:revision>2</cp:revision>
  <dcterms:created xsi:type="dcterms:W3CDTF">2023-02-07T02:23:31Z</dcterms:created>
  <dcterms:modified xsi:type="dcterms:W3CDTF">2023-02-07T02:47:33Z</dcterms:modified>
</cp:coreProperties>
</file>