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6"/>
  </p:notesMasterIdLst>
  <p:sldIdLst>
    <p:sldId id="2146846642" r:id="rId3"/>
    <p:sldId id="256" r:id="rId4"/>
    <p:sldId id="257" r:id="rId5"/>
    <p:sldId id="2146846644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0159A-66F8-4CC6-BB7D-3DDB018349CF}" v="1" dt="2025-03-06T08:12:3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90bc4ce7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c190bc4c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76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4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8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634" y="2194560"/>
            <a:ext cx="6408782" cy="1920240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dirty="0"/>
              <a:t>Hack the Future:</a:t>
            </a:r>
          </a:p>
          <a:p>
            <a:pPr>
              <a:lnSpc>
                <a:spcPts val="4797"/>
              </a:lnSpc>
            </a:pPr>
            <a:r>
              <a:rPr lang="en-US" dirty="0"/>
              <a:t>A Gen AI Sprint </a:t>
            </a:r>
            <a:br>
              <a:rPr lang="en-US" dirty="0"/>
            </a:br>
            <a:r>
              <a:rPr lang="en-US" dirty="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Demo video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973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1325000" y="3014543"/>
            <a:ext cx="9746921" cy="30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The template should consist of the following and it is mandated to be used by your team for submitting your innovative ideas/solutions.</a:t>
            </a: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Follow file naming format: Team </a:t>
            </a:r>
            <a:r>
              <a:rPr lang="en-US" sz="2533" kern="0" dirty="0" err="1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name_Idea</a:t>
            </a: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 Name.pptx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lang="en-US"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325000" y="2166600"/>
            <a:ext cx="684264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Guidelines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ED2C4-F73E-CF5A-BF7C-0A430F065734}"/>
              </a:ext>
            </a:extLst>
          </p:cNvPr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4" name="Picture Placeholder 75">
            <a:extLst>
              <a:ext uri="{FF2B5EF4-FFF2-40B4-BE49-F238E27FC236}">
                <a16:creationId xmlns:a16="http://schemas.microsoft.com/office/drawing/2014/main" id="{E1450585-6EEC-BB84-99B7-41D3C2833C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7425" y="4214472"/>
            <a:ext cx="1434219" cy="1471323"/>
          </a:xfrm>
          <a:prstGeom prst="rect">
            <a:avLst/>
          </a:prstGeom>
        </p:spPr>
      </p:pic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(Team Leader)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EB873-68EC-21FA-6C9C-02DF57531577}"/>
              </a:ext>
            </a:extLst>
          </p:cNvPr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6C7C6447-C3A7-8373-190C-583E8C3360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63843" y="4214472"/>
            <a:ext cx="1434219" cy="1471323"/>
          </a:xfrm>
          <a:prstGeom prst="rect">
            <a:avLst/>
          </a:prstGeom>
        </p:spPr>
      </p:pic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</a:t>
            </a: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95431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6A20A-7BD6-686D-E50A-3F3B987047E1}"/>
              </a:ext>
            </a:extLst>
          </p:cNvPr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3F1F646-1803-1F15-C7A9-B2F81812B2C2}"/>
              </a:ext>
            </a:extLst>
          </p:cNvPr>
          <p:cNvSpPr txBox="1">
            <a:spLocks/>
          </p:cNvSpPr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05845"/>
              </p:ext>
            </p:extLst>
          </p:nvPr>
        </p:nvGraphicFramePr>
        <p:xfrm>
          <a:off x="323868" y="990600"/>
          <a:ext cx="11544264" cy="52673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>
                  <a:extLst>
                    <a:ext uri="{9D8B030D-6E8A-4147-A177-3AD203B41FA5}">
                      <a16:colId xmlns:a16="http://schemas.microsoft.com/office/drawing/2014/main" val="562209318"/>
                    </a:ext>
                  </a:extLst>
                </a:gridCol>
                <a:gridCol w="8636835">
                  <a:extLst>
                    <a:ext uri="{9D8B030D-6E8A-4147-A177-3AD203B41FA5}">
                      <a16:colId xmlns:a16="http://schemas.microsoft.com/office/drawing/2014/main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you are trying to address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Brief approach description or methodology used to tackle the problem 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List the key technologies, frameworks, and tools you utilized in your solution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Agents' interaction design </a:t>
            </a:r>
          </a:p>
        </p:txBody>
      </p:sp>
    </p:spTree>
    <p:extLst>
      <p:ext uri="{BB962C8B-B14F-4D97-AF65-F5344CB8AC3E}">
        <p14:creationId xmlns:p14="http://schemas.microsoft.com/office/powerpoint/2010/main" val="325970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2937207318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172</Words>
  <Application>Microsoft Office PowerPoint</Application>
  <PresentationFormat>Widescreen</PresentationFormat>
  <Paragraphs>28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Tolentino, Ma. Antonette</dc:creator>
  <cp:lastModifiedBy>Gupta, Sumit</cp:lastModifiedBy>
  <cp:revision>2</cp:revision>
  <dcterms:created xsi:type="dcterms:W3CDTF">2025-02-26T01:18:59Z</dcterms:created>
  <dcterms:modified xsi:type="dcterms:W3CDTF">2025-03-17T06:52:57Z</dcterms:modified>
</cp:coreProperties>
</file>