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66801" y="919877"/>
            <a:ext cx="701040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BANKING </a:t>
            </a:r>
          </a:p>
          <a:p>
            <a:pPr algn="ctr"/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MANAGEMENT </a:t>
            </a:r>
          </a:p>
          <a:p>
            <a:pPr algn="ctr"/>
            <a:r>
              <a:rPr lang="en-US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SYSTEM</a:t>
            </a:r>
          </a:p>
          <a:p>
            <a:pPr algn="ctr"/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F04FB6-B800-448F-BFF4-11B9F4BA049F}"/>
              </a:ext>
            </a:extLst>
          </p:cNvPr>
          <p:cNvSpPr txBox="1"/>
          <p:nvPr/>
        </p:nvSpPr>
        <p:spPr>
          <a:xfrm>
            <a:off x="5486400" y="46482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By:  SIDDHANT SHARMA</a:t>
            </a:r>
          </a:p>
          <a:p>
            <a:r>
              <a:rPr lang="en-IN" b="1" dirty="0"/>
              <a:t>        ECE</a:t>
            </a:r>
          </a:p>
          <a:p>
            <a:r>
              <a:rPr lang="en-IN" b="1" dirty="0"/>
              <a:t>        40796502818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FAB4F2-BFA8-4C0A-8197-651FFF32B35D}"/>
              </a:ext>
            </a:extLst>
          </p:cNvPr>
          <p:cNvSpPr/>
          <p:nvPr/>
        </p:nvSpPr>
        <p:spPr>
          <a:xfrm>
            <a:off x="1054857" y="3468469"/>
            <a:ext cx="703429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FRONT END WEB DEVELOPMENT</a:t>
            </a:r>
          </a:p>
          <a:p>
            <a:pPr algn="ctr"/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By using HTML, CSS and JavaScript</a:t>
            </a:r>
            <a:endParaRPr lang="en-US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3856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F17BCA8-3AD3-4D4B-AF60-829D1B3F87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0"/>
          <a:stretch/>
        </p:blipFill>
        <p:spPr>
          <a:xfrm>
            <a:off x="424206" y="609600"/>
            <a:ext cx="8153400" cy="3018934"/>
          </a:xfrm>
          <a:prstGeom prst="rect">
            <a:avLst/>
          </a:prstGeo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1EE645B-7881-4D7D-A1DA-4C29BD6EC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06" y="3733800"/>
            <a:ext cx="8153400" cy="294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53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00" y="1219200"/>
            <a:ext cx="41825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2514600"/>
            <a:ext cx="7848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At last I would like to conclude by saying that, Web Development is a very vast subject and I have done a small project on it which have helped us to understand the basics of the subject. The advanced technologies in Banking System are being applied by the various National Banks and a significant amount of development can be seen which helped its customers.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5850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1755614"/>
            <a:ext cx="605486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7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THANKS A LOT</a:t>
            </a:r>
            <a:endParaRPr lang="en-US" sz="7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18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94966" y="1219200"/>
            <a:ext cx="347723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CONTENTS</a:t>
            </a:r>
          </a:p>
          <a:p>
            <a:pPr algn="ctr"/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2514600"/>
            <a:ext cx="7924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/>
              <a:t>INTRODUCTION</a:t>
            </a:r>
          </a:p>
          <a:p>
            <a:pPr marL="342900" indent="-342900">
              <a:buAutoNum type="arabicPeriod"/>
            </a:pPr>
            <a:r>
              <a:rPr lang="en-US" sz="3200" dirty="0"/>
              <a:t>HTML</a:t>
            </a:r>
          </a:p>
          <a:p>
            <a:pPr marL="342900" indent="-342900">
              <a:buAutoNum type="arabicPeriod"/>
            </a:pPr>
            <a:r>
              <a:rPr lang="en-US" sz="3200" dirty="0"/>
              <a:t>CSS</a:t>
            </a:r>
          </a:p>
          <a:p>
            <a:pPr marL="342900" indent="-342900">
              <a:buAutoNum type="arabicPeriod"/>
            </a:pPr>
            <a:r>
              <a:rPr lang="en-US" sz="3200" dirty="0"/>
              <a:t>JAVASCRIPT</a:t>
            </a:r>
          </a:p>
          <a:p>
            <a:pPr marL="342900" indent="-342900">
              <a:buAutoNum type="arabicPeriod"/>
            </a:pPr>
            <a:r>
              <a:rPr lang="en-US" sz="3200" dirty="0"/>
              <a:t>GLIMPSE OF PROJECT</a:t>
            </a:r>
          </a:p>
          <a:p>
            <a:pPr marL="342900" indent="-342900">
              <a:buAutoNum type="arabicPeriod"/>
            </a:pPr>
            <a:r>
              <a:rPr lang="en-US" sz="3200" dirty="0"/>
              <a:t>CONCLUSION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3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4338" y="1438870"/>
            <a:ext cx="48798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25146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Banking Management System helps us to keep a record of the transactions we do in our life. "Banking Management System"  demo  project  in  HTML , It consist of a login  form,  new  account  opening  form,  transaction  details,  fund  transfers option  and  view  balance.</a:t>
            </a:r>
          </a:p>
          <a:p>
            <a:endParaRPr lang="en-US" dirty="0"/>
          </a:p>
          <a:p>
            <a:r>
              <a:rPr lang="en-US" dirty="0"/>
              <a:t>Objectives of such a type of Banking System is: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To keep data user protected and allow only authorize person to access it.</a:t>
            </a:r>
          </a:p>
          <a:p>
            <a:pPr marL="342900" indent="-342900">
              <a:buAutoNum type="arabicPeriod"/>
            </a:pPr>
            <a:r>
              <a:rPr lang="en-US" dirty="0"/>
              <a:t>Make system more comfortable for public by reducing pen and paper work.</a:t>
            </a:r>
          </a:p>
          <a:p>
            <a:pPr marL="342900" indent="-342900">
              <a:buAutoNum type="arabicPeriod"/>
            </a:pPr>
            <a:r>
              <a:rPr lang="en-US" dirty="0"/>
              <a:t>Saving Time and bringing more transparency in system.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4499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1400" y="914400"/>
            <a:ext cx="193514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HTML</a:t>
            </a:r>
          </a:p>
          <a:p>
            <a:pPr algn="ctr"/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2209800"/>
            <a:ext cx="807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Hypertext  Markup  Language (HTML) is  the  standard  markup  language  for  creating  web  pages and  web  applications. Web browsers  receive HTML  documents  from  a  web  server  or  from  local  Storage  and  render  them   into   multimedia  web   pages.  HTML  describes  the  structure  of  a  web  page  and  originally  included  cues  for  the  appearance  of  the  document.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276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F76AA3BD-5580-439F-9ABB-45238EC949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42"/>
          <a:stretch/>
        </p:blipFill>
        <p:spPr>
          <a:xfrm>
            <a:off x="304800" y="533399"/>
            <a:ext cx="8534400" cy="3592237"/>
          </a:xfrm>
          <a:prstGeom prst="rect">
            <a:avLst/>
          </a:prstGeom>
        </p:spPr>
      </p:pic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C68E3E7C-4113-48A3-8C07-F4D0E8804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28" y="4343400"/>
            <a:ext cx="8534400" cy="238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47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46222" y="1143000"/>
            <a:ext cx="13115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2339876"/>
            <a:ext cx="807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Cascading  Style  Sheets (CSS)  is  a  style  sheet  language  used  for  describing the  presentation  of  a  document written   in a   markup language.  Although most often  used  to   set  the  visual  style  of  web  pages  and  user  interfaces  written in  HTML.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2736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44C6F87-8106-4F85-9912-18D232B91F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2"/>
          <a:stretch/>
        </p:blipFill>
        <p:spPr>
          <a:xfrm>
            <a:off x="533400" y="410066"/>
            <a:ext cx="8001000" cy="3209924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ED00BB2-A88B-4E89-875F-17AE3A90B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810000"/>
            <a:ext cx="84582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38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5591" y="1304789"/>
            <a:ext cx="379886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JAVASCRIPT</a:t>
            </a:r>
          </a:p>
          <a:p>
            <a:pPr algn="ctr"/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2630031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JavaScript  often  abbreviated  as  JS,  is  a  high-level,  interpreted  programming language .  It  is  a  language  which  is  also  characterized  as  dynamic,  weakly  typed,  prototype-based  and  multi-paradigm.</a:t>
            </a:r>
          </a:p>
        </p:txBody>
      </p:sp>
    </p:spTree>
    <p:extLst>
      <p:ext uri="{BB962C8B-B14F-4D97-AF65-F5344CB8AC3E}">
        <p14:creationId xmlns:p14="http://schemas.microsoft.com/office/powerpoint/2010/main" val="3689610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51319C0-4DB3-46D8-8372-6B98D957F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42384"/>
            <a:ext cx="8458200" cy="3286616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5ED0D20-1822-45C2-89E7-3C34255A5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495184"/>
            <a:ext cx="8458200" cy="328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606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317</TotalTime>
  <Words>338</Words>
  <Application>Microsoft Office PowerPoint</Application>
  <PresentationFormat>On-screen Show (4:3)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Candara</vt:lpstr>
      <vt:lpstr>Symbol</vt:lpstr>
      <vt:lpstr>Waveform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sarthak agarwal</dc:creator>
  <cp:lastModifiedBy>Jonathan Cummings</cp:lastModifiedBy>
  <cp:revision>22</cp:revision>
  <dcterms:created xsi:type="dcterms:W3CDTF">2006-08-16T00:00:00Z</dcterms:created>
  <dcterms:modified xsi:type="dcterms:W3CDTF">2021-07-02T11:08:55Z</dcterms:modified>
</cp:coreProperties>
</file>