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61" r:id="rId3"/>
    <p:sldId id="262" r:id="rId4"/>
    <p:sldId id="263" r:id="rId5"/>
    <p:sldId id="264" r:id="rId6"/>
    <p:sldId id="265" r:id="rId7"/>
    <p:sldId id="257" r:id="rId8"/>
    <p:sldId id="258" r:id="rId9"/>
    <p:sldId id="259" r:id="rId10"/>
    <p:sldId id="270" r:id="rId11"/>
    <p:sldId id="271" r:id="rId12"/>
    <p:sldId id="272"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Siddiqui" userId="606fabcf63378a50" providerId="LiveId" clId="{7051A32D-3FC9-4E23-B33D-B8E764A6FAAD}"/>
    <pc:docChg chg="modSld modMainMaster">
      <pc:chgData name="Ammar Siddiqui" userId="606fabcf63378a50" providerId="LiveId" clId="{7051A32D-3FC9-4E23-B33D-B8E764A6FAAD}" dt="2021-12-23T05:58:30.220" v="34" actId="403"/>
      <pc:docMkLst>
        <pc:docMk/>
      </pc:docMkLst>
      <pc:sldChg chg="modTransition">
        <pc:chgData name="Ammar Siddiqui" userId="606fabcf63378a50" providerId="LiveId" clId="{7051A32D-3FC9-4E23-B33D-B8E764A6FAAD}" dt="2021-12-23T04:03:30.871" v="23"/>
        <pc:sldMkLst>
          <pc:docMk/>
          <pc:sldMk cId="3341903437" sldId="257"/>
        </pc:sldMkLst>
      </pc:sldChg>
      <pc:sldChg chg="modTransition">
        <pc:chgData name="Ammar Siddiqui" userId="606fabcf63378a50" providerId="LiveId" clId="{7051A32D-3FC9-4E23-B33D-B8E764A6FAAD}" dt="2021-12-23T04:03:30.871" v="23"/>
        <pc:sldMkLst>
          <pc:docMk/>
          <pc:sldMk cId="1206727175" sldId="258"/>
        </pc:sldMkLst>
      </pc:sldChg>
      <pc:sldChg chg="modTransition">
        <pc:chgData name="Ammar Siddiqui" userId="606fabcf63378a50" providerId="LiveId" clId="{7051A32D-3FC9-4E23-B33D-B8E764A6FAAD}" dt="2021-12-23T04:03:30.871" v="23"/>
        <pc:sldMkLst>
          <pc:docMk/>
          <pc:sldMk cId="1338405857" sldId="259"/>
        </pc:sldMkLst>
      </pc:sldChg>
      <pc:sldChg chg="modTransition">
        <pc:chgData name="Ammar Siddiqui" userId="606fabcf63378a50" providerId="LiveId" clId="{7051A32D-3FC9-4E23-B33D-B8E764A6FAAD}" dt="2021-12-23T04:03:30.871" v="23"/>
        <pc:sldMkLst>
          <pc:docMk/>
          <pc:sldMk cId="4205837479" sldId="260"/>
        </pc:sldMkLst>
      </pc:sldChg>
      <pc:sldChg chg="modTransition modAnim">
        <pc:chgData name="Ammar Siddiqui" userId="606fabcf63378a50" providerId="LiveId" clId="{7051A32D-3FC9-4E23-B33D-B8E764A6FAAD}" dt="2021-12-23T04:04:12.802" v="26"/>
        <pc:sldMkLst>
          <pc:docMk/>
          <pc:sldMk cId="944552779" sldId="261"/>
        </pc:sldMkLst>
      </pc:sldChg>
      <pc:sldChg chg="modTransition">
        <pc:chgData name="Ammar Siddiqui" userId="606fabcf63378a50" providerId="LiveId" clId="{7051A32D-3FC9-4E23-B33D-B8E764A6FAAD}" dt="2021-12-23T04:03:30.871" v="23"/>
        <pc:sldMkLst>
          <pc:docMk/>
          <pc:sldMk cId="2543048915" sldId="262"/>
        </pc:sldMkLst>
      </pc:sldChg>
      <pc:sldChg chg="modTransition">
        <pc:chgData name="Ammar Siddiqui" userId="606fabcf63378a50" providerId="LiveId" clId="{7051A32D-3FC9-4E23-B33D-B8E764A6FAAD}" dt="2021-12-23T04:03:30.871" v="23"/>
        <pc:sldMkLst>
          <pc:docMk/>
          <pc:sldMk cId="3916927860" sldId="263"/>
        </pc:sldMkLst>
      </pc:sldChg>
      <pc:sldChg chg="modTransition">
        <pc:chgData name="Ammar Siddiqui" userId="606fabcf63378a50" providerId="LiveId" clId="{7051A32D-3FC9-4E23-B33D-B8E764A6FAAD}" dt="2021-12-23T04:03:30.871" v="23"/>
        <pc:sldMkLst>
          <pc:docMk/>
          <pc:sldMk cId="2647275448" sldId="264"/>
        </pc:sldMkLst>
      </pc:sldChg>
      <pc:sldChg chg="modSp mod modTransition">
        <pc:chgData name="Ammar Siddiqui" userId="606fabcf63378a50" providerId="LiveId" clId="{7051A32D-3FC9-4E23-B33D-B8E764A6FAAD}" dt="2021-12-23T05:58:30.220" v="34" actId="403"/>
        <pc:sldMkLst>
          <pc:docMk/>
          <pc:sldMk cId="2861456345" sldId="265"/>
        </pc:sldMkLst>
        <pc:spChg chg="mod">
          <ac:chgData name="Ammar Siddiqui" userId="606fabcf63378a50" providerId="LiveId" clId="{7051A32D-3FC9-4E23-B33D-B8E764A6FAAD}" dt="2021-12-23T05:58:30.220" v="34" actId="403"/>
          <ac:spMkLst>
            <pc:docMk/>
            <pc:sldMk cId="2861456345" sldId="265"/>
            <ac:spMk id="3" creationId="{00000000-0000-0000-0000-000000000000}"/>
          </ac:spMkLst>
        </pc:spChg>
      </pc:sldChg>
      <pc:sldChg chg="modTransition">
        <pc:chgData name="Ammar Siddiqui" userId="606fabcf63378a50" providerId="LiveId" clId="{7051A32D-3FC9-4E23-B33D-B8E764A6FAAD}" dt="2021-12-23T04:03:30.871" v="23"/>
        <pc:sldMkLst>
          <pc:docMk/>
          <pc:sldMk cId="363661611" sldId="266"/>
        </pc:sldMkLst>
      </pc:sldChg>
      <pc:sldChg chg="modTransition modAnim">
        <pc:chgData name="Ammar Siddiqui" userId="606fabcf63378a50" providerId="LiveId" clId="{7051A32D-3FC9-4E23-B33D-B8E764A6FAAD}" dt="2021-12-23T04:05:01.232" v="29"/>
        <pc:sldMkLst>
          <pc:docMk/>
          <pc:sldMk cId="2716857947" sldId="267"/>
        </pc:sldMkLst>
      </pc:sldChg>
      <pc:sldChg chg="modTransition modAnim">
        <pc:chgData name="Ammar Siddiqui" userId="606fabcf63378a50" providerId="LiveId" clId="{7051A32D-3FC9-4E23-B33D-B8E764A6FAAD}" dt="2021-12-23T04:54:39.468" v="30"/>
        <pc:sldMkLst>
          <pc:docMk/>
          <pc:sldMk cId="3329818618" sldId="268"/>
        </pc:sldMkLst>
      </pc:sldChg>
      <pc:sldChg chg="modTransition">
        <pc:chgData name="Ammar Siddiqui" userId="606fabcf63378a50" providerId="LiveId" clId="{7051A32D-3FC9-4E23-B33D-B8E764A6FAAD}" dt="2021-12-23T04:03:30.871" v="23"/>
        <pc:sldMkLst>
          <pc:docMk/>
          <pc:sldMk cId="3354682708" sldId="269"/>
        </pc:sldMkLst>
      </pc:sldChg>
      <pc:sldChg chg="modSp mod modTransition">
        <pc:chgData name="Ammar Siddiqui" userId="606fabcf63378a50" providerId="LiveId" clId="{7051A32D-3FC9-4E23-B33D-B8E764A6FAAD}" dt="2021-12-23T04:03:30.871" v="23"/>
        <pc:sldMkLst>
          <pc:docMk/>
          <pc:sldMk cId="3724567148" sldId="270"/>
        </pc:sldMkLst>
        <pc:spChg chg="mod">
          <ac:chgData name="Ammar Siddiqui" userId="606fabcf63378a50" providerId="LiveId" clId="{7051A32D-3FC9-4E23-B33D-B8E764A6FAAD}" dt="2021-12-23T01:56:00.234" v="0"/>
          <ac:spMkLst>
            <pc:docMk/>
            <pc:sldMk cId="3724567148" sldId="270"/>
            <ac:spMk id="2" creationId="{18BBED1A-36DC-4269-AB9C-229931FB7A96}"/>
          </ac:spMkLst>
        </pc:spChg>
        <pc:spChg chg="mod">
          <ac:chgData name="Ammar Siddiqui" userId="606fabcf63378a50" providerId="LiveId" clId="{7051A32D-3FC9-4E23-B33D-B8E764A6FAAD}" dt="2021-12-23T01:56:36.486" v="14" actId="404"/>
          <ac:spMkLst>
            <pc:docMk/>
            <pc:sldMk cId="3724567148" sldId="270"/>
            <ac:spMk id="3" creationId="{75209ACF-802E-458B-B0AB-884E50EDB32B}"/>
          </ac:spMkLst>
        </pc:spChg>
      </pc:sldChg>
      <pc:sldChg chg="modSp mod modTransition">
        <pc:chgData name="Ammar Siddiqui" userId="606fabcf63378a50" providerId="LiveId" clId="{7051A32D-3FC9-4E23-B33D-B8E764A6FAAD}" dt="2021-12-23T04:03:30.871" v="23"/>
        <pc:sldMkLst>
          <pc:docMk/>
          <pc:sldMk cId="95766473" sldId="271"/>
        </pc:sldMkLst>
        <pc:spChg chg="mod">
          <ac:chgData name="Ammar Siddiqui" userId="606fabcf63378a50" providerId="LiveId" clId="{7051A32D-3FC9-4E23-B33D-B8E764A6FAAD}" dt="2021-12-23T01:56:05.595" v="1"/>
          <ac:spMkLst>
            <pc:docMk/>
            <pc:sldMk cId="95766473" sldId="271"/>
            <ac:spMk id="2" creationId="{A72A4121-7CDB-470E-9A10-4F0862080376}"/>
          </ac:spMkLst>
        </pc:spChg>
        <pc:spChg chg="mod">
          <ac:chgData name="Ammar Siddiqui" userId="606fabcf63378a50" providerId="LiveId" clId="{7051A32D-3FC9-4E23-B33D-B8E764A6FAAD}" dt="2021-12-23T01:56:29.078" v="11" actId="404"/>
          <ac:spMkLst>
            <pc:docMk/>
            <pc:sldMk cId="95766473" sldId="271"/>
            <ac:spMk id="3" creationId="{919F1830-3544-40DF-9198-6D991CADF114}"/>
          </ac:spMkLst>
        </pc:spChg>
      </pc:sldChg>
      <pc:sldChg chg="modSp mod modTransition">
        <pc:chgData name="Ammar Siddiqui" userId="606fabcf63378a50" providerId="LiveId" clId="{7051A32D-3FC9-4E23-B33D-B8E764A6FAAD}" dt="2021-12-23T04:03:30.871" v="23"/>
        <pc:sldMkLst>
          <pc:docMk/>
          <pc:sldMk cId="3721552149" sldId="272"/>
        </pc:sldMkLst>
        <pc:spChg chg="mod">
          <ac:chgData name="Ammar Siddiqui" userId="606fabcf63378a50" providerId="LiveId" clId="{7051A32D-3FC9-4E23-B33D-B8E764A6FAAD}" dt="2021-12-23T01:56:10.238" v="2"/>
          <ac:spMkLst>
            <pc:docMk/>
            <pc:sldMk cId="3721552149" sldId="272"/>
            <ac:spMk id="2" creationId="{B6F9C1F7-2183-43AC-BD2F-EB2CA9655339}"/>
          </ac:spMkLst>
        </pc:spChg>
        <pc:spChg chg="mod">
          <ac:chgData name="Ammar Siddiqui" userId="606fabcf63378a50" providerId="LiveId" clId="{7051A32D-3FC9-4E23-B33D-B8E764A6FAAD}" dt="2021-12-23T01:56:22.954" v="8" actId="1076"/>
          <ac:spMkLst>
            <pc:docMk/>
            <pc:sldMk cId="3721552149" sldId="272"/>
            <ac:spMk id="3" creationId="{66F998C2-CAAC-4039-8259-146E52F73915}"/>
          </ac:spMkLst>
        </pc:spChg>
      </pc:sldChg>
      <pc:sldMasterChg chg="modTransition modSldLayout">
        <pc:chgData name="Ammar Siddiqui" userId="606fabcf63378a50" providerId="LiveId" clId="{7051A32D-3FC9-4E23-B33D-B8E764A6FAAD}" dt="2021-12-23T04:03:30.871" v="23"/>
        <pc:sldMasterMkLst>
          <pc:docMk/>
          <pc:sldMasterMk cId="2667477894" sldId="2147483696"/>
        </pc:sldMasterMkLst>
        <pc:sldLayoutChg chg="modTransition">
          <pc:chgData name="Ammar Siddiqui" userId="606fabcf63378a50" providerId="LiveId" clId="{7051A32D-3FC9-4E23-B33D-B8E764A6FAAD}" dt="2021-12-23T04:03:30.871" v="23"/>
          <pc:sldLayoutMkLst>
            <pc:docMk/>
            <pc:sldMasterMk cId="2667477894" sldId="2147483696"/>
            <pc:sldLayoutMk cId="95132101" sldId="2147483697"/>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304407186" sldId="2147483698"/>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4120893189" sldId="2147483699"/>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2219284951" sldId="2147483700"/>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833476287" sldId="2147483701"/>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296551208" sldId="2147483702"/>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830936961" sldId="2147483703"/>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178149916" sldId="2147483704"/>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688457283" sldId="2147483705"/>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1674022773" sldId="2147483706"/>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2572334889" sldId="2147483707"/>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1809051183" sldId="2147483708"/>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2211535787" sldId="2147483709"/>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827007145" sldId="2147483710"/>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2776069434" sldId="2147483711"/>
          </pc:sldLayoutMkLst>
        </pc:sldLayoutChg>
        <pc:sldLayoutChg chg="modTransition">
          <pc:chgData name="Ammar Siddiqui" userId="606fabcf63378a50" providerId="LiveId" clId="{7051A32D-3FC9-4E23-B33D-B8E764A6FAAD}" dt="2021-12-23T04:03:30.871" v="23"/>
          <pc:sldLayoutMkLst>
            <pc:docMk/>
            <pc:sldMasterMk cId="2667477894" sldId="2147483696"/>
            <pc:sldLayoutMk cId="3400126710" sldId="2147483712"/>
          </pc:sldLayoutMkLst>
        </pc:sldLayoutChg>
      </pc:sldMasterChg>
    </pc:docChg>
  </pc:docChgLst>
  <pc:docChgLst>
    <pc:chgData name="Ammar Siddiqui" userId="606fabcf63378a50" providerId="LiveId" clId="{3BE1CC71-A3FD-467F-AA39-2A2F9534A41E}"/>
    <pc:docChg chg="undo redo custSel addSld modSld">
      <pc:chgData name="Ammar Siddiqui" userId="606fabcf63378a50" providerId="LiveId" clId="{3BE1CC71-A3FD-467F-AA39-2A2F9534A41E}" dt="2021-12-22T16:42:33.896" v="1666" actId="1076"/>
      <pc:docMkLst>
        <pc:docMk/>
      </pc:docMkLst>
      <pc:sldChg chg="modSp mod">
        <pc:chgData name="Ammar Siddiqui" userId="606fabcf63378a50" providerId="LiveId" clId="{3BE1CC71-A3FD-467F-AA39-2A2F9534A41E}" dt="2021-12-22T16:33:25.856" v="1399"/>
        <pc:sldMkLst>
          <pc:docMk/>
          <pc:sldMk cId="3341903437" sldId="257"/>
        </pc:sldMkLst>
        <pc:spChg chg="mod">
          <ac:chgData name="Ammar Siddiqui" userId="606fabcf63378a50" providerId="LiveId" clId="{3BE1CC71-A3FD-467F-AA39-2A2F9534A41E}" dt="2021-12-22T16:33:25.856" v="1399"/>
          <ac:spMkLst>
            <pc:docMk/>
            <pc:sldMk cId="3341903437" sldId="257"/>
            <ac:spMk id="2" creationId="{08B7A336-55A8-4B43-81D1-2233ECF32406}"/>
          </ac:spMkLst>
        </pc:spChg>
      </pc:sldChg>
      <pc:sldChg chg="modSp mod">
        <pc:chgData name="Ammar Siddiqui" userId="606fabcf63378a50" providerId="LiveId" clId="{3BE1CC71-A3FD-467F-AA39-2A2F9534A41E}" dt="2021-12-22T16:33:19.968" v="1398"/>
        <pc:sldMkLst>
          <pc:docMk/>
          <pc:sldMk cId="1206727175" sldId="258"/>
        </pc:sldMkLst>
        <pc:spChg chg="mod">
          <ac:chgData name="Ammar Siddiqui" userId="606fabcf63378a50" providerId="LiveId" clId="{3BE1CC71-A3FD-467F-AA39-2A2F9534A41E}" dt="2021-12-22T16:33:19.968" v="1398"/>
          <ac:spMkLst>
            <pc:docMk/>
            <pc:sldMk cId="1206727175" sldId="258"/>
            <ac:spMk id="2" creationId="{DFFFC329-3841-4F86-B752-1D9F26F5BD8E}"/>
          </ac:spMkLst>
        </pc:spChg>
        <pc:spChg chg="mod">
          <ac:chgData name="Ammar Siddiqui" userId="606fabcf63378a50" providerId="LiveId" clId="{3BE1CC71-A3FD-467F-AA39-2A2F9534A41E}" dt="2021-12-22T15:35:41.966" v="21" actId="404"/>
          <ac:spMkLst>
            <pc:docMk/>
            <pc:sldMk cId="1206727175" sldId="258"/>
            <ac:spMk id="3" creationId="{AC435319-93C0-4191-946E-9FB0A91185D0}"/>
          </ac:spMkLst>
        </pc:spChg>
      </pc:sldChg>
      <pc:sldChg chg="modSp mod">
        <pc:chgData name="Ammar Siddiqui" userId="606fabcf63378a50" providerId="LiveId" clId="{3BE1CC71-A3FD-467F-AA39-2A2F9534A41E}" dt="2021-12-22T16:33:11.832" v="1397"/>
        <pc:sldMkLst>
          <pc:docMk/>
          <pc:sldMk cId="1338405857" sldId="259"/>
        </pc:sldMkLst>
        <pc:spChg chg="mod">
          <ac:chgData name="Ammar Siddiqui" userId="606fabcf63378a50" providerId="LiveId" clId="{3BE1CC71-A3FD-467F-AA39-2A2F9534A41E}" dt="2021-12-22T16:33:11.832" v="1397"/>
          <ac:spMkLst>
            <pc:docMk/>
            <pc:sldMk cId="1338405857" sldId="259"/>
            <ac:spMk id="2" creationId="{45071697-AA71-42D2-BDE8-17F5975001CD}"/>
          </ac:spMkLst>
        </pc:spChg>
        <pc:spChg chg="mod">
          <ac:chgData name="Ammar Siddiqui" userId="606fabcf63378a50" providerId="LiveId" clId="{3BE1CC71-A3FD-467F-AA39-2A2F9534A41E}" dt="2021-12-22T15:36:11.866" v="30" actId="403"/>
          <ac:spMkLst>
            <pc:docMk/>
            <pc:sldMk cId="1338405857" sldId="259"/>
            <ac:spMk id="3" creationId="{97CD5198-2D5E-48BE-8020-2DCBC92265FB}"/>
          </ac:spMkLst>
        </pc:spChg>
      </pc:sldChg>
      <pc:sldChg chg="addSp modSp mod modClrScheme chgLayout">
        <pc:chgData name="Ammar Siddiqui" userId="606fabcf63378a50" providerId="LiveId" clId="{3BE1CC71-A3FD-467F-AA39-2A2F9534A41E}" dt="2021-12-22T16:42:33.896" v="1666" actId="1076"/>
        <pc:sldMkLst>
          <pc:docMk/>
          <pc:sldMk cId="4205837479" sldId="260"/>
        </pc:sldMkLst>
        <pc:spChg chg="mod ord">
          <ac:chgData name="Ammar Siddiqui" userId="606fabcf63378a50" providerId="LiveId" clId="{3BE1CC71-A3FD-467F-AA39-2A2F9534A41E}" dt="2021-12-22T16:42:31.275" v="1665" actId="1076"/>
          <ac:spMkLst>
            <pc:docMk/>
            <pc:sldMk cId="4205837479" sldId="260"/>
            <ac:spMk id="2" creationId="{00000000-0000-0000-0000-000000000000}"/>
          </ac:spMkLst>
        </pc:spChg>
        <pc:spChg chg="add mod ord">
          <ac:chgData name="Ammar Siddiqui" userId="606fabcf63378a50" providerId="LiveId" clId="{3BE1CC71-A3FD-467F-AA39-2A2F9534A41E}" dt="2021-12-22T16:42:33.896" v="1666" actId="1076"/>
          <ac:spMkLst>
            <pc:docMk/>
            <pc:sldMk cId="4205837479" sldId="260"/>
            <ac:spMk id="3" creationId="{6F6567E6-D76F-46B9-BB7A-2E686DF36EB3}"/>
          </ac:spMkLst>
        </pc:spChg>
      </pc:sldChg>
      <pc:sldChg chg="modSp mod">
        <pc:chgData name="Ammar Siddiqui" userId="606fabcf63378a50" providerId="LiveId" clId="{3BE1CC71-A3FD-467F-AA39-2A2F9534A41E}" dt="2021-12-22T16:34:02.364" v="1406" actId="114"/>
        <pc:sldMkLst>
          <pc:docMk/>
          <pc:sldMk cId="944552779" sldId="261"/>
        </pc:sldMkLst>
        <pc:spChg chg="mod">
          <ac:chgData name="Ammar Siddiqui" userId="606fabcf63378a50" providerId="LiveId" clId="{3BE1CC71-A3FD-467F-AA39-2A2F9534A41E}" dt="2021-12-22T16:34:02.364" v="1406" actId="114"/>
          <ac:spMkLst>
            <pc:docMk/>
            <pc:sldMk cId="944552779" sldId="261"/>
            <ac:spMk id="2" creationId="{00000000-0000-0000-0000-000000000000}"/>
          </ac:spMkLst>
        </pc:spChg>
      </pc:sldChg>
      <pc:sldChg chg="modSp mod">
        <pc:chgData name="Ammar Siddiqui" userId="606fabcf63378a50" providerId="LiveId" clId="{3BE1CC71-A3FD-467F-AA39-2A2F9534A41E}" dt="2021-12-22T16:33:57.863" v="1405" actId="114"/>
        <pc:sldMkLst>
          <pc:docMk/>
          <pc:sldMk cId="2543048915" sldId="262"/>
        </pc:sldMkLst>
        <pc:spChg chg="mod">
          <ac:chgData name="Ammar Siddiqui" userId="606fabcf63378a50" providerId="LiveId" clId="{3BE1CC71-A3FD-467F-AA39-2A2F9534A41E}" dt="2021-12-22T16:33:57.863" v="1405" actId="114"/>
          <ac:spMkLst>
            <pc:docMk/>
            <pc:sldMk cId="2543048915" sldId="262"/>
            <ac:spMk id="2" creationId="{00000000-0000-0000-0000-000000000000}"/>
          </ac:spMkLst>
        </pc:spChg>
        <pc:spChg chg="mod">
          <ac:chgData name="Ammar Siddiqui" userId="606fabcf63378a50" providerId="LiveId" clId="{3BE1CC71-A3FD-467F-AA39-2A2F9534A41E}" dt="2021-12-22T16:33:55.102" v="1404" actId="114"/>
          <ac:spMkLst>
            <pc:docMk/>
            <pc:sldMk cId="2543048915" sldId="262"/>
            <ac:spMk id="3" creationId="{00000000-0000-0000-0000-000000000000}"/>
          </ac:spMkLst>
        </pc:spChg>
      </pc:sldChg>
      <pc:sldChg chg="modSp mod">
        <pc:chgData name="Ammar Siddiqui" userId="606fabcf63378a50" providerId="LiveId" clId="{3BE1CC71-A3FD-467F-AA39-2A2F9534A41E}" dt="2021-12-22T16:33:50.278" v="1403" actId="114"/>
        <pc:sldMkLst>
          <pc:docMk/>
          <pc:sldMk cId="3916927860" sldId="263"/>
        </pc:sldMkLst>
        <pc:spChg chg="mod">
          <ac:chgData name="Ammar Siddiqui" userId="606fabcf63378a50" providerId="LiveId" clId="{3BE1CC71-A3FD-467F-AA39-2A2F9534A41E}" dt="2021-12-22T16:33:50.278" v="1403" actId="114"/>
          <ac:spMkLst>
            <pc:docMk/>
            <pc:sldMk cId="3916927860" sldId="263"/>
            <ac:spMk id="2" creationId="{00000000-0000-0000-0000-000000000000}"/>
          </ac:spMkLst>
        </pc:spChg>
      </pc:sldChg>
      <pc:sldChg chg="modSp mod">
        <pc:chgData name="Ammar Siddiqui" userId="606fabcf63378a50" providerId="LiveId" clId="{3BE1CC71-A3FD-467F-AA39-2A2F9534A41E}" dt="2021-12-22T16:33:46.032" v="1402" actId="114"/>
        <pc:sldMkLst>
          <pc:docMk/>
          <pc:sldMk cId="2647275448" sldId="264"/>
        </pc:sldMkLst>
        <pc:spChg chg="mod">
          <ac:chgData name="Ammar Siddiqui" userId="606fabcf63378a50" providerId="LiveId" clId="{3BE1CC71-A3FD-467F-AA39-2A2F9534A41E}" dt="2021-12-22T16:33:46.032" v="1402" actId="114"/>
          <ac:spMkLst>
            <pc:docMk/>
            <pc:sldMk cId="2647275448" sldId="264"/>
            <ac:spMk id="2" creationId="{00000000-0000-0000-0000-000000000000}"/>
          </ac:spMkLst>
        </pc:spChg>
        <pc:spChg chg="mod">
          <ac:chgData name="Ammar Siddiqui" userId="606fabcf63378a50" providerId="LiveId" clId="{3BE1CC71-A3FD-467F-AA39-2A2F9534A41E}" dt="2021-12-22T16:33:41.511" v="1401" actId="114"/>
          <ac:spMkLst>
            <pc:docMk/>
            <pc:sldMk cId="2647275448" sldId="264"/>
            <ac:spMk id="3" creationId="{00000000-0000-0000-0000-000000000000}"/>
          </ac:spMkLst>
        </pc:spChg>
      </pc:sldChg>
      <pc:sldChg chg="modSp mod">
        <pc:chgData name="Ammar Siddiqui" userId="606fabcf63378a50" providerId="LiveId" clId="{3BE1CC71-A3FD-467F-AA39-2A2F9534A41E}" dt="2021-12-22T16:33:33.343" v="1400" actId="114"/>
        <pc:sldMkLst>
          <pc:docMk/>
          <pc:sldMk cId="2861456345" sldId="265"/>
        </pc:sldMkLst>
        <pc:spChg chg="mod">
          <ac:chgData name="Ammar Siddiqui" userId="606fabcf63378a50" providerId="LiveId" clId="{3BE1CC71-A3FD-467F-AA39-2A2F9534A41E}" dt="2021-12-22T16:33:33.343" v="1400" actId="114"/>
          <ac:spMkLst>
            <pc:docMk/>
            <pc:sldMk cId="2861456345" sldId="265"/>
            <ac:spMk id="2" creationId="{00000000-0000-0000-0000-000000000000}"/>
          </ac:spMkLst>
        </pc:spChg>
      </pc:sldChg>
      <pc:sldChg chg="modSp new mod">
        <pc:chgData name="Ammar Siddiqui" userId="606fabcf63378a50" providerId="LiveId" clId="{3BE1CC71-A3FD-467F-AA39-2A2F9534A41E}" dt="2021-12-22T15:51:17.345" v="535" actId="404"/>
        <pc:sldMkLst>
          <pc:docMk/>
          <pc:sldMk cId="363661611" sldId="266"/>
        </pc:sldMkLst>
        <pc:spChg chg="mod">
          <ac:chgData name="Ammar Siddiqui" userId="606fabcf63378a50" providerId="LiveId" clId="{3BE1CC71-A3FD-467F-AA39-2A2F9534A41E}" dt="2021-12-22T15:39:02.554" v="72" actId="403"/>
          <ac:spMkLst>
            <pc:docMk/>
            <pc:sldMk cId="363661611" sldId="266"/>
            <ac:spMk id="2" creationId="{436CC146-96DB-4E5F-B32C-5E9DE9FDD310}"/>
          </ac:spMkLst>
        </pc:spChg>
        <pc:spChg chg="mod">
          <ac:chgData name="Ammar Siddiqui" userId="606fabcf63378a50" providerId="LiveId" clId="{3BE1CC71-A3FD-467F-AA39-2A2F9534A41E}" dt="2021-12-22T15:51:17.345" v="535" actId="404"/>
          <ac:spMkLst>
            <pc:docMk/>
            <pc:sldMk cId="363661611" sldId="266"/>
            <ac:spMk id="3" creationId="{0FBEE451-E240-4B1A-82FB-87788011614F}"/>
          </ac:spMkLst>
        </pc:spChg>
      </pc:sldChg>
      <pc:sldChg chg="addSp delSp modSp new mod">
        <pc:chgData name="Ammar Siddiqui" userId="606fabcf63378a50" providerId="LiveId" clId="{3BE1CC71-A3FD-467F-AA39-2A2F9534A41E}" dt="2021-12-22T15:56:25.619" v="596" actId="14100"/>
        <pc:sldMkLst>
          <pc:docMk/>
          <pc:sldMk cId="2716857947" sldId="267"/>
        </pc:sldMkLst>
        <pc:spChg chg="mod">
          <ac:chgData name="Ammar Siddiqui" userId="606fabcf63378a50" providerId="LiveId" clId="{3BE1CC71-A3FD-467F-AA39-2A2F9534A41E}" dt="2021-12-22T15:55:49.782" v="588" actId="122"/>
          <ac:spMkLst>
            <pc:docMk/>
            <pc:sldMk cId="2716857947" sldId="267"/>
            <ac:spMk id="2" creationId="{2153277E-AA16-448A-B0E9-2B0BFEC0C7A9}"/>
          </ac:spMkLst>
        </pc:spChg>
        <pc:spChg chg="del">
          <ac:chgData name="Ammar Siddiqui" userId="606fabcf63378a50" providerId="LiveId" clId="{3BE1CC71-A3FD-467F-AA39-2A2F9534A41E}" dt="2021-12-22T15:55:54.043" v="589"/>
          <ac:spMkLst>
            <pc:docMk/>
            <pc:sldMk cId="2716857947" sldId="267"/>
            <ac:spMk id="3" creationId="{EABCF289-5E2E-4356-8935-8625F9299184}"/>
          </ac:spMkLst>
        </pc:spChg>
        <pc:picChg chg="add mod">
          <ac:chgData name="Ammar Siddiqui" userId="606fabcf63378a50" providerId="LiveId" clId="{3BE1CC71-A3FD-467F-AA39-2A2F9534A41E}" dt="2021-12-22T15:56:25.619" v="596" actId="14100"/>
          <ac:picMkLst>
            <pc:docMk/>
            <pc:sldMk cId="2716857947" sldId="267"/>
            <ac:picMk id="1026" creationId="{32829052-EE41-4205-BBDD-43BC526CFA6C}"/>
          </ac:picMkLst>
        </pc:picChg>
      </pc:sldChg>
      <pc:sldChg chg="modSp new mod">
        <pc:chgData name="Ammar Siddiqui" userId="606fabcf63378a50" providerId="LiveId" clId="{3BE1CC71-A3FD-467F-AA39-2A2F9534A41E}" dt="2021-12-22T16:32:52.831" v="1396" actId="1076"/>
        <pc:sldMkLst>
          <pc:docMk/>
          <pc:sldMk cId="3329818618" sldId="268"/>
        </pc:sldMkLst>
        <pc:spChg chg="mod">
          <ac:chgData name="Ammar Siddiqui" userId="606fabcf63378a50" providerId="LiveId" clId="{3BE1CC71-A3FD-467F-AA39-2A2F9534A41E}" dt="2021-12-22T16:32:52.831" v="1396" actId="1076"/>
          <ac:spMkLst>
            <pc:docMk/>
            <pc:sldMk cId="3329818618" sldId="268"/>
            <ac:spMk id="2" creationId="{791754A6-22A4-45CE-B2A8-937FAE3526F0}"/>
          </ac:spMkLst>
        </pc:spChg>
        <pc:spChg chg="mod">
          <ac:chgData name="Ammar Siddiqui" userId="606fabcf63378a50" providerId="LiveId" clId="{3BE1CC71-A3FD-467F-AA39-2A2F9534A41E}" dt="2021-12-22T16:32:38.130" v="1393" actId="20577"/>
          <ac:spMkLst>
            <pc:docMk/>
            <pc:sldMk cId="3329818618" sldId="268"/>
            <ac:spMk id="3" creationId="{ADB113E4-3D70-47DA-9ABC-94D4BB70D75D}"/>
          </ac:spMkLst>
        </pc:spChg>
      </pc:sldChg>
      <pc:sldChg chg="addSp delSp modSp new mod modClrScheme chgLayout">
        <pc:chgData name="Ammar Siddiqui" userId="606fabcf63378a50" providerId="LiveId" clId="{3BE1CC71-A3FD-467F-AA39-2A2F9534A41E}" dt="2021-12-22T16:26:49.904" v="1224" actId="1076"/>
        <pc:sldMkLst>
          <pc:docMk/>
          <pc:sldMk cId="3354682708" sldId="269"/>
        </pc:sldMkLst>
        <pc:spChg chg="del mod ord">
          <ac:chgData name="Ammar Siddiqui" userId="606fabcf63378a50" providerId="LiveId" clId="{3BE1CC71-A3FD-467F-AA39-2A2F9534A41E}" dt="2021-12-22T16:09:14.847" v="800" actId="700"/>
          <ac:spMkLst>
            <pc:docMk/>
            <pc:sldMk cId="3354682708" sldId="269"/>
            <ac:spMk id="2" creationId="{8A83AEB3-B017-4877-AF7B-A8A3EF0AFB0A}"/>
          </ac:spMkLst>
        </pc:spChg>
        <pc:spChg chg="del mod ord">
          <ac:chgData name="Ammar Siddiqui" userId="606fabcf63378a50" providerId="LiveId" clId="{3BE1CC71-A3FD-467F-AA39-2A2F9534A41E}" dt="2021-12-22T16:09:14.847" v="800" actId="700"/>
          <ac:spMkLst>
            <pc:docMk/>
            <pc:sldMk cId="3354682708" sldId="269"/>
            <ac:spMk id="3" creationId="{EA4D3F37-2781-4862-A655-B334355A6EAF}"/>
          </ac:spMkLst>
        </pc:spChg>
        <pc:spChg chg="add del mod ord">
          <ac:chgData name="Ammar Siddiqui" userId="606fabcf63378a50" providerId="LiveId" clId="{3BE1CC71-A3FD-467F-AA39-2A2F9534A41E}" dt="2021-12-22T16:09:36.906" v="801" actId="700"/>
          <ac:spMkLst>
            <pc:docMk/>
            <pc:sldMk cId="3354682708" sldId="269"/>
            <ac:spMk id="4" creationId="{40571276-B23A-4ECC-A160-9F60F26D2B40}"/>
          </ac:spMkLst>
        </pc:spChg>
        <pc:spChg chg="add del mod ord">
          <ac:chgData name="Ammar Siddiqui" userId="606fabcf63378a50" providerId="LiveId" clId="{3BE1CC71-A3FD-467F-AA39-2A2F9534A41E}" dt="2021-12-22T16:09:36.906" v="801" actId="700"/>
          <ac:spMkLst>
            <pc:docMk/>
            <pc:sldMk cId="3354682708" sldId="269"/>
            <ac:spMk id="5" creationId="{ED9C9D35-408C-4AE8-9959-E91D1E6AC340}"/>
          </ac:spMkLst>
        </pc:spChg>
        <pc:spChg chg="add del mod ord">
          <ac:chgData name="Ammar Siddiqui" userId="606fabcf63378a50" providerId="LiveId" clId="{3BE1CC71-A3FD-467F-AA39-2A2F9534A41E}" dt="2021-12-22T16:09:36.906" v="801" actId="700"/>
          <ac:spMkLst>
            <pc:docMk/>
            <pc:sldMk cId="3354682708" sldId="269"/>
            <ac:spMk id="6" creationId="{BFC3A6B3-F53A-4DDA-8E10-F734FE23C938}"/>
          </ac:spMkLst>
        </pc:spChg>
        <pc:spChg chg="add del mod ord">
          <ac:chgData name="Ammar Siddiqui" userId="606fabcf63378a50" providerId="LiveId" clId="{3BE1CC71-A3FD-467F-AA39-2A2F9534A41E}" dt="2021-12-22T16:09:36.906" v="801" actId="700"/>
          <ac:spMkLst>
            <pc:docMk/>
            <pc:sldMk cId="3354682708" sldId="269"/>
            <ac:spMk id="7" creationId="{E26A87CF-C025-4AA0-A9B1-2772F7A06E46}"/>
          </ac:spMkLst>
        </pc:spChg>
        <pc:spChg chg="add del mod ord">
          <ac:chgData name="Ammar Siddiqui" userId="606fabcf63378a50" providerId="LiveId" clId="{3BE1CC71-A3FD-467F-AA39-2A2F9534A41E}" dt="2021-12-22T16:09:36.906" v="801" actId="700"/>
          <ac:spMkLst>
            <pc:docMk/>
            <pc:sldMk cId="3354682708" sldId="269"/>
            <ac:spMk id="8" creationId="{500B5B85-982C-4B3D-81B0-11C73A1E14FA}"/>
          </ac:spMkLst>
        </pc:spChg>
        <pc:spChg chg="add mod ord">
          <ac:chgData name="Ammar Siddiqui" userId="606fabcf63378a50" providerId="LiveId" clId="{3BE1CC71-A3FD-467F-AA39-2A2F9534A41E}" dt="2021-12-22T16:14:32.838" v="1202" actId="1076"/>
          <ac:spMkLst>
            <pc:docMk/>
            <pc:sldMk cId="3354682708" sldId="269"/>
            <ac:spMk id="9" creationId="{5096F82D-E075-484F-9556-665A9A2369B2}"/>
          </ac:spMkLst>
        </pc:spChg>
        <pc:spChg chg="add mod">
          <ac:chgData name="Ammar Siddiqui" userId="606fabcf63378a50" providerId="LiveId" clId="{3BE1CC71-A3FD-467F-AA39-2A2F9534A41E}" dt="2021-12-22T16:13:33.600" v="1190" actId="20577"/>
          <ac:spMkLst>
            <pc:docMk/>
            <pc:sldMk cId="3354682708" sldId="269"/>
            <ac:spMk id="10" creationId="{F90583FD-8941-4B31-B7D7-33EB9F565A7D}"/>
          </ac:spMkLst>
        </pc:spChg>
        <pc:spChg chg="add mod">
          <ac:chgData name="Ammar Siddiqui" userId="606fabcf63378a50" providerId="LiveId" clId="{3BE1CC71-A3FD-467F-AA39-2A2F9534A41E}" dt="2021-12-22T16:15:03.635" v="1213" actId="1076"/>
          <ac:spMkLst>
            <pc:docMk/>
            <pc:sldMk cId="3354682708" sldId="269"/>
            <ac:spMk id="11" creationId="{4E154FF8-8AFA-45B9-9DD5-C91B7A50D9DD}"/>
          </ac:spMkLst>
        </pc:spChg>
        <pc:spChg chg="add mod">
          <ac:chgData name="Ammar Siddiqui" userId="606fabcf63378a50" providerId="LiveId" clId="{3BE1CC71-A3FD-467F-AA39-2A2F9534A41E}" dt="2021-12-22T16:26:49.904" v="1224" actId="1076"/>
          <ac:spMkLst>
            <pc:docMk/>
            <pc:sldMk cId="3354682708" sldId="269"/>
            <ac:spMk id="12" creationId="{B02ED21A-45C0-41B0-9C69-623442BB48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9513210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167402277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2334889"/>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1809051183"/>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153578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82700714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277606943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34001267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30440718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001BF-7C89-4478-A91A-63B6F5DD6A51}"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412089318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001BF-7C89-4478-A91A-63B6F5DD6A5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22192849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001BF-7C89-4478-A91A-63B6F5DD6A51}"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83347628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001BF-7C89-4478-A91A-63B6F5DD6A51}"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2965512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001BF-7C89-4478-A91A-63B6F5DD6A51}"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8309369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F001BF-7C89-4478-A91A-63B6F5DD6A5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1781499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001BF-7C89-4478-A91A-63B6F5DD6A51}"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50CBB-7210-40FC-9DEF-A34DEF6F7E9C}" type="slidenum">
              <a:rPr lang="en-US" smtClean="0"/>
              <a:t>‹#›</a:t>
            </a:fld>
            <a:endParaRPr lang="en-US"/>
          </a:p>
        </p:txBody>
      </p:sp>
    </p:spTree>
    <p:extLst>
      <p:ext uri="{BB962C8B-B14F-4D97-AF65-F5344CB8AC3E}">
        <p14:creationId xmlns:p14="http://schemas.microsoft.com/office/powerpoint/2010/main" val="6884572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F001BF-7C89-4478-A91A-63B6F5DD6A51}" type="datetimeFigureOut">
              <a:rPr lang="en-US" smtClean="0"/>
              <a:t>12/23/2021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6D50CBB-7210-40FC-9DEF-A34DEF6F7E9C}" type="slidenum">
              <a:rPr lang="en-US" smtClean="0"/>
              <a:t>‹#›</a:t>
            </a:fld>
            <a:endParaRPr lang="en-US"/>
          </a:p>
        </p:txBody>
      </p:sp>
    </p:spTree>
    <p:extLst>
      <p:ext uri="{BB962C8B-B14F-4D97-AF65-F5344CB8AC3E}">
        <p14:creationId xmlns:p14="http://schemas.microsoft.com/office/powerpoint/2010/main" val="2667477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zendesk.com/customer-experience-tren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493" y="802640"/>
            <a:ext cx="8971280" cy="2895600"/>
          </a:xfrm>
          <a:solidFill>
            <a:schemeClr val="bg2">
              <a:lumMod val="50000"/>
            </a:schemeClr>
          </a:solidFill>
          <a:ln>
            <a:solidFill>
              <a:schemeClr val="tx1"/>
            </a:solidFill>
          </a:ln>
          <a:effectLst>
            <a:reflection blurRad="6350" stA="52000" endA="300" endPos="35000" dir="5400000" sy="-100000" algn="bl" rotWithShape="0"/>
          </a:effectLst>
        </p:spPr>
        <p:txBody>
          <a:bodyPr>
            <a:normAutofit fontScale="90000"/>
          </a:bodyPr>
          <a:lstStyle/>
          <a:p>
            <a:pPr algn="ctr"/>
            <a:br>
              <a:rPr lang="en-US" b="1" u="sng" dirty="0">
                <a:latin typeface="Times New Roman" panose="02020603050405020304" pitchFamily="18" charset="0"/>
                <a:cs typeface="Times New Roman" panose="02020603050405020304" pitchFamily="18" charset="0"/>
              </a:rPr>
            </a:br>
            <a:r>
              <a:rPr lang="en-US" b="1" u="sng" dirty="0">
                <a:solidFill>
                  <a:schemeClr val="accent3">
                    <a:lumMod val="40000"/>
                    <a:lumOff val="60000"/>
                  </a:schemeClr>
                </a:solidFill>
                <a:latin typeface="Times New Roman" panose="02020603050405020304" pitchFamily="18" charset="0"/>
                <a:cs typeface="Times New Roman" panose="02020603050405020304" pitchFamily="18" charset="0"/>
              </a:rPr>
              <a:t>QUALITY MANAGEMENT AND ITS PRINCIPLES</a:t>
            </a:r>
            <a:br>
              <a:rPr lang="en-US" b="1" u="sng" dirty="0">
                <a:latin typeface="Times New Roman" panose="02020603050405020304" pitchFamily="18" charset="0"/>
                <a:cs typeface="Times New Roman" panose="02020603050405020304" pitchFamily="18" charset="0"/>
              </a:rPr>
            </a:br>
            <a:endParaRPr lang="en-US" sz="2700"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F6567E6-D76F-46B9-BB7A-2E686DF36EB3}"/>
              </a:ext>
            </a:extLst>
          </p:cNvPr>
          <p:cNvSpPr>
            <a:spLocks noGrp="1"/>
          </p:cNvSpPr>
          <p:nvPr>
            <p:ph type="subTitle" idx="1"/>
          </p:nvPr>
        </p:nvSpPr>
        <p:spPr>
          <a:xfrm>
            <a:off x="911013" y="4182913"/>
            <a:ext cx="8724053" cy="2492207"/>
          </a:xfrm>
          <a:solidFill>
            <a:schemeClr val="bg2">
              <a:lumMod val="75000"/>
            </a:schemeClr>
          </a:solidFill>
        </p:spPr>
        <p:txBody>
          <a:bodyPr>
            <a:normAutofit/>
          </a:bodyPr>
          <a:lstStyle/>
          <a:p>
            <a:pPr algn="l"/>
            <a:r>
              <a:rPr lang="en-US" dirty="0">
                <a:solidFill>
                  <a:srgbClr val="002060"/>
                </a:solidFill>
              </a:rPr>
              <a:t>Group Members:</a:t>
            </a:r>
          </a:p>
          <a:p>
            <a:pPr marL="285750" indent="-285750" algn="l">
              <a:buFont typeface="Wingdings" panose="05000000000000000000" pitchFamily="2" charset="2"/>
              <a:buChar char="Ø"/>
            </a:pPr>
            <a:r>
              <a:rPr lang="en-US" dirty="0">
                <a:solidFill>
                  <a:srgbClr val="002060"/>
                </a:solidFill>
              </a:rPr>
              <a:t>Muaz Zafar</a:t>
            </a:r>
          </a:p>
          <a:p>
            <a:pPr marL="285750" indent="-285750" algn="l">
              <a:buFont typeface="Wingdings" panose="05000000000000000000" pitchFamily="2" charset="2"/>
              <a:buChar char="Ø"/>
            </a:pPr>
            <a:r>
              <a:rPr lang="en-US" dirty="0">
                <a:solidFill>
                  <a:srgbClr val="002060"/>
                </a:solidFill>
              </a:rPr>
              <a:t>Muhammad Saad</a:t>
            </a:r>
          </a:p>
          <a:p>
            <a:pPr marL="285750" indent="-285750" algn="l">
              <a:buFont typeface="Wingdings" panose="05000000000000000000" pitchFamily="2" charset="2"/>
              <a:buChar char="Ø"/>
            </a:pPr>
            <a:r>
              <a:rPr lang="en-US" dirty="0">
                <a:solidFill>
                  <a:srgbClr val="002060"/>
                </a:solidFill>
              </a:rPr>
              <a:t>Ammar Siddiqui</a:t>
            </a:r>
          </a:p>
          <a:p>
            <a:pPr marL="285750" indent="-285750" algn="l">
              <a:buFont typeface="Wingdings" panose="05000000000000000000" pitchFamily="2" charset="2"/>
              <a:buChar char="Ø"/>
            </a:pPr>
            <a:r>
              <a:rPr lang="en-US" dirty="0" err="1">
                <a:solidFill>
                  <a:srgbClr val="002060"/>
                </a:solidFill>
              </a:rPr>
              <a:t>Mohtada</a:t>
            </a:r>
            <a:r>
              <a:rPr lang="en-US" dirty="0">
                <a:solidFill>
                  <a:srgbClr val="002060"/>
                </a:solidFill>
              </a:rPr>
              <a:t> </a:t>
            </a:r>
            <a:r>
              <a:rPr lang="en-US" dirty="0" err="1">
                <a:solidFill>
                  <a:srgbClr val="002060"/>
                </a:solidFill>
              </a:rPr>
              <a:t>Jokhio</a:t>
            </a:r>
            <a:endParaRPr lang="en-US" dirty="0">
              <a:solidFill>
                <a:srgbClr val="002060"/>
              </a:solidFill>
            </a:endParaRPr>
          </a:p>
          <a:p>
            <a:pPr marL="285750" indent="-285750" algn="l">
              <a:buFont typeface="Wingdings" panose="05000000000000000000" pitchFamily="2" charset="2"/>
              <a:buChar char="Ø"/>
            </a:pPr>
            <a:r>
              <a:rPr lang="en-US" dirty="0">
                <a:solidFill>
                  <a:srgbClr val="002060"/>
                </a:solidFill>
              </a:rPr>
              <a:t>Muhammad </a:t>
            </a:r>
            <a:r>
              <a:rPr lang="en-US" dirty="0" err="1">
                <a:solidFill>
                  <a:srgbClr val="002060"/>
                </a:solidFill>
              </a:rPr>
              <a:t>Zunique</a:t>
            </a:r>
            <a:endParaRPr lang="en-US" dirty="0">
              <a:solidFill>
                <a:srgbClr val="002060"/>
              </a:solidFill>
            </a:endParaRPr>
          </a:p>
        </p:txBody>
      </p:sp>
    </p:spTree>
    <p:extLst>
      <p:ext uri="{BB962C8B-B14F-4D97-AF65-F5344CB8AC3E}">
        <p14:creationId xmlns:p14="http://schemas.microsoft.com/office/powerpoint/2010/main" val="42058374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ED1A-36DC-4269-AB9C-229931FB7A96}"/>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LEADERSHIP</a:t>
            </a:r>
            <a:endParaRPr lang="en-US" dirty="0"/>
          </a:p>
        </p:txBody>
      </p:sp>
      <p:sp>
        <p:nvSpPr>
          <p:cNvPr id="3" name="Content Placeholder 2">
            <a:extLst>
              <a:ext uri="{FF2B5EF4-FFF2-40B4-BE49-F238E27FC236}">
                <a16:creationId xmlns:a16="http://schemas.microsoft.com/office/drawing/2014/main" id="{75209ACF-802E-458B-B0AB-884E50EDB32B}"/>
              </a:ext>
            </a:extLst>
          </p:cNvPr>
          <p:cNvSpPr>
            <a:spLocks noGrp="1"/>
          </p:cNvSpPr>
          <p:nvPr>
            <p:ph idx="1"/>
          </p:nvPr>
        </p:nvSpPr>
        <p:spPr/>
        <p:txBody>
          <a:bodyPr/>
          <a:lstStyle/>
          <a:p>
            <a:r>
              <a:rPr lang="en-US" sz="2000" dirty="0"/>
              <a:t>Leaders at all levels establish unity of purpose and direction and create conditions in which people are engaged in achieving the organization’s quality objectives.</a:t>
            </a:r>
          </a:p>
          <a:p>
            <a:r>
              <a:rPr lang="en-US" sz="2000" dirty="0"/>
              <a:t>Creation of unity of purpose and direction and engagement of people enable an organization to align its strategies, policies, processes and resources to achieve its objectives</a:t>
            </a:r>
          </a:p>
          <a:p>
            <a:endParaRPr lang="en-US" dirty="0"/>
          </a:p>
        </p:txBody>
      </p:sp>
    </p:spTree>
    <p:extLst>
      <p:ext uri="{BB962C8B-B14F-4D97-AF65-F5344CB8AC3E}">
        <p14:creationId xmlns:p14="http://schemas.microsoft.com/office/powerpoint/2010/main" val="37245671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4121-7CDB-470E-9A10-4F0862080376}"/>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BENEFITS OF LEADERSHIP</a:t>
            </a:r>
            <a:endParaRPr lang="en-US" dirty="0"/>
          </a:p>
        </p:txBody>
      </p:sp>
      <p:sp>
        <p:nvSpPr>
          <p:cNvPr id="3" name="Content Placeholder 2">
            <a:extLst>
              <a:ext uri="{FF2B5EF4-FFF2-40B4-BE49-F238E27FC236}">
                <a16:creationId xmlns:a16="http://schemas.microsoft.com/office/drawing/2014/main" id="{919F1830-3544-40DF-9198-6D991CADF114}"/>
              </a:ext>
            </a:extLst>
          </p:cNvPr>
          <p:cNvSpPr>
            <a:spLocks noGrp="1"/>
          </p:cNvSpPr>
          <p:nvPr>
            <p:ph idx="1"/>
          </p:nvPr>
        </p:nvSpPr>
        <p:spPr/>
        <p:txBody>
          <a:bodyPr>
            <a:normAutofit/>
          </a:bodyPr>
          <a:lstStyle/>
          <a:p>
            <a:r>
              <a:rPr lang="en-US" sz="2000" dirty="0"/>
              <a:t>Increased effectiveness and efficiency in meeting the organization’s quality objectives</a:t>
            </a:r>
          </a:p>
          <a:p>
            <a:r>
              <a:rPr lang="en-US" sz="2000" dirty="0"/>
              <a:t>Better coordination of the organization’s processes</a:t>
            </a:r>
          </a:p>
          <a:p>
            <a:r>
              <a:rPr lang="en-US" sz="2000" dirty="0"/>
              <a:t>Improved communication between levels and functions of the organization</a:t>
            </a:r>
          </a:p>
          <a:p>
            <a:r>
              <a:rPr lang="en-US" sz="2000" dirty="0"/>
              <a:t>Development and improvement of the capability of the organization and its people to deliver desired results</a:t>
            </a:r>
          </a:p>
        </p:txBody>
      </p:sp>
    </p:spTree>
    <p:extLst>
      <p:ext uri="{BB962C8B-B14F-4D97-AF65-F5344CB8AC3E}">
        <p14:creationId xmlns:p14="http://schemas.microsoft.com/office/powerpoint/2010/main" val="9576647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C1F7-2183-43AC-BD2F-EB2CA9655339}"/>
              </a:ext>
            </a:extLst>
          </p:cNvPr>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WHAT A LEADER DOES</a:t>
            </a:r>
            <a:endParaRPr lang="en-US" dirty="0"/>
          </a:p>
        </p:txBody>
      </p:sp>
      <p:sp>
        <p:nvSpPr>
          <p:cNvPr id="3" name="Content Placeholder 2">
            <a:extLst>
              <a:ext uri="{FF2B5EF4-FFF2-40B4-BE49-F238E27FC236}">
                <a16:creationId xmlns:a16="http://schemas.microsoft.com/office/drawing/2014/main" id="{66F998C2-CAAC-4039-8259-146E52F73915}"/>
              </a:ext>
            </a:extLst>
          </p:cNvPr>
          <p:cNvSpPr>
            <a:spLocks noGrp="1"/>
          </p:cNvSpPr>
          <p:nvPr>
            <p:ph idx="1"/>
          </p:nvPr>
        </p:nvSpPr>
        <p:spPr>
          <a:xfrm>
            <a:off x="1256454" y="2262189"/>
            <a:ext cx="8596668" cy="3880773"/>
          </a:xfrm>
        </p:spPr>
        <p:txBody>
          <a:bodyPr>
            <a:normAutofit/>
          </a:bodyPr>
          <a:lstStyle/>
          <a:p>
            <a:r>
              <a:rPr lang="en-US" sz="2000" dirty="0"/>
              <a:t>Communicate the organization’s mission, vision, strategy, policies and processes throughout the organization. </a:t>
            </a:r>
          </a:p>
          <a:p>
            <a:r>
              <a:rPr lang="en-US" sz="2000" dirty="0"/>
              <a:t>Create and sustain shared values, fairness and ethical models for </a:t>
            </a:r>
            <a:r>
              <a:rPr lang="en-US" sz="2000" dirty="0" err="1"/>
              <a:t>behaviour</a:t>
            </a:r>
            <a:r>
              <a:rPr lang="en-US" sz="2000" dirty="0"/>
              <a:t> at all levels of the organization</a:t>
            </a:r>
          </a:p>
          <a:p>
            <a:r>
              <a:rPr lang="en-US" sz="2000" dirty="0"/>
              <a:t>Establish a culture of trust and integrity</a:t>
            </a:r>
          </a:p>
          <a:p>
            <a:r>
              <a:rPr lang="en-US" sz="2000" dirty="0"/>
              <a:t>Encourage an organization-wide commitment to quality.</a:t>
            </a:r>
          </a:p>
        </p:txBody>
      </p:sp>
    </p:spTree>
    <p:extLst>
      <p:ext uri="{BB962C8B-B14F-4D97-AF65-F5344CB8AC3E}">
        <p14:creationId xmlns:p14="http://schemas.microsoft.com/office/powerpoint/2010/main" val="372155214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C146-96DB-4E5F-B32C-5E9DE9FDD310}"/>
              </a:ext>
            </a:extLst>
          </p:cNvPr>
          <p:cNvSpPr>
            <a:spLocks noGrp="1"/>
          </p:cNvSpPr>
          <p:nvPr>
            <p:ph type="title"/>
          </p:nvPr>
        </p:nvSpPr>
        <p:spPr/>
        <p:txBody>
          <a:bodyPr>
            <a:normAutofit/>
          </a:bodyPr>
          <a:lstStyle/>
          <a:p>
            <a:pPr algn="ctr"/>
            <a:r>
              <a:rPr lang="en-US" sz="4000" b="1" u="sng" dirty="0">
                <a:solidFill>
                  <a:schemeClr val="tx1"/>
                </a:solidFill>
                <a:latin typeface="Times New Roman" panose="02020603050405020304" pitchFamily="18" charset="0"/>
                <a:cs typeface="Times New Roman" panose="02020603050405020304" pitchFamily="18" charset="0"/>
              </a:rPr>
              <a:t>EVIDENCE BASED DECISION MAKING:</a:t>
            </a:r>
            <a:endParaRPr lang="en-PK" sz="4000"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BEE451-E240-4B1A-82FB-87788011614F}"/>
              </a:ext>
            </a:extLst>
          </p:cNvPr>
          <p:cNvSpPr>
            <a:spLocks noGrp="1"/>
          </p:cNvSpPr>
          <p:nvPr>
            <p:ph idx="1"/>
          </p:nvPr>
        </p:nvSpPr>
        <p:spPr>
          <a:xfrm>
            <a:off x="677334" y="2160589"/>
            <a:ext cx="9889066" cy="4443411"/>
          </a:xfrm>
        </p:spPr>
        <p:txBody>
          <a:bodyPr>
            <a:normAutofit/>
          </a:bodyPr>
          <a:lstStyle/>
          <a:p>
            <a:r>
              <a:rPr lang="en-US" sz="2400" dirty="0"/>
              <a:t>Following are some of the important points for a strong evidence based decision making</a:t>
            </a:r>
            <a:r>
              <a:rPr lang="en-US" dirty="0"/>
              <a:t>.</a:t>
            </a:r>
          </a:p>
          <a:p>
            <a:endParaRPr lang="en-US" dirty="0"/>
          </a:p>
          <a:p>
            <a:pPr marL="400050" indent="-400050">
              <a:buFont typeface="+mj-lt"/>
              <a:buAutoNum type="romanLcPeriod"/>
            </a:pPr>
            <a:r>
              <a:rPr lang="en-US" sz="2400" dirty="0"/>
              <a:t>Rely on good data</a:t>
            </a:r>
          </a:p>
          <a:p>
            <a:pPr marL="400050" indent="-400050">
              <a:buFont typeface="+mj-lt"/>
              <a:buAutoNum type="romanLcPeriod"/>
            </a:pPr>
            <a:endParaRPr lang="en-US" dirty="0"/>
          </a:p>
          <a:p>
            <a:pPr marL="400050" indent="-400050">
              <a:buFont typeface="+mj-lt"/>
              <a:buAutoNum type="romanLcPeriod"/>
            </a:pPr>
            <a:r>
              <a:rPr lang="en-US" sz="2400" dirty="0"/>
              <a:t>Compare the actual results to the desired results</a:t>
            </a:r>
          </a:p>
          <a:p>
            <a:pPr marL="400050" indent="-400050">
              <a:buFont typeface="+mj-lt"/>
              <a:buAutoNum type="romanLcPeriod"/>
            </a:pPr>
            <a:endParaRPr lang="en-US" dirty="0"/>
          </a:p>
          <a:p>
            <a:pPr marL="400050" indent="-400050">
              <a:buFont typeface="+mj-lt"/>
              <a:buAutoNum type="romanLcPeriod"/>
            </a:pPr>
            <a:r>
              <a:rPr lang="en-US" sz="2400" dirty="0"/>
              <a:t>Monitor the evidence constantly and compare the obtained results with the results of the objective.</a:t>
            </a:r>
          </a:p>
          <a:p>
            <a:pPr marL="400050" indent="-400050">
              <a:buFont typeface="+mj-lt"/>
              <a:buAutoNum type="romanLcPeriod"/>
            </a:pPr>
            <a:endParaRPr lang="en-PK" dirty="0"/>
          </a:p>
        </p:txBody>
      </p:sp>
    </p:spTree>
    <p:extLst>
      <p:ext uri="{BB962C8B-B14F-4D97-AF65-F5344CB8AC3E}">
        <p14:creationId xmlns:p14="http://schemas.microsoft.com/office/powerpoint/2010/main" val="3636616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277E-AA16-448A-B0E9-2B0BFEC0C7A9}"/>
              </a:ext>
            </a:extLst>
          </p:cNvPr>
          <p:cNvSpPr>
            <a:spLocks noGrp="1"/>
          </p:cNvSpPr>
          <p:nvPr>
            <p:ph type="title"/>
          </p:nvPr>
        </p:nvSpPr>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MONITORING AND MEASURING PROCEDURES</a:t>
            </a:r>
            <a:endParaRPr lang="en-PK" b="1" u="sng"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ISO 9001 monitoring and measurement: How to do it">
            <a:extLst>
              <a:ext uri="{FF2B5EF4-FFF2-40B4-BE49-F238E27FC236}">
                <a16:creationId xmlns:a16="http://schemas.microsoft.com/office/drawing/2014/main" id="{32829052-EE41-4205-BBDD-43BC526CFA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880" y="1930400"/>
            <a:ext cx="8391315" cy="482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57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54A6-22A4-45CE-B2A8-937FAE3526F0}"/>
              </a:ext>
            </a:extLst>
          </p:cNvPr>
          <p:cNvSpPr>
            <a:spLocks noGrp="1"/>
          </p:cNvSpPr>
          <p:nvPr>
            <p:ph type="title"/>
          </p:nvPr>
        </p:nvSpPr>
        <p:spPr>
          <a:xfrm>
            <a:off x="1419014" y="579120"/>
            <a:ext cx="8596668" cy="1320800"/>
          </a:xfrm>
        </p:spPr>
        <p:txBody>
          <a:bodyPr/>
          <a:lstStyle/>
          <a:p>
            <a:pPr algn="ctr"/>
            <a:r>
              <a:rPr lang="en-US" b="1" u="sng" dirty="0">
                <a:solidFill>
                  <a:schemeClr val="tx1"/>
                </a:solidFill>
                <a:latin typeface="Times New Roman" panose="02020603050405020304" pitchFamily="18" charset="0"/>
                <a:cs typeface="Times New Roman" panose="02020603050405020304" pitchFamily="18" charset="0"/>
              </a:rPr>
              <a:t>RELATIONSHIP MANAGEMENT</a:t>
            </a:r>
            <a:endParaRPr lang="en-PK" b="1" u="sng"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B113E4-3D70-47DA-9ABC-94D4BB70D75D}"/>
              </a:ext>
            </a:extLst>
          </p:cNvPr>
          <p:cNvSpPr>
            <a:spLocks noGrp="1"/>
          </p:cNvSpPr>
          <p:nvPr>
            <p:ph idx="1"/>
          </p:nvPr>
        </p:nvSpPr>
        <p:spPr>
          <a:xfrm>
            <a:off x="404707" y="1642429"/>
            <a:ext cx="11382586" cy="5124131"/>
          </a:xfrm>
        </p:spPr>
        <p:txBody>
          <a:bodyPr>
            <a:normAutofit fontScale="70000" lnSpcReduction="20000"/>
          </a:bodyPr>
          <a:lstStyle/>
          <a:p>
            <a:r>
              <a:rPr lang="en-US" sz="2800" b="1" dirty="0">
                <a:latin typeface="Times New Roman" panose="02020603050405020304" pitchFamily="18" charset="0"/>
                <a:cs typeface="Times New Roman" panose="02020603050405020304" pitchFamily="18" charset="0"/>
              </a:rPr>
              <a:t>What is Relationship Management?</a:t>
            </a:r>
          </a:p>
          <a:p>
            <a:pPr marL="0" indent="0">
              <a:buNone/>
            </a:pPr>
            <a:r>
              <a:rPr lang="en-US" dirty="0"/>
              <a:t>	</a:t>
            </a:r>
            <a:r>
              <a:rPr lang="en-US" sz="2600" dirty="0"/>
              <a:t>Relationship management is a strategy in which an organization maintains an ongoing level of 	engagement with its audience.</a:t>
            </a:r>
          </a:p>
          <a:p>
            <a:pPr marL="0" indent="0">
              <a:buNone/>
            </a:pPr>
            <a:endParaRPr lang="en-US" sz="2600" dirty="0"/>
          </a:p>
          <a:p>
            <a:pPr marL="0" indent="0">
              <a:buNone/>
            </a:pPr>
            <a:r>
              <a:rPr lang="en-US" sz="2400" b="1" dirty="0"/>
              <a:t>Audience:</a:t>
            </a:r>
            <a:endParaRPr lang="en-US" b="1" dirty="0"/>
          </a:p>
          <a:p>
            <a:pPr marL="400050" indent="-400050">
              <a:buFont typeface="+mj-lt"/>
              <a:buAutoNum type="romanLcPeriod"/>
            </a:pPr>
            <a:r>
              <a:rPr lang="en-US" sz="2300" dirty="0"/>
              <a:t>Business to consumer (CRM)</a:t>
            </a:r>
          </a:p>
          <a:p>
            <a:pPr marL="400050" indent="-400050">
              <a:buFont typeface="+mj-lt"/>
              <a:buAutoNum type="romanLcPeriod"/>
            </a:pPr>
            <a:r>
              <a:rPr lang="en-US" sz="2300" dirty="0"/>
              <a:t>Business to other business (BRM)</a:t>
            </a:r>
          </a:p>
          <a:p>
            <a:pPr marL="0" indent="0">
              <a:buNone/>
            </a:pPr>
            <a:endParaRPr lang="en-US" sz="2300" dirty="0"/>
          </a:p>
          <a:p>
            <a:r>
              <a:rPr lang="en-US" sz="2800" b="1" dirty="0">
                <a:latin typeface="Times New Roman" panose="02020603050405020304" pitchFamily="18" charset="0"/>
                <a:cs typeface="Times New Roman" panose="02020603050405020304" pitchFamily="18" charset="0"/>
              </a:rPr>
              <a:t>Why we need Relationship Management?</a:t>
            </a:r>
          </a:p>
          <a:p>
            <a:pPr marL="0" indent="0">
              <a:buNone/>
            </a:pPr>
            <a:r>
              <a:rPr lang="en-US" sz="2600" dirty="0">
                <a:latin typeface="+mj-lt"/>
                <a:cs typeface="Times New Roman" panose="02020603050405020304" pitchFamily="18" charset="0"/>
              </a:rPr>
              <a:t>Relationship management involves strategies to build client support for a business and its offerings, and increase brand loyalty.</a:t>
            </a:r>
          </a:p>
          <a:p>
            <a:pPr marL="0" indent="0">
              <a:buNone/>
            </a:pPr>
            <a:endParaRPr lang="en-US" sz="2600" dirty="0">
              <a:latin typeface="+mj-lt"/>
              <a:cs typeface="Times New Roman" panose="02020603050405020304" pitchFamily="18" charset="0"/>
            </a:endParaRPr>
          </a:p>
          <a:p>
            <a:pPr marL="0" indent="0">
              <a:buNone/>
            </a:pPr>
            <a:r>
              <a:rPr lang="en-US" sz="2400" dirty="0">
                <a:latin typeface="+mj-lt"/>
                <a:cs typeface="Times New Roman" panose="02020603050405020304" pitchFamily="18" charset="0"/>
              </a:rPr>
              <a:t>Consumers who feel that a company is responsive to their needs likely will continue to use that company's products and services.</a:t>
            </a:r>
          </a:p>
          <a:p>
            <a:pPr marL="0" indent="0">
              <a:buNone/>
            </a:pPr>
            <a:endParaRPr lang="en-US" sz="2000" dirty="0"/>
          </a:p>
          <a:p>
            <a:pPr marL="0" indent="0">
              <a:buNone/>
            </a:pPr>
            <a:r>
              <a:rPr lang="en-US" dirty="0"/>
              <a:t>	</a:t>
            </a:r>
            <a:endParaRPr lang="en-PK" dirty="0"/>
          </a:p>
        </p:txBody>
      </p:sp>
    </p:spTree>
    <p:extLst>
      <p:ext uri="{BB962C8B-B14F-4D97-AF65-F5344CB8AC3E}">
        <p14:creationId xmlns:p14="http://schemas.microsoft.com/office/powerpoint/2010/main" val="3329818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096F82D-E075-484F-9556-665A9A2369B2}"/>
              </a:ext>
            </a:extLst>
          </p:cNvPr>
          <p:cNvSpPr>
            <a:spLocks noGrp="1"/>
          </p:cNvSpPr>
          <p:nvPr>
            <p:ph type="title"/>
          </p:nvPr>
        </p:nvSpPr>
        <p:spPr>
          <a:xfrm>
            <a:off x="1175174" y="609600"/>
            <a:ext cx="8596668" cy="1320800"/>
          </a:xfrm>
        </p:spPr>
        <p:txBody>
          <a:bodyPr>
            <a:normAutofit fontScale="90000"/>
          </a:bodyPr>
          <a:lstStyle/>
          <a:p>
            <a:pPr algn="ctr"/>
            <a:r>
              <a:rPr lang="en-US" b="1" u="sng" dirty="0">
                <a:solidFill>
                  <a:schemeClr val="tx1"/>
                </a:solidFill>
                <a:latin typeface="Times New Roman" panose="02020603050405020304" pitchFamily="18" charset="0"/>
                <a:cs typeface="Times New Roman" panose="02020603050405020304" pitchFamily="18" charset="0"/>
              </a:rPr>
              <a:t>CUSTOMER RELATIONSHIP MANAGEMENT:</a:t>
            </a:r>
            <a:br>
              <a:rPr lang="en-US" b="1" u="sng" dirty="0">
                <a:solidFill>
                  <a:schemeClr val="tx1"/>
                </a:solidFill>
                <a:latin typeface="Times New Roman" panose="02020603050405020304" pitchFamily="18" charset="0"/>
                <a:cs typeface="Times New Roman" panose="02020603050405020304" pitchFamily="18" charset="0"/>
              </a:rPr>
            </a:br>
            <a:br>
              <a:rPr lang="en-US" b="1" u="sng" dirty="0">
                <a:solidFill>
                  <a:schemeClr val="tx1"/>
                </a:solidFill>
                <a:latin typeface="Times New Roman" panose="02020603050405020304" pitchFamily="18" charset="0"/>
                <a:cs typeface="Times New Roman" panose="02020603050405020304" pitchFamily="18" charset="0"/>
              </a:rPr>
            </a:br>
            <a:endParaRPr lang="en-PK" b="1" u="sng"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90583FD-8941-4B31-B7D7-33EB9F565A7D}"/>
              </a:ext>
            </a:extLst>
          </p:cNvPr>
          <p:cNvSpPr txBox="1"/>
          <p:nvPr/>
        </p:nvSpPr>
        <p:spPr>
          <a:xfrm>
            <a:off x="291254" y="1930400"/>
            <a:ext cx="11037146" cy="1477328"/>
          </a:xfrm>
          <a:prstGeom prst="rect">
            <a:avLst/>
          </a:prstGeom>
          <a:noFill/>
        </p:spPr>
        <p:txBody>
          <a:bodyPr wrap="square" rtlCol="0">
            <a:spAutoFit/>
          </a:bodyPr>
          <a:lstStyle/>
          <a:p>
            <a:r>
              <a:rPr lang="en-US" dirty="0"/>
              <a:t>All the businesses rely on CRM. </a:t>
            </a:r>
          </a:p>
          <a:p>
            <a:endParaRPr lang="en-US" dirty="0"/>
          </a:p>
          <a:p>
            <a:r>
              <a:rPr lang="en-US" dirty="0"/>
              <a:t>CRM involves significant amount of data to observe and understand market trends, taste of consumer. </a:t>
            </a:r>
          </a:p>
          <a:p>
            <a:endParaRPr lang="en-US" dirty="0"/>
          </a:p>
          <a:p>
            <a:r>
              <a:rPr lang="en-US" dirty="0"/>
              <a:t>It may also include marketing techniques and post-sale support program. 	</a:t>
            </a:r>
            <a:endParaRPr lang="en-PK" dirty="0"/>
          </a:p>
        </p:txBody>
      </p:sp>
      <p:sp>
        <p:nvSpPr>
          <p:cNvPr id="11" name="TextBox 10">
            <a:extLst>
              <a:ext uri="{FF2B5EF4-FFF2-40B4-BE49-F238E27FC236}">
                <a16:creationId xmlns:a16="http://schemas.microsoft.com/office/drawing/2014/main" id="{4E154FF8-8AFA-45B9-9DD5-C91B7A50D9DD}"/>
              </a:ext>
            </a:extLst>
          </p:cNvPr>
          <p:cNvSpPr txBox="1"/>
          <p:nvPr/>
        </p:nvSpPr>
        <p:spPr>
          <a:xfrm>
            <a:off x="2630732" y="3749040"/>
            <a:ext cx="5469574" cy="1077218"/>
          </a:xfrm>
          <a:prstGeom prst="rect">
            <a:avLst/>
          </a:prstGeom>
          <a:noFill/>
        </p:spPr>
        <p:txBody>
          <a:bodyPr wrap="none" rtlCol="0">
            <a:spAutoFit/>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BUSINESS RELATIONSHIP </a:t>
            </a:r>
          </a:p>
          <a:p>
            <a:pPr algn="ctr"/>
            <a:r>
              <a:rPr lang="en-US" sz="3200" b="1" u="sng" dirty="0">
                <a:solidFill>
                  <a:schemeClr val="tx1"/>
                </a:solidFill>
                <a:latin typeface="Times New Roman" panose="02020603050405020304" pitchFamily="18" charset="0"/>
                <a:cs typeface="Times New Roman" panose="02020603050405020304" pitchFamily="18" charset="0"/>
              </a:rPr>
              <a:t>MANAGEMENT:</a:t>
            </a:r>
            <a:endParaRPr lang="en-PK" sz="3200" dirty="0"/>
          </a:p>
        </p:txBody>
      </p:sp>
      <p:sp>
        <p:nvSpPr>
          <p:cNvPr id="12" name="TextBox 11">
            <a:extLst>
              <a:ext uri="{FF2B5EF4-FFF2-40B4-BE49-F238E27FC236}">
                <a16:creationId xmlns:a16="http://schemas.microsoft.com/office/drawing/2014/main" id="{B02ED21A-45C0-41B0-9C69-623442BB4833}"/>
              </a:ext>
            </a:extLst>
          </p:cNvPr>
          <p:cNvSpPr txBox="1"/>
          <p:nvPr/>
        </p:nvSpPr>
        <p:spPr>
          <a:xfrm>
            <a:off x="348828" y="5059680"/>
            <a:ext cx="9834880" cy="1600438"/>
          </a:xfrm>
          <a:prstGeom prst="rect">
            <a:avLst/>
          </a:prstGeom>
          <a:noFill/>
        </p:spPr>
        <p:txBody>
          <a:bodyPr wrap="square" rtlCol="0">
            <a:spAutoFit/>
          </a:bodyPr>
          <a:lstStyle/>
          <a:p>
            <a:r>
              <a:rPr lang="en-US" sz="2000" dirty="0"/>
              <a:t>Relationships with vendors, suppliers, distributors, and other associates can also benefit from relationship management.</a:t>
            </a:r>
          </a:p>
          <a:p>
            <a:endParaRPr lang="en-US" sz="2000" dirty="0"/>
          </a:p>
          <a:p>
            <a:r>
              <a:rPr lang="en-US" sz="2000" b="0" i="0" dirty="0">
                <a:solidFill>
                  <a:srgbClr val="111111"/>
                </a:solidFill>
                <a:effectLst/>
                <a:latin typeface="SourceSansPro"/>
              </a:rPr>
              <a:t>BRM seeks to build trust, solidify rules and expectations, and establish boundaries.</a:t>
            </a:r>
          </a:p>
          <a:p>
            <a:endParaRPr lang="en-PK" dirty="0"/>
          </a:p>
        </p:txBody>
      </p:sp>
    </p:spTree>
    <p:extLst>
      <p:ext uri="{BB962C8B-B14F-4D97-AF65-F5344CB8AC3E}">
        <p14:creationId xmlns:p14="http://schemas.microsoft.com/office/powerpoint/2010/main" val="335468270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WHAT IS QUALITY?</a:t>
            </a:r>
          </a:p>
        </p:txBody>
      </p:sp>
      <p:sp>
        <p:nvSpPr>
          <p:cNvPr id="3" name="Content Placeholder 2"/>
          <p:cNvSpPr>
            <a:spLocks noGrp="1"/>
          </p:cNvSpPr>
          <p:nvPr>
            <p:ph idx="1"/>
          </p:nvPr>
        </p:nvSpPr>
        <p:spPr>
          <a:xfrm>
            <a:off x="677334" y="1267691"/>
            <a:ext cx="8596668" cy="477367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DESIRED LEVEL OF EXCELLENCE IN THE PRODUCT.</a:t>
            </a:r>
          </a:p>
          <a:p>
            <a:r>
              <a:rPr lang="en-US" sz="2400" dirty="0">
                <a:solidFill>
                  <a:schemeClr val="tx1"/>
                </a:solidFill>
                <a:latin typeface="Times New Roman" panose="02020603050405020304" pitchFamily="18" charset="0"/>
                <a:cs typeface="Times New Roman" panose="02020603050405020304" pitchFamily="18" charset="0"/>
              </a:rPr>
              <a:t>FITNESS FOR USE</a:t>
            </a:r>
          </a:p>
          <a:p>
            <a:r>
              <a:rPr lang="en-US" sz="2400" dirty="0">
                <a:solidFill>
                  <a:schemeClr val="tx1"/>
                </a:solidFill>
                <a:latin typeface="Times New Roman" panose="02020603050405020304" pitchFamily="18" charset="0"/>
                <a:cs typeface="Times New Roman" panose="02020603050405020304" pitchFamily="18" charset="0"/>
              </a:rPr>
              <a:t>COMFORMANCE TO REQUIREMENT</a:t>
            </a:r>
          </a:p>
          <a:p>
            <a:r>
              <a:rPr lang="en-US" sz="2400" dirty="0">
                <a:solidFill>
                  <a:schemeClr val="tx1"/>
                </a:solidFill>
                <a:latin typeface="Times New Roman" panose="02020603050405020304" pitchFamily="18" charset="0"/>
                <a:cs typeface="Times New Roman" panose="02020603050405020304" pitchFamily="18" charset="0"/>
              </a:rPr>
              <a:t>COMFORMANCE TO SPECIFICATION</a:t>
            </a:r>
          </a:p>
        </p:txBody>
      </p:sp>
    </p:spTree>
    <p:extLst>
      <p:ext uri="{BB962C8B-B14F-4D97-AF65-F5344CB8AC3E}">
        <p14:creationId xmlns:p14="http://schemas.microsoft.com/office/powerpoint/2010/main" val="944552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WHAT IS QUALITY MANAGEMENT?</a:t>
            </a:r>
            <a:endParaRPr lang="en-US" dirty="0"/>
          </a:p>
        </p:txBody>
      </p:sp>
      <p:sp>
        <p:nvSpPr>
          <p:cNvPr id="3" name="Content Placeholder 2"/>
          <p:cNvSpPr>
            <a:spLocks noGrp="1"/>
          </p:cNvSpPr>
          <p:nvPr>
            <p:ph idx="1"/>
          </p:nvPr>
        </p:nvSpPr>
        <p:spPr>
          <a:xfrm>
            <a:off x="677334" y="1413165"/>
            <a:ext cx="8596668" cy="4628198"/>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IT IS AN ACT OF OVERSEEING ALL ACTIVITIES AND TASKS THAT MUST BE DONE TO ACHIEVE DESIRED DEGREE OF EXCELLENCE IN THE PRODUCT</a:t>
            </a:r>
            <a:r>
              <a:rPr lang="en-US" sz="2400" dirty="0">
                <a:latin typeface="Times New Roman" panose="02020603050405020304" pitchFamily="18" charset="0"/>
                <a:cs typeface="Times New Roman" panose="02020603050405020304" pitchFamily="18" charset="0"/>
              </a:rPr>
              <a:t>.</a:t>
            </a:r>
          </a:p>
          <a:p>
            <a:pPr marL="0" indent="0">
              <a:buNone/>
            </a:pPr>
            <a:r>
              <a:rPr lang="en-US" sz="2800" b="1" u="sng" dirty="0">
                <a:solidFill>
                  <a:schemeClr val="tx1"/>
                </a:solidFill>
                <a:latin typeface="Times New Roman" panose="02020603050405020304" pitchFamily="18" charset="0"/>
                <a:cs typeface="Times New Roman" panose="02020603050405020304" pitchFamily="18" charset="0"/>
              </a:rPr>
              <a:t>QUALITY MANAGEMENT SYSTEM (QMS):</a:t>
            </a:r>
          </a:p>
          <a:p>
            <a:r>
              <a:rPr lang="en-US" sz="2400" dirty="0">
                <a:solidFill>
                  <a:schemeClr val="tx1"/>
                </a:solidFill>
                <a:latin typeface="Times New Roman" panose="02020603050405020304" pitchFamily="18" charset="0"/>
                <a:cs typeface="Times New Roman" panose="02020603050405020304" pitchFamily="18" charset="0"/>
              </a:rPr>
              <a:t>QMS is defined as set of processes, procedures, documents, checklist and practices which are implemented in organization to produce and deliver products to the customer to achieve customer satisfaction. International Organization for Standardization 9001 helps organizations to develop and implement quality management system.</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0489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PRINCIPLES OF  QUALITY MANAGEMENT</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According to iso 9001 following are the principles of quality management:</a:t>
            </a:r>
          </a:p>
          <a:p>
            <a:r>
              <a:rPr lang="en-US" sz="2000" dirty="0">
                <a:solidFill>
                  <a:schemeClr val="tx1"/>
                </a:solidFill>
                <a:latin typeface="Times New Roman" panose="02020603050405020304" pitchFamily="18" charset="0"/>
                <a:cs typeface="Times New Roman" panose="02020603050405020304" pitchFamily="18" charset="0"/>
              </a:rPr>
              <a:t>Engagement of people.</a:t>
            </a:r>
          </a:p>
          <a:p>
            <a:r>
              <a:rPr lang="en-US" sz="2000" dirty="0">
                <a:solidFill>
                  <a:schemeClr val="tx1"/>
                </a:solidFill>
                <a:latin typeface="Times New Roman" panose="02020603050405020304" pitchFamily="18" charset="0"/>
                <a:cs typeface="Times New Roman" panose="02020603050405020304" pitchFamily="18" charset="0"/>
              </a:rPr>
              <a:t>Customer focus.</a:t>
            </a:r>
          </a:p>
          <a:p>
            <a:r>
              <a:rPr lang="en-US" sz="2000" dirty="0">
                <a:solidFill>
                  <a:schemeClr val="tx1"/>
                </a:solidFill>
                <a:latin typeface="Times New Roman" panose="02020603050405020304" pitchFamily="18" charset="0"/>
                <a:cs typeface="Times New Roman" panose="02020603050405020304" pitchFamily="18" charset="0"/>
              </a:rPr>
              <a:t>Leadership.</a:t>
            </a:r>
          </a:p>
          <a:p>
            <a:r>
              <a:rPr lang="en-US" sz="2000">
                <a:solidFill>
                  <a:schemeClr val="tx1"/>
                </a:solidFill>
                <a:latin typeface="Times New Roman" panose="02020603050405020304" pitchFamily="18" charset="0"/>
                <a:cs typeface="Times New Roman" panose="02020603050405020304" pitchFamily="18" charset="0"/>
              </a:rPr>
              <a:t>Evidence-based </a:t>
            </a:r>
            <a:r>
              <a:rPr lang="en-US" sz="2000" dirty="0">
                <a:solidFill>
                  <a:schemeClr val="tx1"/>
                </a:solidFill>
                <a:latin typeface="Times New Roman" panose="02020603050405020304" pitchFamily="18" charset="0"/>
                <a:cs typeface="Times New Roman" panose="02020603050405020304" pitchFamily="18" charset="0"/>
              </a:rPr>
              <a:t>decision making.</a:t>
            </a:r>
          </a:p>
          <a:p>
            <a:r>
              <a:rPr lang="en-US" sz="2000" dirty="0">
                <a:solidFill>
                  <a:schemeClr val="tx1"/>
                </a:solidFill>
                <a:latin typeface="Times New Roman" panose="02020603050405020304" pitchFamily="18" charset="0"/>
                <a:cs typeface="Times New Roman" panose="02020603050405020304" pitchFamily="18" charset="0"/>
              </a:rPr>
              <a:t>Relationship management.</a:t>
            </a:r>
          </a:p>
        </p:txBody>
      </p:sp>
    </p:spTree>
    <p:extLst>
      <p:ext uri="{BB962C8B-B14F-4D97-AF65-F5344CB8AC3E}">
        <p14:creationId xmlns:p14="http://schemas.microsoft.com/office/powerpoint/2010/main" val="39169278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chemeClr val="tx1"/>
                </a:solidFill>
                <a:latin typeface="Times New Roman" panose="02020603050405020304" pitchFamily="18" charset="0"/>
                <a:cs typeface="Times New Roman" panose="02020603050405020304" pitchFamily="18" charset="0"/>
              </a:rPr>
              <a:t>WHAT IS ENGAGEMENT OF PEOPLE?</a:t>
            </a:r>
            <a:endParaRPr lang="en-US" dirty="0"/>
          </a:p>
        </p:txBody>
      </p:sp>
      <p:sp>
        <p:nvSpPr>
          <p:cNvPr id="3" name="Content Placeholder 2"/>
          <p:cNvSpPr>
            <a:spLocks noGrp="1"/>
          </p:cNvSpPr>
          <p:nvPr>
            <p:ph idx="1"/>
          </p:nvPr>
        </p:nvSpPr>
        <p:spPr>
          <a:xfrm>
            <a:off x="677334" y="1527465"/>
            <a:ext cx="8596668" cy="451389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Employee engagement describes the level of enthusiasm and dedication a worker feels toward their job. Engaged employees care about their work and about the performance of the company, and feel that their efforts make a difference.</a:t>
            </a:r>
          </a:p>
          <a:p>
            <a:r>
              <a:rPr lang="en-US" sz="2800" b="1" u="sng" dirty="0">
                <a:solidFill>
                  <a:schemeClr val="tx1"/>
                </a:solidFill>
                <a:latin typeface="Times New Roman" panose="02020603050405020304" pitchFamily="18" charset="0"/>
                <a:cs typeface="Times New Roman" panose="02020603050405020304" pitchFamily="18" charset="0"/>
              </a:rPr>
              <a:t>HOW TO IMPROVE EMPLOYEE ENGAGEMENT: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Communicate with people to promote understanding of the importance of their individual contribution.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Promote collaboration throughout the organization.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Facilitate open discussion and sharing of knowledge and experience.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Recognize and acknowledge people’s contribution, learning and improvement</a:t>
            </a:r>
          </a:p>
        </p:txBody>
      </p:sp>
    </p:spTree>
    <p:extLst>
      <p:ext uri="{BB962C8B-B14F-4D97-AF65-F5344CB8AC3E}">
        <p14:creationId xmlns:p14="http://schemas.microsoft.com/office/powerpoint/2010/main" val="26472754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latin typeface="Times New Roman" panose="02020603050405020304" pitchFamily="18" charset="0"/>
                <a:cs typeface="Times New Roman" panose="02020603050405020304" pitchFamily="18" charset="0"/>
              </a:rPr>
              <a:t>BENEFITS OF ENGAGEMENT OF PEOPLE</a:t>
            </a:r>
            <a:endParaRPr lang="en-US" dirty="0"/>
          </a:p>
        </p:txBody>
      </p:sp>
      <p:sp>
        <p:nvSpPr>
          <p:cNvPr id="3" name="Content Placeholder 2"/>
          <p:cNvSpPr>
            <a:spLocks noGrp="1"/>
          </p:cNvSpPr>
          <p:nvPr>
            <p:ph idx="1"/>
          </p:nvPr>
        </p:nvSpPr>
        <p:spPr>
          <a:xfrm>
            <a:off x="801159" y="2054226"/>
            <a:ext cx="8596668" cy="4110962"/>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Enhanced involvement of people in improvement activities </a:t>
            </a:r>
          </a:p>
          <a:p>
            <a:r>
              <a:rPr lang="en-US" sz="2400" dirty="0">
                <a:solidFill>
                  <a:schemeClr val="tx1"/>
                </a:solidFill>
                <a:latin typeface="Times New Roman" panose="02020603050405020304" pitchFamily="18" charset="0"/>
                <a:cs typeface="Times New Roman" panose="02020603050405020304" pitchFamily="18" charset="0"/>
              </a:rPr>
              <a:t> Enhanced personal development, initiatives and creativity </a:t>
            </a:r>
          </a:p>
          <a:p>
            <a:r>
              <a:rPr lang="en-US" sz="2400" dirty="0">
                <a:solidFill>
                  <a:schemeClr val="tx1"/>
                </a:solidFill>
                <a:latin typeface="Times New Roman" panose="02020603050405020304" pitchFamily="18" charset="0"/>
                <a:cs typeface="Times New Roman" panose="02020603050405020304" pitchFamily="18" charset="0"/>
              </a:rPr>
              <a:t> Enhanced people satisfaction </a:t>
            </a:r>
          </a:p>
          <a:p>
            <a:r>
              <a:rPr lang="en-US" sz="2400" dirty="0">
                <a:solidFill>
                  <a:schemeClr val="tx1"/>
                </a:solidFill>
                <a:latin typeface="Times New Roman" panose="02020603050405020304" pitchFamily="18" charset="0"/>
                <a:cs typeface="Times New Roman" panose="02020603050405020304" pitchFamily="18" charset="0"/>
              </a:rPr>
              <a:t> Enhanced trust and collaboration throughout the organization</a:t>
            </a:r>
          </a:p>
        </p:txBody>
      </p:sp>
    </p:spTree>
    <p:extLst>
      <p:ext uri="{BB962C8B-B14F-4D97-AF65-F5344CB8AC3E}">
        <p14:creationId xmlns:p14="http://schemas.microsoft.com/office/powerpoint/2010/main" val="28614563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A336-55A8-4B43-81D1-2233ECF32406}"/>
              </a:ext>
            </a:extLst>
          </p:cNvPr>
          <p:cNvSpPr>
            <a:spLocks noGrp="1"/>
          </p:cNvSpPr>
          <p:nvPr>
            <p:ph type="title"/>
          </p:nvPr>
        </p:nvSpPr>
        <p:spPr/>
        <p:txBody>
          <a:bodyPr>
            <a:normAutofit/>
          </a:bodyPr>
          <a:lstStyle/>
          <a:p>
            <a:r>
              <a:rPr lang="en-US" sz="4400" b="1" u="sng" dirty="0">
                <a:solidFill>
                  <a:schemeClr val="tx1"/>
                </a:solidFill>
                <a:latin typeface="Times New Roman" panose="02020603050405020304" pitchFamily="18" charset="0"/>
                <a:cs typeface="Times New Roman" panose="02020603050405020304" pitchFamily="18" charset="0"/>
              </a:rPr>
              <a:t>WHAT CUSTOMER FOCUS ?</a:t>
            </a:r>
          </a:p>
        </p:txBody>
      </p:sp>
      <p:sp>
        <p:nvSpPr>
          <p:cNvPr id="3" name="Content Placeholder 2">
            <a:extLst>
              <a:ext uri="{FF2B5EF4-FFF2-40B4-BE49-F238E27FC236}">
                <a16:creationId xmlns:a16="http://schemas.microsoft.com/office/drawing/2014/main" id="{5DC50D37-B0D8-4784-AFD2-C97E71A8FEAF}"/>
              </a:ext>
            </a:extLst>
          </p:cNvPr>
          <p:cNvSpPr>
            <a:spLocks noGrp="1"/>
          </p:cNvSpPr>
          <p:nvPr>
            <p:ph idx="1"/>
          </p:nvPr>
        </p:nvSpPr>
        <p:spPr/>
        <p:txBody>
          <a:bodyPr>
            <a:normAutofit fontScale="92500" lnSpcReduction="20000"/>
          </a:bodyPr>
          <a:lstStyle/>
          <a:p>
            <a:r>
              <a:rPr lang="en-US" sz="3600" dirty="0">
                <a:latin typeface="+mj-lt"/>
                <a:ea typeface="+mj-ea"/>
                <a:cs typeface="+mj-cs"/>
              </a:rPr>
              <a:t>Customer focus means exceeding customer expectations and providing satisfaction and value with every customer interaction. It requires an organization to link every business objective to customer needs and to recognize that customers are those that have both direct and indirect relationships with an organization.</a:t>
            </a:r>
          </a:p>
        </p:txBody>
      </p:sp>
    </p:spTree>
    <p:extLst>
      <p:ext uri="{BB962C8B-B14F-4D97-AF65-F5344CB8AC3E}">
        <p14:creationId xmlns:p14="http://schemas.microsoft.com/office/powerpoint/2010/main" val="334190343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C329-3841-4F86-B752-1D9F26F5BD8E}"/>
              </a:ext>
            </a:extLst>
          </p:cNvPr>
          <p:cNvSpPr>
            <a:spLocks noGrp="1"/>
          </p:cNvSpPr>
          <p:nvPr>
            <p:ph type="title"/>
          </p:nvPr>
        </p:nvSpPr>
        <p:spPr/>
        <p:txBody>
          <a:bodyPr>
            <a:normAutofit/>
          </a:bodyPr>
          <a:lstStyle/>
          <a:p>
            <a:r>
              <a:rPr lang="en-US" sz="4800" b="1" u="sng" dirty="0">
                <a:solidFill>
                  <a:schemeClr val="tx1"/>
                </a:solidFill>
                <a:latin typeface="Times New Roman" panose="02020603050405020304" pitchFamily="18" charset="0"/>
                <a:cs typeface="Times New Roman" panose="02020603050405020304" pitchFamily="18" charset="0"/>
              </a:rPr>
              <a:t>WHY CUSTOMER FOCUS ?</a:t>
            </a:r>
          </a:p>
        </p:txBody>
      </p:sp>
      <p:sp>
        <p:nvSpPr>
          <p:cNvPr id="3" name="Content Placeholder 2">
            <a:extLst>
              <a:ext uri="{FF2B5EF4-FFF2-40B4-BE49-F238E27FC236}">
                <a16:creationId xmlns:a16="http://schemas.microsoft.com/office/drawing/2014/main" id="{AC435319-93C0-4191-946E-9FB0A91185D0}"/>
              </a:ext>
            </a:extLst>
          </p:cNvPr>
          <p:cNvSpPr>
            <a:spLocks noGrp="1"/>
          </p:cNvSpPr>
          <p:nvPr>
            <p:ph idx="1"/>
          </p:nvPr>
        </p:nvSpPr>
        <p:spPr>
          <a:xfrm>
            <a:off x="677334" y="2160589"/>
            <a:ext cx="8669866" cy="4463731"/>
          </a:xfrm>
        </p:spPr>
        <p:txBody>
          <a:bodyPr>
            <a:normAutofit fontScale="25000" lnSpcReduction="20000"/>
          </a:bodyPr>
          <a:lstStyle/>
          <a:p>
            <a:pPr algn="l"/>
            <a:r>
              <a:rPr lang="en-US" sz="9600" dirty="0">
                <a:latin typeface="+mj-lt"/>
                <a:ea typeface="+mj-ea"/>
                <a:cs typeface="+mj-cs"/>
              </a:rPr>
              <a:t>Customer focus is the foundation for customer loyalty. According to the Zendesk Customer</a:t>
            </a:r>
            <a:r>
              <a:rPr lang="en-US" sz="9600" dirty="0">
                <a:latin typeface="+mj-lt"/>
                <a:ea typeface="+mj-ea"/>
                <a:cs typeface="+mj-cs"/>
                <a:hlinkClick r:id="rId2">
                  <a:extLst>
                    <a:ext uri="{A12FA001-AC4F-418D-AE19-62706E023703}">
                      <ahyp:hlinkClr xmlns:ahyp="http://schemas.microsoft.com/office/drawing/2018/hyperlinkcolor" val="tx"/>
                    </a:ext>
                  </a:extLst>
                </a:hlinkClick>
              </a:rPr>
              <a:t> </a:t>
            </a:r>
            <a:r>
              <a:rPr lang="en-US" sz="9600" dirty="0">
                <a:latin typeface="+mj-lt"/>
                <a:ea typeface="+mj-ea"/>
                <a:cs typeface="+mj-cs"/>
              </a:rPr>
              <a:t>Experience Trends Report 2020, 74 percent of customers feel loyal to a particular company, with 52 percent reporting that they go out of their way to buy from their favorite brands.</a:t>
            </a:r>
          </a:p>
          <a:p>
            <a:pPr algn="l"/>
            <a:r>
              <a:rPr lang="en-US" sz="9600" dirty="0">
                <a:latin typeface="+mj-lt"/>
                <a:ea typeface="+mj-ea"/>
                <a:cs typeface="+mj-cs"/>
              </a:rPr>
              <a:t>What’s more, roughly half of customers say they would switch to a competitor after just one bad experience. And that number jumps to 80 percent in the case of more than one bad experience. Becoming a customer-focused organization is important for helping you ensure that customers leave the experience feeling good about your brand.</a:t>
            </a:r>
          </a:p>
        </p:txBody>
      </p:sp>
    </p:spTree>
    <p:extLst>
      <p:ext uri="{BB962C8B-B14F-4D97-AF65-F5344CB8AC3E}">
        <p14:creationId xmlns:p14="http://schemas.microsoft.com/office/powerpoint/2010/main" val="120672717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1697-AA71-42D2-BDE8-17F5975001CD}"/>
              </a:ext>
            </a:extLst>
          </p:cNvPr>
          <p:cNvSpPr>
            <a:spLocks noGrp="1"/>
          </p:cNvSpPr>
          <p:nvPr>
            <p:ph type="title"/>
          </p:nvPr>
        </p:nvSpPr>
        <p:spPr/>
        <p:txBody>
          <a:bodyPr>
            <a:normAutofit/>
          </a:bodyPr>
          <a:lstStyle/>
          <a:p>
            <a:r>
              <a:rPr lang="en-US" sz="4400" b="1" u="sng" dirty="0">
                <a:solidFill>
                  <a:schemeClr val="tx1"/>
                </a:solidFill>
                <a:latin typeface="Times New Roman" panose="02020603050405020304" pitchFamily="18" charset="0"/>
                <a:cs typeface="Times New Roman" panose="02020603050405020304" pitchFamily="18" charset="0"/>
              </a:rPr>
              <a:t>HOW CUSTOMER FOCUS?</a:t>
            </a:r>
          </a:p>
        </p:txBody>
      </p:sp>
      <p:sp>
        <p:nvSpPr>
          <p:cNvPr id="3" name="Content Placeholder 2">
            <a:extLst>
              <a:ext uri="{FF2B5EF4-FFF2-40B4-BE49-F238E27FC236}">
                <a16:creationId xmlns:a16="http://schemas.microsoft.com/office/drawing/2014/main" id="{97CD5198-2D5E-48BE-8020-2DCBC92265FB}"/>
              </a:ext>
            </a:extLst>
          </p:cNvPr>
          <p:cNvSpPr>
            <a:spLocks noGrp="1"/>
          </p:cNvSpPr>
          <p:nvPr>
            <p:ph idx="1"/>
          </p:nvPr>
        </p:nvSpPr>
        <p:spPr>
          <a:xfrm>
            <a:off x="838200" y="2056448"/>
            <a:ext cx="10515600" cy="3324225"/>
          </a:xfrm>
        </p:spPr>
        <p:txBody>
          <a:bodyPr/>
          <a:lstStyle/>
          <a:p>
            <a:pPr marL="514350" indent="-514350">
              <a:buFont typeface="+mj-lt"/>
              <a:buAutoNum type="arabicParenR"/>
            </a:pPr>
            <a:r>
              <a:rPr lang="en-US" sz="2400" dirty="0">
                <a:latin typeface="+mj-lt"/>
                <a:ea typeface="+mj-ea"/>
                <a:cs typeface="+mj-cs"/>
              </a:rPr>
              <a:t>Encourage collaboration</a:t>
            </a:r>
          </a:p>
          <a:p>
            <a:pPr marL="514350" indent="-514350">
              <a:buFont typeface="+mj-lt"/>
              <a:buAutoNum type="arabicParenR"/>
            </a:pPr>
            <a:r>
              <a:rPr lang="en-US" sz="2400" dirty="0">
                <a:latin typeface="+mj-lt"/>
                <a:ea typeface="+mj-ea"/>
                <a:cs typeface="+mj-cs"/>
              </a:rPr>
              <a:t>Meet your customers where they are</a:t>
            </a:r>
          </a:p>
          <a:p>
            <a:pPr marL="514350" indent="-514350">
              <a:buFont typeface="+mj-lt"/>
              <a:buAutoNum type="arabicParenR"/>
            </a:pPr>
            <a:r>
              <a:rPr lang="en-US" sz="2400" dirty="0">
                <a:latin typeface="+mj-lt"/>
                <a:ea typeface="+mj-ea"/>
                <a:cs typeface="+mj-cs"/>
              </a:rPr>
              <a:t>Use feedback to get better</a:t>
            </a:r>
          </a:p>
          <a:p>
            <a:pPr marL="514350" indent="-514350">
              <a:buFont typeface="+mj-lt"/>
              <a:buAutoNum type="arabicParenR"/>
            </a:pPr>
            <a:r>
              <a:rPr lang="en-US" sz="2400" dirty="0">
                <a:latin typeface="+mj-lt"/>
                <a:ea typeface="+mj-ea"/>
                <a:cs typeface="+mj-cs"/>
              </a:rPr>
              <a:t>Combine data with empathy</a:t>
            </a:r>
          </a:p>
          <a:p>
            <a:pPr marL="514350" indent="-514350">
              <a:buFont typeface="+mj-lt"/>
              <a:buAutoNum type="arabicParenR"/>
            </a:pPr>
            <a:r>
              <a:rPr lang="en-US" sz="2400" dirty="0">
                <a:latin typeface="+mj-lt"/>
                <a:ea typeface="+mj-ea"/>
                <a:cs typeface="+mj-cs"/>
              </a:rPr>
              <a:t>Leverage AI to proactively meet customers’ needs</a:t>
            </a:r>
          </a:p>
          <a:p>
            <a:endParaRPr lang="en-US" dirty="0"/>
          </a:p>
        </p:txBody>
      </p:sp>
    </p:spTree>
    <p:extLst>
      <p:ext uri="{BB962C8B-B14F-4D97-AF65-F5344CB8AC3E}">
        <p14:creationId xmlns:p14="http://schemas.microsoft.com/office/powerpoint/2010/main" val="1338405857"/>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342</TotalTime>
  <Words>844</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SourceSansPro</vt:lpstr>
      <vt:lpstr>Times New Roman</vt:lpstr>
      <vt:lpstr>Trebuchet MS</vt:lpstr>
      <vt:lpstr>Wingdings</vt:lpstr>
      <vt:lpstr>Wingdings 3</vt:lpstr>
      <vt:lpstr>Facet</vt:lpstr>
      <vt:lpstr> QUALITY MANAGEMENT AND ITS PRINCIPLES </vt:lpstr>
      <vt:lpstr>WHAT IS QUALITY?</vt:lpstr>
      <vt:lpstr>WHAT IS QUALITY MANAGEMENT?</vt:lpstr>
      <vt:lpstr>PRINCIPLES OF  QUALITY MANAGEMENT</vt:lpstr>
      <vt:lpstr>WHAT IS ENGAGEMENT OF PEOPLE?</vt:lpstr>
      <vt:lpstr>BENEFITS OF ENGAGEMENT OF PEOPLE</vt:lpstr>
      <vt:lpstr>WHAT CUSTOMER FOCUS ?</vt:lpstr>
      <vt:lpstr>WHY CUSTOMER FOCUS ?</vt:lpstr>
      <vt:lpstr>HOW CUSTOMER FOCUS?</vt:lpstr>
      <vt:lpstr>LEADERSHIP</vt:lpstr>
      <vt:lpstr>BENEFITS OF LEADERSHIP</vt:lpstr>
      <vt:lpstr>WHAT A LEADER DOES</vt:lpstr>
      <vt:lpstr>EVIDENCE BASED DECISION MAKING:</vt:lpstr>
      <vt:lpstr>MONITORING AND MEASURING PROCEDURES</vt:lpstr>
      <vt:lpstr>RELATIONSHIP MANAGEMENT</vt:lpstr>
      <vt:lpstr>CUSTOMER RELATIONSHIP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Customer Focus ?</dc:title>
  <dc:creator>Compro</dc:creator>
  <cp:lastModifiedBy>Ammar Siddiqui</cp:lastModifiedBy>
  <cp:revision>16</cp:revision>
  <dcterms:created xsi:type="dcterms:W3CDTF">2021-12-20T14:27:18Z</dcterms:created>
  <dcterms:modified xsi:type="dcterms:W3CDTF">2021-12-23T05:58:32Z</dcterms:modified>
</cp:coreProperties>
</file>