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4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7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9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12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0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41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6517-6805-47AF-B3DD-A2CA8661A19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3DD7-9210-452A-9D0F-D1070E934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9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ficial intelligence (AI) vs. Computer science engineering, Which is  best? — JIET Jodhp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8989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05266" y="1138212"/>
            <a:ext cx="73237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97904" y="2641776"/>
            <a:ext cx="6331685" cy="16082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71768" y="2654475"/>
            <a:ext cx="59839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11216" y="4031466"/>
            <a:ext cx="3680784" cy="1938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753342" y="4078871"/>
            <a:ext cx="34386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Team: </a:t>
            </a:r>
          </a:p>
          <a:p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1.  ABC </a:t>
            </a:r>
            <a:r>
              <a:rPr lang="en-IN" sz="20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ABC</a:t>
            </a: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ABC</a:t>
            </a: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ABC</a:t>
            </a:r>
            <a:endParaRPr lang="en-IN" sz="20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2. XYZ </a:t>
            </a:r>
            <a:r>
              <a:rPr lang="en-IN" sz="20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XYZ</a:t>
            </a: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XYZ</a:t>
            </a:r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XYZ</a:t>
            </a:r>
            <a:endParaRPr lang="en-IN" sz="20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3. 123 123 123 123</a:t>
            </a:r>
          </a:p>
          <a:p>
            <a:r>
              <a:rPr lang="en-IN" sz="2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4. QQQ QQQQQQQ</a:t>
            </a:r>
            <a:endParaRPr lang="en-IN" sz="20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79" y="6221568"/>
            <a:ext cx="12179121" cy="643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869" y="6318667"/>
            <a:ext cx="7569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</a:t>
            </a:r>
            <a:r>
              <a:rPr lang="en-IN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Computer Science Engineering</a:t>
            </a:r>
            <a:endParaRPr lang="en-IN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979" y="0"/>
            <a:ext cx="3397910" cy="1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Shareef</dc:creator>
  <cp:lastModifiedBy>Dr. Shareef</cp:lastModifiedBy>
  <cp:revision>14</cp:revision>
  <dcterms:created xsi:type="dcterms:W3CDTF">2023-09-14T04:33:24Z</dcterms:created>
  <dcterms:modified xsi:type="dcterms:W3CDTF">2024-09-14T08:48:46Z</dcterms:modified>
</cp:coreProperties>
</file>