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52" r:id="rId2"/>
    <p:sldMasterId id="2147483964" r:id="rId3"/>
    <p:sldMasterId id="2147483988" r:id="rId4"/>
  </p:sldMasterIdLst>
  <p:notesMasterIdLst>
    <p:notesMasterId r:id="rId38"/>
  </p:notesMasterIdLst>
  <p:sldIdLst>
    <p:sldId id="259" r:id="rId5"/>
    <p:sldId id="262" r:id="rId6"/>
    <p:sldId id="265" r:id="rId7"/>
    <p:sldId id="268" r:id="rId8"/>
    <p:sldId id="271" r:id="rId9"/>
    <p:sldId id="274" r:id="rId10"/>
    <p:sldId id="277" r:id="rId11"/>
    <p:sldId id="280" r:id="rId12"/>
    <p:sldId id="283" r:id="rId13"/>
    <p:sldId id="289" r:id="rId14"/>
    <p:sldId id="292" r:id="rId15"/>
    <p:sldId id="295" r:id="rId16"/>
    <p:sldId id="298" r:id="rId17"/>
    <p:sldId id="304" r:id="rId18"/>
    <p:sldId id="307" r:id="rId19"/>
    <p:sldId id="310" r:id="rId20"/>
    <p:sldId id="313" r:id="rId21"/>
    <p:sldId id="316" r:id="rId22"/>
    <p:sldId id="319" r:id="rId23"/>
    <p:sldId id="322" r:id="rId24"/>
    <p:sldId id="328" r:id="rId25"/>
    <p:sldId id="331" r:id="rId26"/>
    <p:sldId id="334" r:id="rId27"/>
    <p:sldId id="337" r:id="rId28"/>
    <p:sldId id="340" r:id="rId29"/>
    <p:sldId id="361" r:id="rId30"/>
    <p:sldId id="362" r:id="rId31"/>
    <p:sldId id="349" r:id="rId32"/>
    <p:sldId id="360" r:id="rId33"/>
    <p:sldId id="352" r:id="rId34"/>
    <p:sldId id="358" r:id="rId35"/>
    <p:sldId id="355" r:id="rId36"/>
    <p:sldId id="359" r:id="rId37"/>
  </p:sldIdLst>
  <p:sldSz cx="1219200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FAF62-A2F1-4821-99D7-D9C84DC91D20}" v="1" dt="2023-12-02T09:24:57.621"/>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1V>
      <a:tcStyle>
        <a:tcBdr>
          <a:top>
            <a:lnRef idx="1">
              <a:schemeClr val="accent6"/>
            </a:lnRef>
          </a:top>
          <a:bottom>
            <a:lnRef idx="1">
              <a:schemeClr val="accent6"/>
            </a:lnRef>
          </a:bottom>
        </a:tcBdr>
        <a:fill>
          <a:solidFill>
            <a:schemeClr val="accent6">
              <a:alpha val="40000"/>
            </a:schemeClr>
          </a:solidFill>
        </a:fill>
      </a:tcStyle>
    </a:band1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0"/>
  </p:normalViewPr>
  <p:slideViewPr>
    <p:cSldViewPr>
      <p:cViewPr varScale="1">
        <p:scale>
          <a:sx n="79" d="100"/>
          <a:sy n="79" d="100"/>
        </p:scale>
        <p:origin x="773" y="77"/>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6958F8-8805-487A-A0D7-781CDEEAE885}" type="datetimeFigureOut">
              <a:rPr lang="en-IN" smtClean="0"/>
              <a:t>09-04-2025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56F209-E700-46E4-9E30-187ED8A33D85}" type="slidenum">
              <a:rPr lang="en-IN" smtClean="0"/>
              <a:t>‹#›</a:t>
            </a:fld>
            <a:endParaRPr lang="en-IN"/>
          </a:p>
        </p:txBody>
      </p:sp>
    </p:spTree>
    <p:extLst>
      <p:ext uri="{BB962C8B-B14F-4D97-AF65-F5344CB8AC3E}">
        <p14:creationId xmlns:p14="http://schemas.microsoft.com/office/powerpoint/2010/main" val="1369481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156F209-E700-46E4-9E30-187ED8A33D85}" type="slidenum">
              <a:rPr lang="en-IN" smtClean="0"/>
              <a:t>5</a:t>
            </a:fld>
            <a:endParaRPr lang="en-IN"/>
          </a:p>
        </p:txBody>
      </p:sp>
    </p:spTree>
    <p:extLst>
      <p:ext uri="{BB962C8B-B14F-4D97-AF65-F5344CB8AC3E}">
        <p14:creationId xmlns:p14="http://schemas.microsoft.com/office/powerpoint/2010/main" val="3574780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AA22881B-3F75-43EB-8A9B-CE98680B6BE3}" type="datetimeFigureOut">
              <a:rPr lang="en-US" smtClean="0"/>
              <a:t>4/9/2025</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00D22CC-5357-45D0-B09F-C42C797C7375}" type="datetimeFigureOut">
              <a:rPr lang="en-US" smtClean="0"/>
              <a:t>4/9/2025</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4FC2EC4A-FD34-407C-B790-5D65CE258C24}" type="datetimeFigureOut">
              <a:rPr lang="en-US" smtClean="0"/>
              <a:t>4/9/2025</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0CD5-D6D9-68CA-4316-872260D69B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A8C208-60C8-822E-FA17-6730811718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DB2CE2-CF5B-F163-4A60-C3C1BE294C76}"/>
              </a:ext>
            </a:extLst>
          </p:cNvPr>
          <p:cNvSpPr>
            <a:spLocks noGrp="1"/>
          </p:cNvSpPr>
          <p:nvPr>
            <p:ph type="dt" sz="half" idx="10"/>
          </p:nvPr>
        </p:nvSpPr>
        <p:spPr/>
        <p:txBody>
          <a:bodyPr/>
          <a:lstStyle/>
          <a:p>
            <a:fld id="{C04E11F6-D885-4E24-8106-353AF8303318}" type="datetimeFigureOut">
              <a:rPr lang="en-IN" smtClean="0"/>
              <a:t>09-04-2025</a:t>
            </a:fld>
            <a:endParaRPr lang="en-IN"/>
          </a:p>
        </p:txBody>
      </p:sp>
      <p:sp>
        <p:nvSpPr>
          <p:cNvPr id="5" name="Footer Placeholder 4">
            <a:extLst>
              <a:ext uri="{FF2B5EF4-FFF2-40B4-BE49-F238E27FC236}">
                <a16:creationId xmlns:a16="http://schemas.microsoft.com/office/drawing/2014/main" id="{71E7C1CA-1549-1C9D-3804-EB43066196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444EFB-2C52-12E3-8259-02D087A5E29C}"/>
              </a:ext>
            </a:extLst>
          </p:cNvPr>
          <p:cNvSpPr>
            <a:spLocks noGrp="1"/>
          </p:cNvSpPr>
          <p:nvPr>
            <p:ph type="sldNum" sz="quarter" idx="12"/>
          </p:nvPr>
        </p:nvSpPr>
        <p:spPr/>
        <p:txBody>
          <a:bodyPr/>
          <a:lstStyle/>
          <a:p>
            <a:fld id="{D9C72359-91B7-4D47-BC8B-E8B46F1D1589}" type="slidenum">
              <a:rPr lang="en-IN" smtClean="0"/>
              <a:t>‹#›</a:t>
            </a:fld>
            <a:endParaRPr lang="en-IN"/>
          </a:p>
        </p:txBody>
      </p:sp>
    </p:spTree>
    <p:extLst>
      <p:ext uri="{BB962C8B-B14F-4D97-AF65-F5344CB8AC3E}">
        <p14:creationId xmlns:p14="http://schemas.microsoft.com/office/powerpoint/2010/main" val="235045244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2F721-054E-8EAF-1CFB-55E7354484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2E4A60-8C1F-DB43-A247-E83E9A68A0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CF66B5-F822-7A4F-5296-895E3C764FC2}"/>
              </a:ext>
            </a:extLst>
          </p:cNvPr>
          <p:cNvSpPr>
            <a:spLocks noGrp="1"/>
          </p:cNvSpPr>
          <p:nvPr>
            <p:ph type="dt" sz="half" idx="10"/>
          </p:nvPr>
        </p:nvSpPr>
        <p:spPr/>
        <p:txBody>
          <a:bodyPr/>
          <a:lstStyle/>
          <a:p>
            <a:fld id="{C04E11F6-D885-4E24-8106-353AF8303318}" type="datetimeFigureOut">
              <a:rPr lang="en-IN" smtClean="0"/>
              <a:t>09-04-2025</a:t>
            </a:fld>
            <a:endParaRPr lang="en-IN"/>
          </a:p>
        </p:txBody>
      </p:sp>
      <p:sp>
        <p:nvSpPr>
          <p:cNvPr id="5" name="Footer Placeholder 4">
            <a:extLst>
              <a:ext uri="{FF2B5EF4-FFF2-40B4-BE49-F238E27FC236}">
                <a16:creationId xmlns:a16="http://schemas.microsoft.com/office/drawing/2014/main" id="{107BF328-B1FD-F148-E3F4-B0E4F0E19F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8BED6E-BB07-5439-3934-106124B033CB}"/>
              </a:ext>
            </a:extLst>
          </p:cNvPr>
          <p:cNvSpPr>
            <a:spLocks noGrp="1"/>
          </p:cNvSpPr>
          <p:nvPr>
            <p:ph type="sldNum" sz="quarter" idx="12"/>
          </p:nvPr>
        </p:nvSpPr>
        <p:spPr/>
        <p:txBody>
          <a:bodyPr/>
          <a:lstStyle/>
          <a:p>
            <a:fld id="{D9C72359-91B7-4D47-BC8B-E8B46F1D1589}" type="slidenum">
              <a:rPr lang="en-IN" smtClean="0"/>
              <a:t>‹#›</a:t>
            </a:fld>
            <a:endParaRPr lang="en-IN"/>
          </a:p>
        </p:txBody>
      </p:sp>
    </p:spTree>
    <p:extLst>
      <p:ext uri="{BB962C8B-B14F-4D97-AF65-F5344CB8AC3E}">
        <p14:creationId xmlns:p14="http://schemas.microsoft.com/office/powerpoint/2010/main" val="349705585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3CB1-D16B-FAF4-6B62-629C5D1D5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2747D4-600C-6CA7-1E08-78D5E5E999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C871D-E1BF-DC71-3740-A101AC054BA1}"/>
              </a:ext>
            </a:extLst>
          </p:cNvPr>
          <p:cNvSpPr>
            <a:spLocks noGrp="1"/>
          </p:cNvSpPr>
          <p:nvPr>
            <p:ph type="dt" sz="half" idx="10"/>
          </p:nvPr>
        </p:nvSpPr>
        <p:spPr/>
        <p:txBody>
          <a:bodyPr/>
          <a:lstStyle/>
          <a:p>
            <a:fld id="{C04E11F6-D885-4E24-8106-353AF8303318}" type="datetimeFigureOut">
              <a:rPr lang="en-IN" smtClean="0"/>
              <a:t>09-04-2025</a:t>
            </a:fld>
            <a:endParaRPr lang="en-IN"/>
          </a:p>
        </p:txBody>
      </p:sp>
      <p:sp>
        <p:nvSpPr>
          <p:cNvPr id="5" name="Footer Placeholder 4">
            <a:extLst>
              <a:ext uri="{FF2B5EF4-FFF2-40B4-BE49-F238E27FC236}">
                <a16:creationId xmlns:a16="http://schemas.microsoft.com/office/drawing/2014/main" id="{F8F4DB0A-0806-2727-E129-12BE26004E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1C123F-E210-7E84-4F40-A8A817E79AE7}"/>
              </a:ext>
            </a:extLst>
          </p:cNvPr>
          <p:cNvSpPr>
            <a:spLocks noGrp="1"/>
          </p:cNvSpPr>
          <p:nvPr>
            <p:ph type="sldNum" sz="quarter" idx="12"/>
          </p:nvPr>
        </p:nvSpPr>
        <p:spPr/>
        <p:txBody>
          <a:bodyPr/>
          <a:lstStyle/>
          <a:p>
            <a:fld id="{D9C72359-91B7-4D47-BC8B-E8B46F1D1589}" type="slidenum">
              <a:rPr lang="en-IN" smtClean="0"/>
              <a:t>‹#›</a:t>
            </a:fld>
            <a:endParaRPr lang="en-IN"/>
          </a:p>
        </p:txBody>
      </p:sp>
    </p:spTree>
    <p:extLst>
      <p:ext uri="{BB962C8B-B14F-4D97-AF65-F5344CB8AC3E}">
        <p14:creationId xmlns:p14="http://schemas.microsoft.com/office/powerpoint/2010/main" val="239302858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F3D5-B57E-6D25-B67C-A056B02542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2D0B5D-3C36-E713-9883-A779AD9981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547E20-6E28-523D-FA70-7F81F3EB90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0A1B1B-953D-7CC7-D5F6-48D19AEAA3AA}"/>
              </a:ext>
            </a:extLst>
          </p:cNvPr>
          <p:cNvSpPr>
            <a:spLocks noGrp="1"/>
          </p:cNvSpPr>
          <p:nvPr>
            <p:ph type="dt" sz="half" idx="10"/>
          </p:nvPr>
        </p:nvSpPr>
        <p:spPr/>
        <p:txBody>
          <a:bodyPr/>
          <a:lstStyle/>
          <a:p>
            <a:fld id="{C04E11F6-D885-4E24-8106-353AF8303318}" type="datetimeFigureOut">
              <a:rPr lang="en-IN" smtClean="0"/>
              <a:t>09-04-2025</a:t>
            </a:fld>
            <a:endParaRPr lang="en-IN"/>
          </a:p>
        </p:txBody>
      </p:sp>
      <p:sp>
        <p:nvSpPr>
          <p:cNvPr id="6" name="Footer Placeholder 5">
            <a:extLst>
              <a:ext uri="{FF2B5EF4-FFF2-40B4-BE49-F238E27FC236}">
                <a16:creationId xmlns:a16="http://schemas.microsoft.com/office/drawing/2014/main" id="{06A064B4-437E-0556-9343-30DCDB0800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8CC3A1-B714-9017-95E5-E40762507B73}"/>
              </a:ext>
            </a:extLst>
          </p:cNvPr>
          <p:cNvSpPr>
            <a:spLocks noGrp="1"/>
          </p:cNvSpPr>
          <p:nvPr>
            <p:ph type="sldNum" sz="quarter" idx="12"/>
          </p:nvPr>
        </p:nvSpPr>
        <p:spPr/>
        <p:txBody>
          <a:bodyPr/>
          <a:lstStyle/>
          <a:p>
            <a:fld id="{D9C72359-91B7-4D47-BC8B-E8B46F1D1589}" type="slidenum">
              <a:rPr lang="en-IN" smtClean="0"/>
              <a:t>‹#›</a:t>
            </a:fld>
            <a:endParaRPr lang="en-IN"/>
          </a:p>
        </p:txBody>
      </p:sp>
    </p:spTree>
    <p:extLst>
      <p:ext uri="{BB962C8B-B14F-4D97-AF65-F5344CB8AC3E}">
        <p14:creationId xmlns:p14="http://schemas.microsoft.com/office/powerpoint/2010/main" val="403142749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92A2-3323-F1F2-7C4E-EF8BEC70C4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8558CA-EBF0-B465-1905-A25FAA5906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FFA561-227D-5599-CF58-A62D156404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E95614-0DB3-6B12-9063-E41392740B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BACCA9-3219-EF4C-E595-B23DF449A4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34032C-6A7E-C7D6-872E-A89AF319C9D2}"/>
              </a:ext>
            </a:extLst>
          </p:cNvPr>
          <p:cNvSpPr>
            <a:spLocks noGrp="1"/>
          </p:cNvSpPr>
          <p:nvPr>
            <p:ph type="dt" sz="half" idx="10"/>
          </p:nvPr>
        </p:nvSpPr>
        <p:spPr/>
        <p:txBody>
          <a:bodyPr/>
          <a:lstStyle/>
          <a:p>
            <a:fld id="{C04E11F6-D885-4E24-8106-353AF8303318}" type="datetimeFigureOut">
              <a:rPr lang="en-IN" smtClean="0"/>
              <a:t>09-04-2025</a:t>
            </a:fld>
            <a:endParaRPr lang="en-IN"/>
          </a:p>
        </p:txBody>
      </p:sp>
      <p:sp>
        <p:nvSpPr>
          <p:cNvPr id="8" name="Footer Placeholder 7">
            <a:extLst>
              <a:ext uri="{FF2B5EF4-FFF2-40B4-BE49-F238E27FC236}">
                <a16:creationId xmlns:a16="http://schemas.microsoft.com/office/drawing/2014/main" id="{DA7B8FCA-B0C6-7FBE-8AAF-97A16183AC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E78715-9D19-FEEE-405F-7AACAD3546CE}"/>
              </a:ext>
            </a:extLst>
          </p:cNvPr>
          <p:cNvSpPr>
            <a:spLocks noGrp="1"/>
          </p:cNvSpPr>
          <p:nvPr>
            <p:ph type="sldNum" sz="quarter" idx="12"/>
          </p:nvPr>
        </p:nvSpPr>
        <p:spPr/>
        <p:txBody>
          <a:bodyPr/>
          <a:lstStyle/>
          <a:p>
            <a:fld id="{D9C72359-91B7-4D47-BC8B-E8B46F1D1589}" type="slidenum">
              <a:rPr lang="en-IN" smtClean="0"/>
              <a:t>‹#›</a:t>
            </a:fld>
            <a:endParaRPr lang="en-IN"/>
          </a:p>
        </p:txBody>
      </p:sp>
    </p:spTree>
    <p:extLst>
      <p:ext uri="{BB962C8B-B14F-4D97-AF65-F5344CB8AC3E}">
        <p14:creationId xmlns:p14="http://schemas.microsoft.com/office/powerpoint/2010/main" val="305964457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8C719-7CF6-B118-AB03-D53F246EEE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16F712-B4F2-CA5B-F60A-6DC7A174B0A4}"/>
              </a:ext>
            </a:extLst>
          </p:cNvPr>
          <p:cNvSpPr>
            <a:spLocks noGrp="1"/>
          </p:cNvSpPr>
          <p:nvPr>
            <p:ph type="dt" sz="half" idx="10"/>
          </p:nvPr>
        </p:nvSpPr>
        <p:spPr/>
        <p:txBody>
          <a:bodyPr/>
          <a:lstStyle/>
          <a:p>
            <a:fld id="{C04E11F6-D885-4E24-8106-353AF8303318}" type="datetimeFigureOut">
              <a:rPr lang="en-IN" smtClean="0"/>
              <a:t>09-04-2025</a:t>
            </a:fld>
            <a:endParaRPr lang="en-IN"/>
          </a:p>
        </p:txBody>
      </p:sp>
      <p:sp>
        <p:nvSpPr>
          <p:cNvPr id="4" name="Footer Placeholder 3">
            <a:extLst>
              <a:ext uri="{FF2B5EF4-FFF2-40B4-BE49-F238E27FC236}">
                <a16:creationId xmlns:a16="http://schemas.microsoft.com/office/drawing/2014/main" id="{7603AE75-E51A-6A8F-7C35-24017BC09B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79EBB3-40C6-072A-781A-D18FDCBFE9D8}"/>
              </a:ext>
            </a:extLst>
          </p:cNvPr>
          <p:cNvSpPr>
            <a:spLocks noGrp="1"/>
          </p:cNvSpPr>
          <p:nvPr>
            <p:ph type="sldNum" sz="quarter" idx="12"/>
          </p:nvPr>
        </p:nvSpPr>
        <p:spPr/>
        <p:txBody>
          <a:bodyPr/>
          <a:lstStyle/>
          <a:p>
            <a:fld id="{D9C72359-91B7-4D47-BC8B-E8B46F1D1589}" type="slidenum">
              <a:rPr lang="en-IN" smtClean="0"/>
              <a:t>‹#›</a:t>
            </a:fld>
            <a:endParaRPr lang="en-IN"/>
          </a:p>
        </p:txBody>
      </p:sp>
    </p:spTree>
    <p:extLst>
      <p:ext uri="{BB962C8B-B14F-4D97-AF65-F5344CB8AC3E}">
        <p14:creationId xmlns:p14="http://schemas.microsoft.com/office/powerpoint/2010/main" val="44621603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F97F5F-C6ED-E85B-53A8-FF407F995C4A}"/>
              </a:ext>
            </a:extLst>
          </p:cNvPr>
          <p:cNvSpPr>
            <a:spLocks noGrp="1"/>
          </p:cNvSpPr>
          <p:nvPr>
            <p:ph type="dt" sz="half" idx="10"/>
          </p:nvPr>
        </p:nvSpPr>
        <p:spPr/>
        <p:txBody>
          <a:bodyPr/>
          <a:lstStyle/>
          <a:p>
            <a:fld id="{C04E11F6-D885-4E24-8106-353AF8303318}" type="datetimeFigureOut">
              <a:rPr lang="en-IN" smtClean="0"/>
              <a:t>09-04-2025</a:t>
            </a:fld>
            <a:endParaRPr lang="en-IN"/>
          </a:p>
        </p:txBody>
      </p:sp>
      <p:sp>
        <p:nvSpPr>
          <p:cNvPr id="3" name="Footer Placeholder 2">
            <a:extLst>
              <a:ext uri="{FF2B5EF4-FFF2-40B4-BE49-F238E27FC236}">
                <a16:creationId xmlns:a16="http://schemas.microsoft.com/office/drawing/2014/main" id="{73F9B7FD-2B62-6A9E-5408-5F0E32C670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F37CC1-6485-EA47-006F-D67653D6FC66}"/>
              </a:ext>
            </a:extLst>
          </p:cNvPr>
          <p:cNvSpPr>
            <a:spLocks noGrp="1"/>
          </p:cNvSpPr>
          <p:nvPr>
            <p:ph type="sldNum" sz="quarter" idx="12"/>
          </p:nvPr>
        </p:nvSpPr>
        <p:spPr/>
        <p:txBody>
          <a:bodyPr/>
          <a:lstStyle/>
          <a:p>
            <a:fld id="{D9C72359-91B7-4D47-BC8B-E8B46F1D1589}" type="slidenum">
              <a:rPr lang="en-IN" smtClean="0"/>
              <a:t>‹#›</a:t>
            </a:fld>
            <a:endParaRPr lang="en-IN"/>
          </a:p>
        </p:txBody>
      </p:sp>
    </p:spTree>
    <p:extLst>
      <p:ext uri="{BB962C8B-B14F-4D97-AF65-F5344CB8AC3E}">
        <p14:creationId xmlns:p14="http://schemas.microsoft.com/office/powerpoint/2010/main" val="128109544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8AB8-9400-A83F-EC82-49565EC858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C421BF-3D51-73DD-E8B8-0CDEE6E62A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0AA63F-22B4-7CCC-A0EE-855BD8BB8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A1905-C6DB-0FBC-44AA-FE51FFA48F25}"/>
              </a:ext>
            </a:extLst>
          </p:cNvPr>
          <p:cNvSpPr>
            <a:spLocks noGrp="1"/>
          </p:cNvSpPr>
          <p:nvPr>
            <p:ph type="dt" sz="half" idx="10"/>
          </p:nvPr>
        </p:nvSpPr>
        <p:spPr/>
        <p:txBody>
          <a:bodyPr/>
          <a:lstStyle/>
          <a:p>
            <a:fld id="{C04E11F6-D885-4E24-8106-353AF8303318}" type="datetimeFigureOut">
              <a:rPr lang="en-IN" smtClean="0"/>
              <a:t>09-04-2025</a:t>
            </a:fld>
            <a:endParaRPr lang="en-IN"/>
          </a:p>
        </p:txBody>
      </p:sp>
      <p:sp>
        <p:nvSpPr>
          <p:cNvPr id="6" name="Footer Placeholder 5">
            <a:extLst>
              <a:ext uri="{FF2B5EF4-FFF2-40B4-BE49-F238E27FC236}">
                <a16:creationId xmlns:a16="http://schemas.microsoft.com/office/drawing/2014/main" id="{08E310EA-4338-069F-116E-C9A27B3534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549233-A890-AD3C-DC15-76F4ECABB309}"/>
              </a:ext>
            </a:extLst>
          </p:cNvPr>
          <p:cNvSpPr>
            <a:spLocks noGrp="1"/>
          </p:cNvSpPr>
          <p:nvPr>
            <p:ph type="sldNum" sz="quarter" idx="12"/>
          </p:nvPr>
        </p:nvSpPr>
        <p:spPr/>
        <p:txBody>
          <a:bodyPr/>
          <a:lstStyle/>
          <a:p>
            <a:fld id="{D9C72359-91B7-4D47-BC8B-E8B46F1D1589}" type="slidenum">
              <a:rPr lang="en-IN" smtClean="0"/>
              <a:t>‹#›</a:t>
            </a:fld>
            <a:endParaRPr lang="en-IN"/>
          </a:p>
        </p:txBody>
      </p:sp>
    </p:spTree>
    <p:extLst>
      <p:ext uri="{BB962C8B-B14F-4D97-AF65-F5344CB8AC3E}">
        <p14:creationId xmlns:p14="http://schemas.microsoft.com/office/powerpoint/2010/main" val="332414248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B6A91803-5DAA-4F1D-9517-16330FDDB7A4}" type="datetimeFigureOut">
              <a:rPr lang="en-US" smtClean="0"/>
              <a:t>4/9/2025</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490CC-D83E-484B-9C7F-D977FEA27B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C6743F-4D74-099A-FF83-0106B4CF8B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FC74DC-C64F-8CB4-2CCE-937A94B34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D8CAC-A8F3-C051-B869-98C3462A4C5F}"/>
              </a:ext>
            </a:extLst>
          </p:cNvPr>
          <p:cNvSpPr>
            <a:spLocks noGrp="1"/>
          </p:cNvSpPr>
          <p:nvPr>
            <p:ph type="dt" sz="half" idx="10"/>
          </p:nvPr>
        </p:nvSpPr>
        <p:spPr/>
        <p:txBody>
          <a:bodyPr/>
          <a:lstStyle/>
          <a:p>
            <a:fld id="{C04E11F6-D885-4E24-8106-353AF8303318}" type="datetimeFigureOut">
              <a:rPr lang="en-IN" smtClean="0"/>
              <a:t>09-04-2025</a:t>
            </a:fld>
            <a:endParaRPr lang="en-IN"/>
          </a:p>
        </p:txBody>
      </p:sp>
      <p:sp>
        <p:nvSpPr>
          <p:cNvPr id="6" name="Footer Placeholder 5">
            <a:extLst>
              <a:ext uri="{FF2B5EF4-FFF2-40B4-BE49-F238E27FC236}">
                <a16:creationId xmlns:a16="http://schemas.microsoft.com/office/drawing/2014/main" id="{0A6A8B9B-14BA-5166-E1C7-9EA2D8DEBB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69621-F411-4D8E-61B1-A6A293CB0137}"/>
              </a:ext>
            </a:extLst>
          </p:cNvPr>
          <p:cNvSpPr>
            <a:spLocks noGrp="1"/>
          </p:cNvSpPr>
          <p:nvPr>
            <p:ph type="sldNum" sz="quarter" idx="12"/>
          </p:nvPr>
        </p:nvSpPr>
        <p:spPr/>
        <p:txBody>
          <a:bodyPr/>
          <a:lstStyle/>
          <a:p>
            <a:fld id="{D9C72359-91B7-4D47-BC8B-E8B46F1D1589}" type="slidenum">
              <a:rPr lang="en-IN" smtClean="0"/>
              <a:t>‹#›</a:t>
            </a:fld>
            <a:endParaRPr lang="en-IN"/>
          </a:p>
        </p:txBody>
      </p:sp>
    </p:spTree>
    <p:extLst>
      <p:ext uri="{BB962C8B-B14F-4D97-AF65-F5344CB8AC3E}">
        <p14:creationId xmlns:p14="http://schemas.microsoft.com/office/powerpoint/2010/main" val="141737975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44CB-8AF6-0E63-C0EB-1F63980523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4BE08A-A6A6-9450-A490-9683961E10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1F8214-2448-6422-01C7-8BE6F4E20AA2}"/>
              </a:ext>
            </a:extLst>
          </p:cNvPr>
          <p:cNvSpPr>
            <a:spLocks noGrp="1"/>
          </p:cNvSpPr>
          <p:nvPr>
            <p:ph type="dt" sz="half" idx="10"/>
          </p:nvPr>
        </p:nvSpPr>
        <p:spPr/>
        <p:txBody>
          <a:bodyPr/>
          <a:lstStyle/>
          <a:p>
            <a:fld id="{C04E11F6-D885-4E24-8106-353AF8303318}" type="datetimeFigureOut">
              <a:rPr lang="en-IN" smtClean="0"/>
              <a:t>09-04-2025</a:t>
            </a:fld>
            <a:endParaRPr lang="en-IN"/>
          </a:p>
        </p:txBody>
      </p:sp>
      <p:sp>
        <p:nvSpPr>
          <p:cNvPr id="5" name="Footer Placeholder 4">
            <a:extLst>
              <a:ext uri="{FF2B5EF4-FFF2-40B4-BE49-F238E27FC236}">
                <a16:creationId xmlns:a16="http://schemas.microsoft.com/office/drawing/2014/main" id="{C0254334-4676-1884-8182-98B49FBC92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E3F13B-0ED4-779F-E8ED-085741FE5AF7}"/>
              </a:ext>
            </a:extLst>
          </p:cNvPr>
          <p:cNvSpPr>
            <a:spLocks noGrp="1"/>
          </p:cNvSpPr>
          <p:nvPr>
            <p:ph type="sldNum" sz="quarter" idx="12"/>
          </p:nvPr>
        </p:nvSpPr>
        <p:spPr/>
        <p:txBody>
          <a:bodyPr/>
          <a:lstStyle/>
          <a:p>
            <a:fld id="{D9C72359-91B7-4D47-BC8B-E8B46F1D1589}" type="slidenum">
              <a:rPr lang="en-IN" smtClean="0"/>
              <a:t>‹#›</a:t>
            </a:fld>
            <a:endParaRPr lang="en-IN"/>
          </a:p>
        </p:txBody>
      </p:sp>
    </p:spTree>
    <p:extLst>
      <p:ext uri="{BB962C8B-B14F-4D97-AF65-F5344CB8AC3E}">
        <p14:creationId xmlns:p14="http://schemas.microsoft.com/office/powerpoint/2010/main" val="381818955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3B9C4-A0B3-7B77-094D-B155EB99B8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78E171-A26F-1AC8-ACC6-C181F6DB13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063221-9082-CD34-2DFF-EC1423F77875}"/>
              </a:ext>
            </a:extLst>
          </p:cNvPr>
          <p:cNvSpPr>
            <a:spLocks noGrp="1"/>
          </p:cNvSpPr>
          <p:nvPr>
            <p:ph type="dt" sz="half" idx="10"/>
          </p:nvPr>
        </p:nvSpPr>
        <p:spPr/>
        <p:txBody>
          <a:bodyPr/>
          <a:lstStyle/>
          <a:p>
            <a:fld id="{C04E11F6-D885-4E24-8106-353AF8303318}" type="datetimeFigureOut">
              <a:rPr lang="en-IN" smtClean="0"/>
              <a:t>09-04-2025</a:t>
            </a:fld>
            <a:endParaRPr lang="en-IN"/>
          </a:p>
        </p:txBody>
      </p:sp>
      <p:sp>
        <p:nvSpPr>
          <p:cNvPr id="5" name="Footer Placeholder 4">
            <a:extLst>
              <a:ext uri="{FF2B5EF4-FFF2-40B4-BE49-F238E27FC236}">
                <a16:creationId xmlns:a16="http://schemas.microsoft.com/office/drawing/2014/main" id="{454835EB-2286-A231-D07E-977053554D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6B8F9E-315A-DCDB-499D-5144F579AA5F}"/>
              </a:ext>
            </a:extLst>
          </p:cNvPr>
          <p:cNvSpPr>
            <a:spLocks noGrp="1"/>
          </p:cNvSpPr>
          <p:nvPr>
            <p:ph type="sldNum" sz="quarter" idx="12"/>
          </p:nvPr>
        </p:nvSpPr>
        <p:spPr/>
        <p:txBody>
          <a:bodyPr/>
          <a:lstStyle/>
          <a:p>
            <a:fld id="{D9C72359-91B7-4D47-BC8B-E8B46F1D1589}" type="slidenum">
              <a:rPr lang="en-IN" smtClean="0"/>
              <a:t>‹#›</a:t>
            </a:fld>
            <a:endParaRPr lang="en-IN"/>
          </a:p>
        </p:txBody>
      </p:sp>
    </p:spTree>
    <p:extLst>
      <p:ext uri="{BB962C8B-B14F-4D97-AF65-F5344CB8AC3E}">
        <p14:creationId xmlns:p14="http://schemas.microsoft.com/office/powerpoint/2010/main" val="17532997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0CD5-D6D9-68CA-4316-872260D69B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A8C208-60C8-822E-FA17-6730811718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DB2CE2-CF5B-F163-4A60-C3C1BE294C76}"/>
              </a:ext>
            </a:extLst>
          </p:cNvPr>
          <p:cNvSpPr>
            <a:spLocks noGrp="1"/>
          </p:cNvSpPr>
          <p:nvPr>
            <p:ph type="dt" sz="half" idx="10"/>
          </p:nvPr>
        </p:nvSpPr>
        <p:spPr/>
        <p:txBody>
          <a:bodyPr/>
          <a:lstStyle/>
          <a:p>
            <a:fld id="{C04E11F6-D885-4E24-8106-353AF8303318}" type="datetimeFigureOut">
              <a:rPr lang="en-IN" smtClean="0"/>
              <a:t>09-04-2025</a:t>
            </a:fld>
            <a:endParaRPr lang="en-IN"/>
          </a:p>
        </p:txBody>
      </p:sp>
      <p:sp>
        <p:nvSpPr>
          <p:cNvPr id="5" name="Footer Placeholder 4">
            <a:extLst>
              <a:ext uri="{FF2B5EF4-FFF2-40B4-BE49-F238E27FC236}">
                <a16:creationId xmlns:a16="http://schemas.microsoft.com/office/drawing/2014/main" id="{71E7C1CA-1549-1C9D-3804-EB43066196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444EFB-2C52-12E3-8259-02D087A5E29C}"/>
              </a:ext>
            </a:extLst>
          </p:cNvPr>
          <p:cNvSpPr>
            <a:spLocks noGrp="1"/>
          </p:cNvSpPr>
          <p:nvPr>
            <p:ph type="sldNum" sz="quarter" idx="12"/>
          </p:nvPr>
        </p:nvSpPr>
        <p:spPr/>
        <p:txBody>
          <a:bodyPr/>
          <a:lstStyle/>
          <a:p>
            <a:fld id="{D9C72359-91B7-4D47-BC8B-E8B46F1D1589}" type="slidenum">
              <a:rPr lang="en-IN" smtClean="0"/>
              <a:t>‹#›</a:t>
            </a:fld>
            <a:endParaRPr lang="en-IN"/>
          </a:p>
        </p:txBody>
      </p:sp>
    </p:spTree>
    <p:extLst>
      <p:ext uri="{BB962C8B-B14F-4D97-AF65-F5344CB8AC3E}">
        <p14:creationId xmlns:p14="http://schemas.microsoft.com/office/powerpoint/2010/main" val="235045244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2F721-054E-8EAF-1CFB-55E7354484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2E4A60-8C1F-DB43-A247-E83E9A68A0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CF66B5-F822-7A4F-5296-895E3C764FC2}"/>
              </a:ext>
            </a:extLst>
          </p:cNvPr>
          <p:cNvSpPr>
            <a:spLocks noGrp="1"/>
          </p:cNvSpPr>
          <p:nvPr>
            <p:ph type="dt" sz="half" idx="10"/>
          </p:nvPr>
        </p:nvSpPr>
        <p:spPr/>
        <p:txBody>
          <a:bodyPr/>
          <a:lstStyle/>
          <a:p>
            <a:fld id="{C04E11F6-D885-4E24-8106-353AF8303318}" type="datetimeFigureOut">
              <a:rPr lang="en-IN" smtClean="0"/>
              <a:t>09-04-2025</a:t>
            </a:fld>
            <a:endParaRPr lang="en-IN"/>
          </a:p>
        </p:txBody>
      </p:sp>
      <p:sp>
        <p:nvSpPr>
          <p:cNvPr id="5" name="Footer Placeholder 4">
            <a:extLst>
              <a:ext uri="{FF2B5EF4-FFF2-40B4-BE49-F238E27FC236}">
                <a16:creationId xmlns:a16="http://schemas.microsoft.com/office/drawing/2014/main" id="{107BF328-B1FD-F148-E3F4-B0E4F0E19F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8BED6E-BB07-5439-3934-106124B033CB}"/>
              </a:ext>
            </a:extLst>
          </p:cNvPr>
          <p:cNvSpPr>
            <a:spLocks noGrp="1"/>
          </p:cNvSpPr>
          <p:nvPr>
            <p:ph type="sldNum" sz="quarter" idx="12"/>
          </p:nvPr>
        </p:nvSpPr>
        <p:spPr/>
        <p:txBody>
          <a:bodyPr/>
          <a:lstStyle/>
          <a:p>
            <a:fld id="{D9C72359-91B7-4D47-BC8B-E8B46F1D1589}" type="slidenum">
              <a:rPr lang="en-IN" smtClean="0"/>
              <a:t>‹#›</a:t>
            </a:fld>
            <a:endParaRPr lang="en-IN"/>
          </a:p>
        </p:txBody>
      </p:sp>
    </p:spTree>
    <p:extLst>
      <p:ext uri="{BB962C8B-B14F-4D97-AF65-F5344CB8AC3E}">
        <p14:creationId xmlns:p14="http://schemas.microsoft.com/office/powerpoint/2010/main" val="349705585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33CB1-D16B-FAF4-6B62-629C5D1D5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2747D4-600C-6CA7-1E08-78D5E5E999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C871D-E1BF-DC71-3740-A101AC054BA1}"/>
              </a:ext>
            </a:extLst>
          </p:cNvPr>
          <p:cNvSpPr>
            <a:spLocks noGrp="1"/>
          </p:cNvSpPr>
          <p:nvPr>
            <p:ph type="dt" sz="half" idx="10"/>
          </p:nvPr>
        </p:nvSpPr>
        <p:spPr/>
        <p:txBody>
          <a:bodyPr/>
          <a:lstStyle/>
          <a:p>
            <a:fld id="{C04E11F6-D885-4E24-8106-353AF8303318}" type="datetimeFigureOut">
              <a:rPr lang="en-IN" smtClean="0"/>
              <a:t>09-04-2025</a:t>
            </a:fld>
            <a:endParaRPr lang="en-IN"/>
          </a:p>
        </p:txBody>
      </p:sp>
      <p:sp>
        <p:nvSpPr>
          <p:cNvPr id="5" name="Footer Placeholder 4">
            <a:extLst>
              <a:ext uri="{FF2B5EF4-FFF2-40B4-BE49-F238E27FC236}">
                <a16:creationId xmlns:a16="http://schemas.microsoft.com/office/drawing/2014/main" id="{F8F4DB0A-0806-2727-E129-12BE26004E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1C123F-E210-7E84-4F40-A8A817E79AE7}"/>
              </a:ext>
            </a:extLst>
          </p:cNvPr>
          <p:cNvSpPr>
            <a:spLocks noGrp="1"/>
          </p:cNvSpPr>
          <p:nvPr>
            <p:ph type="sldNum" sz="quarter" idx="12"/>
          </p:nvPr>
        </p:nvSpPr>
        <p:spPr/>
        <p:txBody>
          <a:bodyPr/>
          <a:lstStyle/>
          <a:p>
            <a:fld id="{D9C72359-91B7-4D47-BC8B-E8B46F1D1589}" type="slidenum">
              <a:rPr lang="en-IN" smtClean="0"/>
              <a:t>‹#›</a:t>
            </a:fld>
            <a:endParaRPr lang="en-IN"/>
          </a:p>
        </p:txBody>
      </p:sp>
    </p:spTree>
    <p:extLst>
      <p:ext uri="{BB962C8B-B14F-4D97-AF65-F5344CB8AC3E}">
        <p14:creationId xmlns:p14="http://schemas.microsoft.com/office/powerpoint/2010/main" val="239302858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F3D5-B57E-6D25-B67C-A056B02542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2D0B5D-3C36-E713-9883-A779AD9981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547E20-6E28-523D-FA70-7F81F3EB90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0A1B1B-953D-7CC7-D5F6-48D19AEAA3AA}"/>
              </a:ext>
            </a:extLst>
          </p:cNvPr>
          <p:cNvSpPr>
            <a:spLocks noGrp="1"/>
          </p:cNvSpPr>
          <p:nvPr>
            <p:ph type="dt" sz="half" idx="10"/>
          </p:nvPr>
        </p:nvSpPr>
        <p:spPr/>
        <p:txBody>
          <a:bodyPr/>
          <a:lstStyle/>
          <a:p>
            <a:fld id="{C04E11F6-D885-4E24-8106-353AF8303318}" type="datetimeFigureOut">
              <a:rPr lang="en-IN" smtClean="0"/>
              <a:t>09-04-2025</a:t>
            </a:fld>
            <a:endParaRPr lang="en-IN"/>
          </a:p>
        </p:txBody>
      </p:sp>
      <p:sp>
        <p:nvSpPr>
          <p:cNvPr id="6" name="Footer Placeholder 5">
            <a:extLst>
              <a:ext uri="{FF2B5EF4-FFF2-40B4-BE49-F238E27FC236}">
                <a16:creationId xmlns:a16="http://schemas.microsoft.com/office/drawing/2014/main" id="{06A064B4-437E-0556-9343-30DCDB0800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8CC3A1-B714-9017-95E5-E40762507B73}"/>
              </a:ext>
            </a:extLst>
          </p:cNvPr>
          <p:cNvSpPr>
            <a:spLocks noGrp="1"/>
          </p:cNvSpPr>
          <p:nvPr>
            <p:ph type="sldNum" sz="quarter" idx="12"/>
          </p:nvPr>
        </p:nvSpPr>
        <p:spPr/>
        <p:txBody>
          <a:bodyPr/>
          <a:lstStyle/>
          <a:p>
            <a:fld id="{D9C72359-91B7-4D47-BC8B-E8B46F1D1589}" type="slidenum">
              <a:rPr lang="en-IN" smtClean="0"/>
              <a:t>‹#›</a:t>
            </a:fld>
            <a:endParaRPr lang="en-IN"/>
          </a:p>
        </p:txBody>
      </p:sp>
    </p:spTree>
    <p:extLst>
      <p:ext uri="{BB962C8B-B14F-4D97-AF65-F5344CB8AC3E}">
        <p14:creationId xmlns:p14="http://schemas.microsoft.com/office/powerpoint/2010/main" val="403142749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92A2-3323-F1F2-7C4E-EF8BEC70C4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8558CA-EBF0-B465-1905-A25FAA5906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FFA561-227D-5599-CF58-A62D156404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E95614-0DB3-6B12-9063-E41392740B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BACCA9-3219-EF4C-E595-B23DF449A4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34032C-6A7E-C7D6-872E-A89AF319C9D2}"/>
              </a:ext>
            </a:extLst>
          </p:cNvPr>
          <p:cNvSpPr>
            <a:spLocks noGrp="1"/>
          </p:cNvSpPr>
          <p:nvPr>
            <p:ph type="dt" sz="half" idx="10"/>
          </p:nvPr>
        </p:nvSpPr>
        <p:spPr/>
        <p:txBody>
          <a:bodyPr/>
          <a:lstStyle/>
          <a:p>
            <a:fld id="{C04E11F6-D885-4E24-8106-353AF8303318}" type="datetimeFigureOut">
              <a:rPr lang="en-IN" smtClean="0"/>
              <a:t>09-04-2025</a:t>
            </a:fld>
            <a:endParaRPr lang="en-IN"/>
          </a:p>
        </p:txBody>
      </p:sp>
      <p:sp>
        <p:nvSpPr>
          <p:cNvPr id="8" name="Footer Placeholder 7">
            <a:extLst>
              <a:ext uri="{FF2B5EF4-FFF2-40B4-BE49-F238E27FC236}">
                <a16:creationId xmlns:a16="http://schemas.microsoft.com/office/drawing/2014/main" id="{DA7B8FCA-B0C6-7FBE-8AAF-97A16183AC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E78715-9D19-FEEE-405F-7AACAD3546CE}"/>
              </a:ext>
            </a:extLst>
          </p:cNvPr>
          <p:cNvSpPr>
            <a:spLocks noGrp="1"/>
          </p:cNvSpPr>
          <p:nvPr>
            <p:ph type="sldNum" sz="quarter" idx="12"/>
          </p:nvPr>
        </p:nvSpPr>
        <p:spPr/>
        <p:txBody>
          <a:bodyPr/>
          <a:lstStyle/>
          <a:p>
            <a:fld id="{D9C72359-91B7-4D47-BC8B-E8B46F1D1589}" type="slidenum">
              <a:rPr lang="en-IN" smtClean="0"/>
              <a:t>‹#›</a:t>
            </a:fld>
            <a:endParaRPr lang="en-IN"/>
          </a:p>
        </p:txBody>
      </p:sp>
    </p:spTree>
    <p:extLst>
      <p:ext uri="{BB962C8B-B14F-4D97-AF65-F5344CB8AC3E}">
        <p14:creationId xmlns:p14="http://schemas.microsoft.com/office/powerpoint/2010/main" val="3059644575"/>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8C719-7CF6-B118-AB03-D53F246EEE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16F712-B4F2-CA5B-F60A-6DC7A174B0A4}"/>
              </a:ext>
            </a:extLst>
          </p:cNvPr>
          <p:cNvSpPr>
            <a:spLocks noGrp="1"/>
          </p:cNvSpPr>
          <p:nvPr>
            <p:ph type="dt" sz="half" idx="10"/>
          </p:nvPr>
        </p:nvSpPr>
        <p:spPr/>
        <p:txBody>
          <a:bodyPr/>
          <a:lstStyle/>
          <a:p>
            <a:fld id="{C04E11F6-D885-4E24-8106-353AF8303318}" type="datetimeFigureOut">
              <a:rPr lang="en-IN" smtClean="0"/>
              <a:t>09-04-2025</a:t>
            </a:fld>
            <a:endParaRPr lang="en-IN"/>
          </a:p>
        </p:txBody>
      </p:sp>
      <p:sp>
        <p:nvSpPr>
          <p:cNvPr id="4" name="Footer Placeholder 3">
            <a:extLst>
              <a:ext uri="{FF2B5EF4-FFF2-40B4-BE49-F238E27FC236}">
                <a16:creationId xmlns:a16="http://schemas.microsoft.com/office/drawing/2014/main" id="{7603AE75-E51A-6A8F-7C35-24017BC09B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879EBB3-40C6-072A-781A-D18FDCBFE9D8}"/>
              </a:ext>
            </a:extLst>
          </p:cNvPr>
          <p:cNvSpPr>
            <a:spLocks noGrp="1"/>
          </p:cNvSpPr>
          <p:nvPr>
            <p:ph type="sldNum" sz="quarter" idx="12"/>
          </p:nvPr>
        </p:nvSpPr>
        <p:spPr/>
        <p:txBody>
          <a:bodyPr/>
          <a:lstStyle/>
          <a:p>
            <a:fld id="{D9C72359-91B7-4D47-BC8B-E8B46F1D1589}" type="slidenum">
              <a:rPr lang="en-IN" smtClean="0"/>
              <a:t>‹#›</a:t>
            </a:fld>
            <a:endParaRPr lang="en-IN"/>
          </a:p>
        </p:txBody>
      </p:sp>
    </p:spTree>
    <p:extLst>
      <p:ext uri="{BB962C8B-B14F-4D97-AF65-F5344CB8AC3E}">
        <p14:creationId xmlns:p14="http://schemas.microsoft.com/office/powerpoint/2010/main" val="44621603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F97F5F-C6ED-E85B-53A8-FF407F995C4A}"/>
              </a:ext>
            </a:extLst>
          </p:cNvPr>
          <p:cNvSpPr>
            <a:spLocks noGrp="1"/>
          </p:cNvSpPr>
          <p:nvPr>
            <p:ph type="dt" sz="half" idx="10"/>
          </p:nvPr>
        </p:nvSpPr>
        <p:spPr/>
        <p:txBody>
          <a:bodyPr/>
          <a:lstStyle/>
          <a:p>
            <a:fld id="{C04E11F6-D885-4E24-8106-353AF8303318}" type="datetimeFigureOut">
              <a:rPr lang="en-IN" smtClean="0"/>
              <a:t>09-04-2025</a:t>
            </a:fld>
            <a:endParaRPr lang="en-IN"/>
          </a:p>
        </p:txBody>
      </p:sp>
      <p:sp>
        <p:nvSpPr>
          <p:cNvPr id="3" name="Footer Placeholder 2">
            <a:extLst>
              <a:ext uri="{FF2B5EF4-FFF2-40B4-BE49-F238E27FC236}">
                <a16:creationId xmlns:a16="http://schemas.microsoft.com/office/drawing/2014/main" id="{73F9B7FD-2B62-6A9E-5408-5F0E32C670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F37CC1-6485-EA47-006F-D67653D6FC66}"/>
              </a:ext>
            </a:extLst>
          </p:cNvPr>
          <p:cNvSpPr>
            <a:spLocks noGrp="1"/>
          </p:cNvSpPr>
          <p:nvPr>
            <p:ph type="sldNum" sz="quarter" idx="12"/>
          </p:nvPr>
        </p:nvSpPr>
        <p:spPr/>
        <p:txBody>
          <a:bodyPr/>
          <a:lstStyle/>
          <a:p>
            <a:fld id="{D9C72359-91B7-4D47-BC8B-E8B46F1D1589}" type="slidenum">
              <a:rPr lang="en-IN" smtClean="0"/>
              <a:t>‹#›</a:t>
            </a:fld>
            <a:endParaRPr lang="en-IN"/>
          </a:p>
        </p:txBody>
      </p:sp>
    </p:spTree>
    <p:extLst>
      <p:ext uri="{BB962C8B-B14F-4D97-AF65-F5344CB8AC3E}">
        <p14:creationId xmlns:p14="http://schemas.microsoft.com/office/powerpoint/2010/main" val="128109544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2"/>
          </p:nvPr>
        </p:nvSpPr>
        <p:spPr/>
        <p:txBody>
          <a:bodyPr/>
          <a:lstStyle/>
          <a:p>
            <a:fld id="{FB2C0C39-19D2-4293-9B64-109C417F8091}" type="datetimeFigureOut">
              <a:rPr lang="en-US" smtClean="0"/>
              <a:t>4/9/2025</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8AB8-9400-A83F-EC82-49565EC858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C421BF-3D51-73DD-E8B8-0CDEE6E62A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0AA63F-22B4-7CCC-A0EE-855BD8BB8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AA1905-C6DB-0FBC-44AA-FE51FFA48F25}"/>
              </a:ext>
            </a:extLst>
          </p:cNvPr>
          <p:cNvSpPr>
            <a:spLocks noGrp="1"/>
          </p:cNvSpPr>
          <p:nvPr>
            <p:ph type="dt" sz="half" idx="10"/>
          </p:nvPr>
        </p:nvSpPr>
        <p:spPr/>
        <p:txBody>
          <a:bodyPr/>
          <a:lstStyle/>
          <a:p>
            <a:fld id="{C04E11F6-D885-4E24-8106-353AF8303318}" type="datetimeFigureOut">
              <a:rPr lang="en-IN" smtClean="0"/>
              <a:t>09-04-2025</a:t>
            </a:fld>
            <a:endParaRPr lang="en-IN"/>
          </a:p>
        </p:txBody>
      </p:sp>
      <p:sp>
        <p:nvSpPr>
          <p:cNvPr id="6" name="Footer Placeholder 5">
            <a:extLst>
              <a:ext uri="{FF2B5EF4-FFF2-40B4-BE49-F238E27FC236}">
                <a16:creationId xmlns:a16="http://schemas.microsoft.com/office/drawing/2014/main" id="{08E310EA-4338-069F-116E-C9A27B3534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549233-A890-AD3C-DC15-76F4ECABB309}"/>
              </a:ext>
            </a:extLst>
          </p:cNvPr>
          <p:cNvSpPr>
            <a:spLocks noGrp="1"/>
          </p:cNvSpPr>
          <p:nvPr>
            <p:ph type="sldNum" sz="quarter" idx="12"/>
          </p:nvPr>
        </p:nvSpPr>
        <p:spPr/>
        <p:txBody>
          <a:bodyPr/>
          <a:lstStyle/>
          <a:p>
            <a:fld id="{D9C72359-91B7-4D47-BC8B-E8B46F1D1589}" type="slidenum">
              <a:rPr lang="en-IN" smtClean="0"/>
              <a:t>‹#›</a:t>
            </a:fld>
            <a:endParaRPr lang="en-IN"/>
          </a:p>
        </p:txBody>
      </p:sp>
    </p:spTree>
    <p:extLst>
      <p:ext uri="{BB962C8B-B14F-4D97-AF65-F5344CB8AC3E}">
        <p14:creationId xmlns:p14="http://schemas.microsoft.com/office/powerpoint/2010/main" val="3324142483"/>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490CC-D83E-484B-9C7F-D977FEA27B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C6743F-4D74-099A-FF83-0106B4CF8B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FC74DC-C64F-8CB4-2CCE-937A94B34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D8CAC-A8F3-C051-B869-98C3462A4C5F}"/>
              </a:ext>
            </a:extLst>
          </p:cNvPr>
          <p:cNvSpPr>
            <a:spLocks noGrp="1"/>
          </p:cNvSpPr>
          <p:nvPr>
            <p:ph type="dt" sz="half" idx="10"/>
          </p:nvPr>
        </p:nvSpPr>
        <p:spPr/>
        <p:txBody>
          <a:bodyPr/>
          <a:lstStyle/>
          <a:p>
            <a:fld id="{C04E11F6-D885-4E24-8106-353AF8303318}" type="datetimeFigureOut">
              <a:rPr lang="en-IN" smtClean="0"/>
              <a:t>09-04-2025</a:t>
            </a:fld>
            <a:endParaRPr lang="en-IN"/>
          </a:p>
        </p:txBody>
      </p:sp>
      <p:sp>
        <p:nvSpPr>
          <p:cNvPr id="6" name="Footer Placeholder 5">
            <a:extLst>
              <a:ext uri="{FF2B5EF4-FFF2-40B4-BE49-F238E27FC236}">
                <a16:creationId xmlns:a16="http://schemas.microsoft.com/office/drawing/2014/main" id="{0A6A8B9B-14BA-5166-E1C7-9EA2D8DEBB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969621-F411-4D8E-61B1-A6A293CB0137}"/>
              </a:ext>
            </a:extLst>
          </p:cNvPr>
          <p:cNvSpPr>
            <a:spLocks noGrp="1"/>
          </p:cNvSpPr>
          <p:nvPr>
            <p:ph type="sldNum" sz="quarter" idx="12"/>
          </p:nvPr>
        </p:nvSpPr>
        <p:spPr/>
        <p:txBody>
          <a:bodyPr/>
          <a:lstStyle/>
          <a:p>
            <a:fld id="{D9C72359-91B7-4D47-BC8B-E8B46F1D1589}" type="slidenum">
              <a:rPr lang="en-IN" smtClean="0"/>
              <a:t>‹#›</a:t>
            </a:fld>
            <a:endParaRPr lang="en-IN"/>
          </a:p>
        </p:txBody>
      </p:sp>
    </p:spTree>
    <p:extLst>
      <p:ext uri="{BB962C8B-B14F-4D97-AF65-F5344CB8AC3E}">
        <p14:creationId xmlns:p14="http://schemas.microsoft.com/office/powerpoint/2010/main" val="141737975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44CB-8AF6-0E63-C0EB-1F63980523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4BE08A-A6A6-9450-A490-9683961E10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1F8214-2448-6422-01C7-8BE6F4E20AA2}"/>
              </a:ext>
            </a:extLst>
          </p:cNvPr>
          <p:cNvSpPr>
            <a:spLocks noGrp="1"/>
          </p:cNvSpPr>
          <p:nvPr>
            <p:ph type="dt" sz="half" idx="10"/>
          </p:nvPr>
        </p:nvSpPr>
        <p:spPr/>
        <p:txBody>
          <a:bodyPr/>
          <a:lstStyle/>
          <a:p>
            <a:fld id="{C04E11F6-D885-4E24-8106-353AF8303318}" type="datetimeFigureOut">
              <a:rPr lang="en-IN" smtClean="0"/>
              <a:t>09-04-2025</a:t>
            </a:fld>
            <a:endParaRPr lang="en-IN"/>
          </a:p>
        </p:txBody>
      </p:sp>
      <p:sp>
        <p:nvSpPr>
          <p:cNvPr id="5" name="Footer Placeholder 4">
            <a:extLst>
              <a:ext uri="{FF2B5EF4-FFF2-40B4-BE49-F238E27FC236}">
                <a16:creationId xmlns:a16="http://schemas.microsoft.com/office/drawing/2014/main" id="{C0254334-4676-1884-8182-98B49FBC92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E3F13B-0ED4-779F-E8ED-085741FE5AF7}"/>
              </a:ext>
            </a:extLst>
          </p:cNvPr>
          <p:cNvSpPr>
            <a:spLocks noGrp="1"/>
          </p:cNvSpPr>
          <p:nvPr>
            <p:ph type="sldNum" sz="quarter" idx="12"/>
          </p:nvPr>
        </p:nvSpPr>
        <p:spPr/>
        <p:txBody>
          <a:bodyPr/>
          <a:lstStyle/>
          <a:p>
            <a:fld id="{D9C72359-91B7-4D47-BC8B-E8B46F1D1589}" type="slidenum">
              <a:rPr lang="en-IN" smtClean="0"/>
              <a:t>‹#›</a:t>
            </a:fld>
            <a:endParaRPr lang="en-IN"/>
          </a:p>
        </p:txBody>
      </p:sp>
    </p:spTree>
    <p:extLst>
      <p:ext uri="{BB962C8B-B14F-4D97-AF65-F5344CB8AC3E}">
        <p14:creationId xmlns:p14="http://schemas.microsoft.com/office/powerpoint/2010/main" val="381818955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73B9C4-A0B3-7B77-094D-B155EB99B8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78E171-A26F-1AC8-ACC6-C181F6DB13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063221-9082-CD34-2DFF-EC1423F77875}"/>
              </a:ext>
            </a:extLst>
          </p:cNvPr>
          <p:cNvSpPr>
            <a:spLocks noGrp="1"/>
          </p:cNvSpPr>
          <p:nvPr>
            <p:ph type="dt" sz="half" idx="10"/>
          </p:nvPr>
        </p:nvSpPr>
        <p:spPr/>
        <p:txBody>
          <a:bodyPr/>
          <a:lstStyle/>
          <a:p>
            <a:fld id="{C04E11F6-D885-4E24-8106-353AF8303318}" type="datetimeFigureOut">
              <a:rPr lang="en-IN" smtClean="0"/>
              <a:t>09-04-2025</a:t>
            </a:fld>
            <a:endParaRPr lang="en-IN"/>
          </a:p>
        </p:txBody>
      </p:sp>
      <p:sp>
        <p:nvSpPr>
          <p:cNvPr id="5" name="Footer Placeholder 4">
            <a:extLst>
              <a:ext uri="{FF2B5EF4-FFF2-40B4-BE49-F238E27FC236}">
                <a16:creationId xmlns:a16="http://schemas.microsoft.com/office/drawing/2014/main" id="{454835EB-2286-A231-D07E-977053554D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6B8F9E-315A-DCDB-499D-5144F579AA5F}"/>
              </a:ext>
            </a:extLst>
          </p:cNvPr>
          <p:cNvSpPr>
            <a:spLocks noGrp="1"/>
          </p:cNvSpPr>
          <p:nvPr>
            <p:ph type="sldNum" sz="quarter" idx="12"/>
          </p:nvPr>
        </p:nvSpPr>
        <p:spPr/>
        <p:txBody>
          <a:bodyPr/>
          <a:lstStyle/>
          <a:p>
            <a:fld id="{D9C72359-91B7-4D47-BC8B-E8B46F1D1589}" type="slidenum">
              <a:rPr lang="en-IN" smtClean="0"/>
              <a:t>‹#›</a:t>
            </a:fld>
            <a:endParaRPr lang="en-IN"/>
          </a:p>
        </p:txBody>
      </p:sp>
    </p:spTree>
    <p:extLst>
      <p:ext uri="{BB962C8B-B14F-4D97-AF65-F5344CB8AC3E}">
        <p14:creationId xmlns:p14="http://schemas.microsoft.com/office/powerpoint/2010/main" val="175329972"/>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8E7E43-878F-CB6B-1C28-50ED787F7A0F}"/>
              </a:ext>
            </a:extLst>
          </p:cNvPr>
          <p:cNvSpPr>
            <a:spLocks noGrp="1"/>
          </p:cNvSpPr>
          <p:nvPr>
            <p:ph type="dt" sz="half" idx="10"/>
          </p:nvPr>
        </p:nvSpPr>
        <p:spPr/>
        <p:txBody>
          <a:bodyPr/>
          <a:lstStyle>
            <a:lvl1pPr>
              <a:defRPr/>
            </a:lvl1pPr>
          </a:lstStyle>
          <a:p>
            <a:pPr>
              <a:defRPr/>
            </a:pPr>
            <a:fld id="{4BCB4021-5420-47E9-AE89-C8FE4313C6A9}" type="datetimeFigureOut">
              <a:rPr lang="en-US"/>
              <a:pPr>
                <a:defRPr/>
              </a:pPr>
              <a:t>4/9/2025</a:t>
            </a:fld>
            <a:endParaRPr lang="en-US"/>
          </a:p>
        </p:txBody>
      </p:sp>
      <p:sp>
        <p:nvSpPr>
          <p:cNvPr id="5" name="Footer Placeholder 4">
            <a:extLst>
              <a:ext uri="{FF2B5EF4-FFF2-40B4-BE49-F238E27FC236}">
                <a16:creationId xmlns:a16="http://schemas.microsoft.com/office/drawing/2014/main" id="{55CADDE1-2762-CFA7-BC16-2099F5DBED3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EED241A-B6FF-CDEC-1F1A-5CAD2C155FF5}"/>
              </a:ext>
            </a:extLst>
          </p:cNvPr>
          <p:cNvSpPr>
            <a:spLocks noGrp="1"/>
          </p:cNvSpPr>
          <p:nvPr>
            <p:ph type="sldNum" sz="quarter" idx="12"/>
          </p:nvPr>
        </p:nvSpPr>
        <p:spPr/>
        <p:txBody>
          <a:bodyPr/>
          <a:lstStyle>
            <a:lvl1pPr>
              <a:defRPr/>
            </a:lvl1pPr>
          </a:lstStyle>
          <a:p>
            <a:pPr>
              <a:defRPr/>
            </a:pPr>
            <a:fld id="{46C82B23-FC1B-49D7-B000-80F1348EF1D4}" type="slidenum">
              <a:rPr lang="en-US" altLang="en-US"/>
              <a:pPr>
                <a:defRPr/>
              </a:pPr>
              <a:t>‹#›</a:t>
            </a:fld>
            <a:endParaRPr lang="en-US" altLang="en-US"/>
          </a:p>
        </p:txBody>
      </p:sp>
    </p:spTree>
    <p:extLst>
      <p:ext uri="{BB962C8B-B14F-4D97-AF65-F5344CB8AC3E}">
        <p14:creationId xmlns:p14="http://schemas.microsoft.com/office/powerpoint/2010/main" val="1001776887"/>
      </p:ext>
    </p:extLst>
  </p:cSld>
  <p:clrMapOvr>
    <a:masterClrMapping/>
  </p:clrMapOvr>
  <p:transition spd="slow">
    <p:push/>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98AE6-D6B6-755F-CD0C-057DCB2A30BA}"/>
              </a:ext>
            </a:extLst>
          </p:cNvPr>
          <p:cNvSpPr>
            <a:spLocks noGrp="1"/>
          </p:cNvSpPr>
          <p:nvPr>
            <p:ph type="dt" sz="half" idx="10"/>
          </p:nvPr>
        </p:nvSpPr>
        <p:spPr/>
        <p:txBody>
          <a:bodyPr/>
          <a:lstStyle>
            <a:lvl1pPr>
              <a:defRPr/>
            </a:lvl1pPr>
          </a:lstStyle>
          <a:p>
            <a:pPr>
              <a:defRPr/>
            </a:pPr>
            <a:fld id="{EA5D6E03-85D7-4219-8F69-1EB526C70E84}" type="datetimeFigureOut">
              <a:rPr lang="en-US"/>
              <a:pPr>
                <a:defRPr/>
              </a:pPr>
              <a:t>4/9/2025</a:t>
            </a:fld>
            <a:endParaRPr lang="en-US"/>
          </a:p>
        </p:txBody>
      </p:sp>
      <p:sp>
        <p:nvSpPr>
          <p:cNvPr id="5" name="Footer Placeholder 4">
            <a:extLst>
              <a:ext uri="{FF2B5EF4-FFF2-40B4-BE49-F238E27FC236}">
                <a16:creationId xmlns:a16="http://schemas.microsoft.com/office/drawing/2014/main" id="{34E31975-A046-6406-11FD-FCD882A2968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8F0C047-6DFB-34EF-2F14-9361DBCEED6A}"/>
              </a:ext>
            </a:extLst>
          </p:cNvPr>
          <p:cNvSpPr>
            <a:spLocks noGrp="1"/>
          </p:cNvSpPr>
          <p:nvPr>
            <p:ph type="sldNum" sz="quarter" idx="12"/>
          </p:nvPr>
        </p:nvSpPr>
        <p:spPr/>
        <p:txBody>
          <a:bodyPr/>
          <a:lstStyle>
            <a:lvl1pPr>
              <a:defRPr/>
            </a:lvl1pPr>
          </a:lstStyle>
          <a:p>
            <a:pPr>
              <a:defRPr/>
            </a:pPr>
            <a:fld id="{F22508BD-A861-40B7-93D5-D94CF508BBB1}" type="slidenum">
              <a:rPr lang="en-US" altLang="en-US"/>
              <a:pPr>
                <a:defRPr/>
              </a:pPr>
              <a:t>‹#›</a:t>
            </a:fld>
            <a:endParaRPr lang="en-US" altLang="en-US"/>
          </a:p>
        </p:txBody>
      </p:sp>
    </p:spTree>
    <p:extLst>
      <p:ext uri="{BB962C8B-B14F-4D97-AF65-F5344CB8AC3E}">
        <p14:creationId xmlns:p14="http://schemas.microsoft.com/office/powerpoint/2010/main" val="2584212887"/>
      </p:ext>
    </p:extLst>
  </p:cSld>
  <p:clrMapOvr>
    <a:masterClrMapping/>
  </p:clrMapOvr>
  <p:transition spd="slow">
    <p:push/>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30B82F-2327-8E54-2F49-B66ED9C3E5F9}"/>
              </a:ext>
            </a:extLst>
          </p:cNvPr>
          <p:cNvSpPr>
            <a:spLocks noGrp="1"/>
          </p:cNvSpPr>
          <p:nvPr>
            <p:ph type="dt" sz="half" idx="10"/>
          </p:nvPr>
        </p:nvSpPr>
        <p:spPr/>
        <p:txBody>
          <a:bodyPr/>
          <a:lstStyle>
            <a:lvl1pPr>
              <a:defRPr/>
            </a:lvl1pPr>
          </a:lstStyle>
          <a:p>
            <a:pPr>
              <a:defRPr/>
            </a:pPr>
            <a:fld id="{73B84263-2CE3-4383-8903-40B60F444A68}" type="datetimeFigureOut">
              <a:rPr lang="en-US"/>
              <a:pPr>
                <a:defRPr/>
              </a:pPr>
              <a:t>4/9/2025</a:t>
            </a:fld>
            <a:endParaRPr lang="en-US"/>
          </a:p>
        </p:txBody>
      </p:sp>
      <p:sp>
        <p:nvSpPr>
          <p:cNvPr id="5" name="Footer Placeholder 4">
            <a:extLst>
              <a:ext uri="{FF2B5EF4-FFF2-40B4-BE49-F238E27FC236}">
                <a16:creationId xmlns:a16="http://schemas.microsoft.com/office/drawing/2014/main" id="{E52D560A-4321-2FD1-60AE-39494316C69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E3183A-AC5D-131E-EB32-9EA53B83DF66}"/>
              </a:ext>
            </a:extLst>
          </p:cNvPr>
          <p:cNvSpPr>
            <a:spLocks noGrp="1"/>
          </p:cNvSpPr>
          <p:nvPr>
            <p:ph type="sldNum" sz="quarter" idx="12"/>
          </p:nvPr>
        </p:nvSpPr>
        <p:spPr/>
        <p:txBody>
          <a:bodyPr/>
          <a:lstStyle>
            <a:lvl1pPr>
              <a:defRPr/>
            </a:lvl1pPr>
          </a:lstStyle>
          <a:p>
            <a:pPr>
              <a:defRPr/>
            </a:pPr>
            <a:fld id="{DEFB3427-4DE2-4317-9B33-89608DFC7511}" type="slidenum">
              <a:rPr lang="en-US" altLang="en-US"/>
              <a:pPr>
                <a:defRPr/>
              </a:pPr>
              <a:t>‹#›</a:t>
            </a:fld>
            <a:endParaRPr lang="en-US" altLang="en-US"/>
          </a:p>
        </p:txBody>
      </p:sp>
    </p:spTree>
    <p:extLst>
      <p:ext uri="{BB962C8B-B14F-4D97-AF65-F5344CB8AC3E}">
        <p14:creationId xmlns:p14="http://schemas.microsoft.com/office/powerpoint/2010/main" val="2249440316"/>
      </p:ext>
    </p:extLst>
  </p:cSld>
  <p:clrMapOvr>
    <a:masterClrMapping/>
  </p:clrMapOvr>
  <p:transition spd="slow">
    <p:push/>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6A4EB61-27D6-F5BC-A106-AC092E5BDCA5}"/>
              </a:ext>
            </a:extLst>
          </p:cNvPr>
          <p:cNvSpPr>
            <a:spLocks noGrp="1"/>
          </p:cNvSpPr>
          <p:nvPr>
            <p:ph type="dt" sz="half" idx="10"/>
          </p:nvPr>
        </p:nvSpPr>
        <p:spPr/>
        <p:txBody>
          <a:bodyPr/>
          <a:lstStyle>
            <a:lvl1pPr>
              <a:defRPr/>
            </a:lvl1pPr>
          </a:lstStyle>
          <a:p>
            <a:pPr>
              <a:defRPr/>
            </a:pPr>
            <a:fld id="{44C4835B-961A-4762-A2AD-40C31BF9D89B}" type="datetimeFigureOut">
              <a:rPr lang="en-US"/>
              <a:pPr>
                <a:defRPr/>
              </a:pPr>
              <a:t>4/9/2025</a:t>
            </a:fld>
            <a:endParaRPr lang="en-US"/>
          </a:p>
        </p:txBody>
      </p:sp>
      <p:sp>
        <p:nvSpPr>
          <p:cNvPr id="6" name="Footer Placeholder 4">
            <a:extLst>
              <a:ext uri="{FF2B5EF4-FFF2-40B4-BE49-F238E27FC236}">
                <a16:creationId xmlns:a16="http://schemas.microsoft.com/office/drawing/2014/main" id="{AB6EEC26-88D1-37DF-6FD8-05DB31D2DD2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46BAC34-985B-F522-9B2D-FA9A139AD516}"/>
              </a:ext>
            </a:extLst>
          </p:cNvPr>
          <p:cNvSpPr>
            <a:spLocks noGrp="1"/>
          </p:cNvSpPr>
          <p:nvPr>
            <p:ph type="sldNum" sz="quarter" idx="12"/>
          </p:nvPr>
        </p:nvSpPr>
        <p:spPr/>
        <p:txBody>
          <a:bodyPr/>
          <a:lstStyle>
            <a:lvl1pPr>
              <a:defRPr/>
            </a:lvl1pPr>
          </a:lstStyle>
          <a:p>
            <a:pPr>
              <a:defRPr/>
            </a:pPr>
            <a:fld id="{F3512820-594C-4A08-862C-376C78089984}" type="slidenum">
              <a:rPr lang="en-US" altLang="en-US"/>
              <a:pPr>
                <a:defRPr/>
              </a:pPr>
              <a:t>‹#›</a:t>
            </a:fld>
            <a:endParaRPr lang="en-US" altLang="en-US"/>
          </a:p>
        </p:txBody>
      </p:sp>
    </p:spTree>
    <p:extLst>
      <p:ext uri="{BB962C8B-B14F-4D97-AF65-F5344CB8AC3E}">
        <p14:creationId xmlns:p14="http://schemas.microsoft.com/office/powerpoint/2010/main" val="2956446187"/>
      </p:ext>
    </p:extLst>
  </p:cSld>
  <p:clrMapOvr>
    <a:masterClrMapping/>
  </p:clrMapOvr>
  <p:transition spd="slow">
    <p:push/>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322DA21-6D20-50B1-6E84-8DF757BD49E0}"/>
              </a:ext>
            </a:extLst>
          </p:cNvPr>
          <p:cNvSpPr>
            <a:spLocks noGrp="1"/>
          </p:cNvSpPr>
          <p:nvPr>
            <p:ph type="dt" sz="half" idx="10"/>
          </p:nvPr>
        </p:nvSpPr>
        <p:spPr/>
        <p:txBody>
          <a:bodyPr/>
          <a:lstStyle>
            <a:lvl1pPr>
              <a:defRPr/>
            </a:lvl1pPr>
          </a:lstStyle>
          <a:p>
            <a:pPr>
              <a:defRPr/>
            </a:pPr>
            <a:fld id="{F01EFECC-BE80-44F7-A4D0-0880D34D1AC8}" type="datetimeFigureOut">
              <a:rPr lang="en-US"/>
              <a:pPr>
                <a:defRPr/>
              </a:pPr>
              <a:t>4/9/2025</a:t>
            </a:fld>
            <a:endParaRPr lang="en-US"/>
          </a:p>
        </p:txBody>
      </p:sp>
      <p:sp>
        <p:nvSpPr>
          <p:cNvPr id="8" name="Footer Placeholder 4">
            <a:extLst>
              <a:ext uri="{FF2B5EF4-FFF2-40B4-BE49-F238E27FC236}">
                <a16:creationId xmlns:a16="http://schemas.microsoft.com/office/drawing/2014/main" id="{47AB01FA-539B-659D-B418-E7935E16F54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E3203E8-D0E5-DC1D-0D02-3EAC91463752}"/>
              </a:ext>
            </a:extLst>
          </p:cNvPr>
          <p:cNvSpPr>
            <a:spLocks noGrp="1"/>
          </p:cNvSpPr>
          <p:nvPr>
            <p:ph type="sldNum" sz="quarter" idx="12"/>
          </p:nvPr>
        </p:nvSpPr>
        <p:spPr/>
        <p:txBody>
          <a:bodyPr/>
          <a:lstStyle>
            <a:lvl1pPr>
              <a:defRPr/>
            </a:lvl1pPr>
          </a:lstStyle>
          <a:p>
            <a:pPr>
              <a:defRPr/>
            </a:pPr>
            <a:fld id="{F775303C-3E46-40D9-8528-EC86FB8BA09F}" type="slidenum">
              <a:rPr lang="en-US" altLang="en-US"/>
              <a:pPr>
                <a:defRPr/>
              </a:pPr>
              <a:t>‹#›</a:t>
            </a:fld>
            <a:endParaRPr lang="en-US" altLang="en-US"/>
          </a:p>
        </p:txBody>
      </p:sp>
    </p:spTree>
    <p:extLst>
      <p:ext uri="{BB962C8B-B14F-4D97-AF65-F5344CB8AC3E}">
        <p14:creationId xmlns:p14="http://schemas.microsoft.com/office/powerpoint/2010/main" val="1831069072"/>
      </p:ext>
    </p:extLst>
  </p:cSld>
  <p:clrMapOvr>
    <a:masterClrMapping/>
  </p:clrMapOvr>
  <p:transition spd="slow">
    <p:push/>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8131F3B-3AA0-FF4D-0E7B-2085184157B7}"/>
              </a:ext>
            </a:extLst>
          </p:cNvPr>
          <p:cNvSpPr>
            <a:spLocks noGrp="1"/>
          </p:cNvSpPr>
          <p:nvPr>
            <p:ph type="dt" sz="half" idx="10"/>
          </p:nvPr>
        </p:nvSpPr>
        <p:spPr/>
        <p:txBody>
          <a:bodyPr/>
          <a:lstStyle>
            <a:lvl1pPr>
              <a:defRPr/>
            </a:lvl1pPr>
          </a:lstStyle>
          <a:p>
            <a:pPr>
              <a:defRPr/>
            </a:pPr>
            <a:fld id="{882B6A93-6FBF-4033-A42A-E3CA9B3799FF}" type="datetimeFigureOut">
              <a:rPr lang="en-US"/>
              <a:pPr>
                <a:defRPr/>
              </a:pPr>
              <a:t>4/9/2025</a:t>
            </a:fld>
            <a:endParaRPr lang="en-US"/>
          </a:p>
        </p:txBody>
      </p:sp>
      <p:sp>
        <p:nvSpPr>
          <p:cNvPr id="4" name="Footer Placeholder 4">
            <a:extLst>
              <a:ext uri="{FF2B5EF4-FFF2-40B4-BE49-F238E27FC236}">
                <a16:creationId xmlns:a16="http://schemas.microsoft.com/office/drawing/2014/main" id="{A77229B6-CE8B-D017-6773-CF6450F08C9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3D00B0B9-4EC4-4FDE-A0C1-24CA123543D9}"/>
              </a:ext>
            </a:extLst>
          </p:cNvPr>
          <p:cNvSpPr>
            <a:spLocks noGrp="1"/>
          </p:cNvSpPr>
          <p:nvPr>
            <p:ph type="sldNum" sz="quarter" idx="12"/>
          </p:nvPr>
        </p:nvSpPr>
        <p:spPr/>
        <p:txBody>
          <a:bodyPr/>
          <a:lstStyle>
            <a:lvl1pPr>
              <a:defRPr/>
            </a:lvl1pPr>
          </a:lstStyle>
          <a:p>
            <a:pPr>
              <a:defRPr/>
            </a:pPr>
            <a:fld id="{CBFA5F74-D71C-4DD7-A923-DFF82AD16E21}" type="slidenum">
              <a:rPr lang="en-US" altLang="en-US"/>
              <a:pPr>
                <a:defRPr/>
              </a:pPr>
              <a:t>‹#›</a:t>
            </a:fld>
            <a:endParaRPr lang="en-US" altLang="en-US"/>
          </a:p>
        </p:txBody>
      </p:sp>
    </p:spTree>
    <p:extLst>
      <p:ext uri="{BB962C8B-B14F-4D97-AF65-F5344CB8AC3E}">
        <p14:creationId xmlns:p14="http://schemas.microsoft.com/office/powerpoint/2010/main" val="1029510245"/>
      </p:ext>
    </p:extLst>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986F32E5-CCD4-44FE-9683-3934AAC3852C}" type="datetimeFigureOut">
              <a:rPr lang="en-US" smtClean="0"/>
              <a:t>4/9/2025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F7DC0C5-E13F-F920-A195-C2DC19460F91}"/>
              </a:ext>
            </a:extLst>
          </p:cNvPr>
          <p:cNvSpPr>
            <a:spLocks noGrp="1"/>
          </p:cNvSpPr>
          <p:nvPr>
            <p:ph type="dt" sz="half" idx="10"/>
          </p:nvPr>
        </p:nvSpPr>
        <p:spPr/>
        <p:txBody>
          <a:bodyPr/>
          <a:lstStyle>
            <a:lvl1pPr>
              <a:defRPr/>
            </a:lvl1pPr>
          </a:lstStyle>
          <a:p>
            <a:pPr>
              <a:defRPr/>
            </a:pPr>
            <a:fld id="{2A97388B-6DC4-460E-A2B8-FA7FAF8BE0B2}" type="datetimeFigureOut">
              <a:rPr lang="en-US"/>
              <a:pPr>
                <a:defRPr/>
              </a:pPr>
              <a:t>4/9/2025</a:t>
            </a:fld>
            <a:endParaRPr lang="en-US"/>
          </a:p>
        </p:txBody>
      </p:sp>
      <p:sp>
        <p:nvSpPr>
          <p:cNvPr id="3" name="Footer Placeholder 4">
            <a:extLst>
              <a:ext uri="{FF2B5EF4-FFF2-40B4-BE49-F238E27FC236}">
                <a16:creationId xmlns:a16="http://schemas.microsoft.com/office/drawing/2014/main" id="{853DD68F-8C86-B3CA-D8FF-AD69C466423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5561DF59-26DC-3924-1A12-76C91A08B18F}"/>
              </a:ext>
            </a:extLst>
          </p:cNvPr>
          <p:cNvSpPr>
            <a:spLocks noGrp="1"/>
          </p:cNvSpPr>
          <p:nvPr>
            <p:ph type="sldNum" sz="quarter" idx="12"/>
          </p:nvPr>
        </p:nvSpPr>
        <p:spPr/>
        <p:txBody>
          <a:bodyPr/>
          <a:lstStyle>
            <a:lvl1pPr>
              <a:defRPr/>
            </a:lvl1pPr>
          </a:lstStyle>
          <a:p>
            <a:pPr>
              <a:defRPr/>
            </a:pPr>
            <a:fld id="{4D8539E7-89E5-4BD0-AFB4-BD23FD17F7F6}" type="slidenum">
              <a:rPr lang="en-US" altLang="en-US"/>
              <a:pPr>
                <a:defRPr/>
              </a:pPr>
              <a:t>‹#›</a:t>
            </a:fld>
            <a:endParaRPr lang="en-US" altLang="en-US"/>
          </a:p>
        </p:txBody>
      </p:sp>
    </p:spTree>
    <p:extLst>
      <p:ext uri="{BB962C8B-B14F-4D97-AF65-F5344CB8AC3E}">
        <p14:creationId xmlns:p14="http://schemas.microsoft.com/office/powerpoint/2010/main" val="3735830633"/>
      </p:ext>
    </p:extLst>
  </p:cSld>
  <p:clrMapOvr>
    <a:masterClrMapping/>
  </p:clrMapOvr>
  <p:transition spd="slow">
    <p:push/>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649A241-0936-4A4A-15FF-A408E46CA93C}"/>
              </a:ext>
            </a:extLst>
          </p:cNvPr>
          <p:cNvSpPr>
            <a:spLocks noGrp="1"/>
          </p:cNvSpPr>
          <p:nvPr>
            <p:ph type="dt" sz="half" idx="10"/>
          </p:nvPr>
        </p:nvSpPr>
        <p:spPr/>
        <p:txBody>
          <a:bodyPr/>
          <a:lstStyle>
            <a:lvl1pPr>
              <a:defRPr/>
            </a:lvl1pPr>
          </a:lstStyle>
          <a:p>
            <a:pPr>
              <a:defRPr/>
            </a:pPr>
            <a:fld id="{D481B0D5-708E-46BD-9B58-5E77337BC36F}" type="datetimeFigureOut">
              <a:rPr lang="en-US"/>
              <a:pPr>
                <a:defRPr/>
              </a:pPr>
              <a:t>4/9/2025</a:t>
            </a:fld>
            <a:endParaRPr lang="en-US"/>
          </a:p>
        </p:txBody>
      </p:sp>
      <p:sp>
        <p:nvSpPr>
          <p:cNvPr id="6" name="Footer Placeholder 4">
            <a:extLst>
              <a:ext uri="{FF2B5EF4-FFF2-40B4-BE49-F238E27FC236}">
                <a16:creationId xmlns:a16="http://schemas.microsoft.com/office/drawing/2014/main" id="{F3C861D4-8B98-A35F-0399-84345982099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AAF20B3-DEFE-E02D-81DC-0E98E3E342B7}"/>
              </a:ext>
            </a:extLst>
          </p:cNvPr>
          <p:cNvSpPr>
            <a:spLocks noGrp="1"/>
          </p:cNvSpPr>
          <p:nvPr>
            <p:ph type="sldNum" sz="quarter" idx="12"/>
          </p:nvPr>
        </p:nvSpPr>
        <p:spPr/>
        <p:txBody>
          <a:bodyPr/>
          <a:lstStyle>
            <a:lvl1pPr>
              <a:defRPr/>
            </a:lvl1pPr>
          </a:lstStyle>
          <a:p>
            <a:pPr>
              <a:defRPr/>
            </a:pPr>
            <a:fld id="{B6A09B44-0E54-4719-BF18-65AFCA67E8A2}" type="slidenum">
              <a:rPr lang="en-US" altLang="en-US"/>
              <a:pPr>
                <a:defRPr/>
              </a:pPr>
              <a:t>‹#›</a:t>
            </a:fld>
            <a:endParaRPr lang="en-US" altLang="en-US"/>
          </a:p>
        </p:txBody>
      </p:sp>
    </p:spTree>
    <p:extLst>
      <p:ext uri="{BB962C8B-B14F-4D97-AF65-F5344CB8AC3E}">
        <p14:creationId xmlns:p14="http://schemas.microsoft.com/office/powerpoint/2010/main" val="1117672390"/>
      </p:ext>
    </p:extLst>
  </p:cSld>
  <p:clrMapOvr>
    <a:masterClrMapping/>
  </p:clrMapOvr>
  <p:transition spd="slow">
    <p:push/>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18DBA2C-CB9B-3F7E-5436-FF1A9986849F}"/>
              </a:ext>
            </a:extLst>
          </p:cNvPr>
          <p:cNvSpPr>
            <a:spLocks noGrp="1"/>
          </p:cNvSpPr>
          <p:nvPr>
            <p:ph type="dt" sz="half" idx="10"/>
          </p:nvPr>
        </p:nvSpPr>
        <p:spPr/>
        <p:txBody>
          <a:bodyPr/>
          <a:lstStyle>
            <a:lvl1pPr>
              <a:defRPr/>
            </a:lvl1pPr>
          </a:lstStyle>
          <a:p>
            <a:pPr>
              <a:defRPr/>
            </a:pPr>
            <a:fld id="{F337A872-29D2-493A-9896-C897569DE116}" type="datetimeFigureOut">
              <a:rPr lang="en-US"/>
              <a:pPr>
                <a:defRPr/>
              </a:pPr>
              <a:t>4/9/2025</a:t>
            </a:fld>
            <a:endParaRPr lang="en-US"/>
          </a:p>
        </p:txBody>
      </p:sp>
      <p:sp>
        <p:nvSpPr>
          <p:cNvPr id="6" name="Footer Placeholder 4">
            <a:extLst>
              <a:ext uri="{FF2B5EF4-FFF2-40B4-BE49-F238E27FC236}">
                <a16:creationId xmlns:a16="http://schemas.microsoft.com/office/drawing/2014/main" id="{808D79BD-C9D7-9902-B478-6118C1D23AE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54068D3-C45C-AFAA-C0DF-6D4C67FEE4BC}"/>
              </a:ext>
            </a:extLst>
          </p:cNvPr>
          <p:cNvSpPr>
            <a:spLocks noGrp="1"/>
          </p:cNvSpPr>
          <p:nvPr>
            <p:ph type="sldNum" sz="quarter" idx="12"/>
          </p:nvPr>
        </p:nvSpPr>
        <p:spPr/>
        <p:txBody>
          <a:bodyPr/>
          <a:lstStyle>
            <a:lvl1pPr>
              <a:defRPr/>
            </a:lvl1pPr>
          </a:lstStyle>
          <a:p>
            <a:pPr>
              <a:defRPr/>
            </a:pPr>
            <a:fld id="{5D839280-5267-4146-AA29-FAAFB05EEEBC}" type="slidenum">
              <a:rPr lang="en-US" altLang="en-US"/>
              <a:pPr>
                <a:defRPr/>
              </a:pPr>
              <a:t>‹#›</a:t>
            </a:fld>
            <a:endParaRPr lang="en-US" altLang="en-US"/>
          </a:p>
        </p:txBody>
      </p:sp>
    </p:spTree>
    <p:extLst>
      <p:ext uri="{BB962C8B-B14F-4D97-AF65-F5344CB8AC3E}">
        <p14:creationId xmlns:p14="http://schemas.microsoft.com/office/powerpoint/2010/main" val="2027105088"/>
      </p:ext>
    </p:extLst>
  </p:cSld>
  <p:clrMapOvr>
    <a:masterClrMapping/>
  </p:clrMapOvr>
  <p:transition spd="slow">
    <p:push/>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B05279-E2DE-84D5-7135-A384A69CC311}"/>
              </a:ext>
            </a:extLst>
          </p:cNvPr>
          <p:cNvSpPr>
            <a:spLocks noGrp="1"/>
          </p:cNvSpPr>
          <p:nvPr>
            <p:ph type="dt" sz="half" idx="10"/>
          </p:nvPr>
        </p:nvSpPr>
        <p:spPr/>
        <p:txBody>
          <a:bodyPr/>
          <a:lstStyle>
            <a:lvl1pPr>
              <a:defRPr/>
            </a:lvl1pPr>
          </a:lstStyle>
          <a:p>
            <a:pPr>
              <a:defRPr/>
            </a:pPr>
            <a:fld id="{EE821069-54AD-4A44-87F9-821B56D52C1F}" type="datetimeFigureOut">
              <a:rPr lang="en-US"/>
              <a:pPr>
                <a:defRPr/>
              </a:pPr>
              <a:t>4/9/2025</a:t>
            </a:fld>
            <a:endParaRPr lang="en-US"/>
          </a:p>
        </p:txBody>
      </p:sp>
      <p:sp>
        <p:nvSpPr>
          <p:cNvPr id="5" name="Footer Placeholder 4">
            <a:extLst>
              <a:ext uri="{FF2B5EF4-FFF2-40B4-BE49-F238E27FC236}">
                <a16:creationId xmlns:a16="http://schemas.microsoft.com/office/drawing/2014/main" id="{9E265324-8D6E-2B57-9052-1BFAECFE010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E57142B-08F3-D562-926B-18116F7B19C7}"/>
              </a:ext>
            </a:extLst>
          </p:cNvPr>
          <p:cNvSpPr>
            <a:spLocks noGrp="1"/>
          </p:cNvSpPr>
          <p:nvPr>
            <p:ph type="sldNum" sz="quarter" idx="12"/>
          </p:nvPr>
        </p:nvSpPr>
        <p:spPr/>
        <p:txBody>
          <a:bodyPr/>
          <a:lstStyle>
            <a:lvl1pPr>
              <a:defRPr/>
            </a:lvl1pPr>
          </a:lstStyle>
          <a:p>
            <a:pPr>
              <a:defRPr/>
            </a:pPr>
            <a:fld id="{00EC3AFD-2718-417C-8A00-C28EBF4F21C7}" type="slidenum">
              <a:rPr lang="en-US" altLang="en-US"/>
              <a:pPr>
                <a:defRPr/>
              </a:pPr>
              <a:t>‹#›</a:t>
            </a:fld>
            <a:endParaRPr lang="en-US" altLang="en-US"/>
          </a:p>
        </p:txBody>
      </p:sp>
    </p:spTree>
    <p:extLst>
      <p:ext uri="{BB962C8B-B14F-4D97-AF65-F5344CB8AC3E}">
        <p14:creationId xmlns:p14="http://schemas.microsoft.com/office/powerpoint/2010/main" val="1921506351"/>
      </p:ext>
    </p:extLst>
  </p:cSld>
  <p:clrMapOvr>
    <a:masterClrMapping/>
  </p:clrMapOvr>
  <p:transition spd="slow">
    <p:push/>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E9B372-19C6-48E4-031D-83DB30062EA0}"/>
              </a:ext>
            </a:extLst>
          </p:cNvPr>
          <p:cNvSpPr>
            <a:spLocks noGrp="1"/>
          </p:cNvSpPr>
          <p:nvPr>
            <p:ph type="dt" sz="half" idx="10"/>
          </p:nvPr>
        </p:nvSpPr>
        <p:spPr/>
        <p:txBody>
          <a:bodyPr/>
          <a:lstStyle>
            <a:lvl1pPr>
              <a:defRPr/>
            </a:lvl1pPr>
          </a:lstStyle>
          <a:p>
            <a:pPr>
              <a:defRPr/>
            </a:pPr>
            <a:fld id="{4C33F7BA-8665-4CEB-9E5A-74BB7338547C}" type="datetimeFigureOut">
              <a:rPr lang="en-US"/>
              <a:pPr>
                <a:defRPr/>
              </a:pPr>
              <a:t>4/9/2025</a:t>
            </a:fld>
            <a:endParaRPr lang="en-US"/>
          </a:p>
        </p:txBody>
      </p:sp>
      <p:sp>
        <p:nvSpPr>
          <p:cNvPr id="5" name="Footer Placeholder 4">
            <a:extLst>
              <a:ext uri="{FF2B5EF4-FFF2-40B4-BE49-F238E27FC236}">
                <a16:creationId xmlns:a16="http://schemas.microsoft.com/office/drawing/2014/main" id="{F650F97B-022A-736A-4C7C-A595523DA61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3C877E9-E436-3CA1-C70B-D49AFA73C012}"/>
              </a:ext>
            </a:extLst>
          </p:cNvPr>
          <p:cNvSpPr>
            <a:spLocks noGrp="1"/>
          </p:cNvSpPr>
          <p:nvPr>
            <p:ph type="sldNum" sz="quarter" idx="12"/>
          </p:nvPr>
        </p:nvSpPr>
        <p:spPr/>
        <p:txBody>
          <a:bodyPr/>
          <a:lstStyle>
            <a:lvl1pPr>
              <a:defRPr/>
            </a:lvl1pPr>
          </a:lstStyle>
          <a:p>
            <a:pPr>
              <a:defRPr/>
            </a:pPr>
            <a:fld id="{0BA9ABFC-CA45-4F69-8B14-9C59AAABDD0C}" type="slidenum">
              <a:rPr lang="en-US" altLang="en-US"/>
              <a:pPr>
                <a:defRPr/>
              </a:pPr>
              <a:t>‹#›</a:t>
            </a:fld>
            <a:endParaRPr lang="en-US" altLang="en-US"/>
          </a:p>
        </p:txBody>
      </p:sp>
    </p:spTree>
    <p:extLst>
      <p:ext uri="{BB962C8B-B14F-4D97-AF65-F5344CB8AC3E}">
        <p14:creationId xmlns:p14="http://schemas.microsoft.com/office/powerpoint/2010/main" val="2342680580"/>
      </p:ext>
    </p:extLst>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31418814-AF3D-4A13-B481-E33FC4660EC2}" type="datetimeFigureOut">
              <a:rPr lang="en-US" smtClean="0"/>
              <a:t>4/9/2025</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6A8846B7-759C-4B08-8CFC-737C2B16534E}" type="datetimeFigureOut">
              <a:rPr lang="en-US" smtClean="0"/>
              <a:t>4/9/2025</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326989AB-10B1-4AB9-B626-C3C9BB491BDF}" type="datetimeFigureOut">
              <a:rPr lang="en-US" smtClean="0"/>
              <a:t>4/9/2025</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3"/>
          </p:nvPr>
        </p:nvSpPr>
        <p:spPr/>
        <p:txBody>
          <a:bodyPr/>
          <a:lstStyle/>
          <a:p>
            <a:fld id="{439F93A7-9BBB-4B9B-B5E7-1E5E7199D6CA}" type="datetimeFigureOut">
              <a:rPr lang="en-US" smtClean="0"/>
              <a:t>4/9/2025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3"/>
          </p:nvPr>
        </p:nvSpPr>
        <p:spPr/>
        <p:txBody>
          <a:bodyPr/>
          <a:lstStyle/>
          <a:p>
            <a:fld id="{F59546B0-F573-4E4F-9E78-AAB62EE3B3BF}" type="datetimeFigureOut">
              <a:rPr lang="en-US" smtClean="0"/>
              <a:t>4/9/2025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4/9/2025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AF560C-A40C-94A7-6A60-61F11C807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5C4458-E7C2-08C9-5A7E-963177E549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E29F44-7087-3D82-1141-1477EA3C0F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4E11F6-D885-4E24-8106-353AF8303318}" type="datetimeFigureOut">
              <a:rPr lang="en-IN" smtClean="0"/>
              <a:t>09-04-2025</a:t>
            </a:fld>
            <a:endParaRPr lang="en-IN"/>
          </a:p>
        </p:txBody>
      </p:sp>
      <p:sp>
        <p:nvSpPr>
          <p:cNvPr id="5" name="Footer Placeholder 4">
            <a:extLst>
              <a:ext uri="{FF2B5EF4-FFF2-40B4-BE49-F238E27FC236}">
                <a16:creationId xmlns:a16="http://schemas.microsoft.com/office/drawing/2014/main" id="{6A2510E6-50CA-6673-8E8C-EDB62C59E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C5A47121-9B51-5570-62CF-A3DA2714F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C72359-91B7-4D47-BC8B-E8B46F1D1589}" type="slidenum">
              <a:rPr lang="en-IN" smtClean="0"/>
              <a:t>‹#›</a:t>
            </a:fld>
            <a:endParaRPr lang="en-IN"/>
          </a:p>
        </p:txBody>
      </p:sp>
    </p:spTree>
    <p:extLst>
      <p:ext uri="{BB962C8B-B14F-4D97-AF65-F5344CB8AC3E}">
        <p14:creationId xmlns:p14="http://schemas.microsoft.com/office/powerpoint/2010/main" val="415522642"/>
      </p:ext>
    </p:extLst>
  </p:cSld>
  <p:clrMap bg1="lt1" tx1="dk1" bg2="lt2" tx2="dk2" accent1="accent1" accent2="accent2" accent3="accent3" accent4="accent4" accent5="accent5" accent6="accent6" hlink="hlink" folHlink="folHlink"/>
  <p:sldLayoutIdLst>
    <p:sldLayoutId id="2147483660"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AF560C-A40C-94A7-6A60-61F11C807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5C4458-E7C2-08C9-5A7E-963177E549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E29F44-7087-3D82-1141-1477EA3C0F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4E11F6-D885-4E24-8106-353AF8303318}" type="datetimeFigureOut">
              <a:rPr lang="en-IN" smtClean="0"/>
              <a:t>09-04-2025</a:t>
            </a:fld>
            <a:endParaRPr lang="en-IN"/>
          </a:p>
        </p:txBody>
      </p:sp>
      <p:sp>
        <p:nvSpPr>
          <p:cNvPr id="5" name="Footer Placeholder 4">
            <a:extLst>
              <a:ext uri="{FF2B5EF4-FFF2-40B4-BE49-F238E27FC236}">
                <a16:creationId xmlns:a16="http://schemas.microsoft.com/office/drawing/2014/main" id="{6A2510E6-50CA-6673-8E8C-EDB62C59E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a:extLst>
              <a:ext uri="{FF2B5EF4-FFF2-40B4-BE49-F238E27FC236}">
                <a16:creationId xmlns:a16="http://schemas.microsoft.com/office/drawing/2014/main" id="{C5A47121-9B51-5570-62CF-A3DA2714F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9C72359-91B7-4D47-BC8B-E8B46F1D1589}" type="slidenum">
              <a:rPr lang="en-IN" smtClean="0"/>
              <a:t>‹#›</a:t>
            </a:fld>
            <a:endParaRPr lang="en-IN"/>
          </a:p>
        </p:txBody>
      </p:sp>
    </p:spTree>
    <p:extLst>
      <p:ext uri="{BB962C8B-B14F-4D97-AF65-F5344CB8AC3E}">
        <p14:creationId xmlns:p14="http://schemas.microsoft.com/office/powerpoint/2010/main" val="415522642"/>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D6357AF-0392-9D8B-1022-F945E55214C9}"/>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8E82E4B-32AF-3E88-C1FA-0E2D926008E8}"/>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5080360-831F-7930-AE5D-7F7592A8C1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algn="l" rtl="0" eaLnBrk="1" fontAlgn="auto" hangingPunct="1">
              <a:spcBef>
                <a:spcPct val="0"/>
              </a:spcBef>
              <a:spcAft>
                <a:spcPct val="0"/>
              </a:spcAft>
              <a:defRPr sz="12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25F641AA-52EC-4941-B8CF-DDEEDAB83532}" type="datetimeFigureOut">
              <a:rPr lang="en-US"/>
              <a:pPr>
                <a:defRPr/>
              </a:pPr>
              <a:t>4/9/2025</a:t>
            </a:fld>
            <a:endParaRPr lang="en-US"/>
          </a:p>
        </p:txBody>
      </p:sp>
      <p:sp>
        <p:nvSpPr>
          <p:cNvPr id="5" name="Footer Placeholder 4">
            <a:extLst>
              <a:ext uri="{FF2B5EF4-FFF2-40B4-BE49-F238E27FC236}">
                <a16:creationId xmlns:a16="http://schemas.microsoft.com/office/drawing/2014/main" id="{B5B1FA86-A5C3-5117-4B73-F627BAE767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algn="ctr" rtl="0" eaLnBrk="1" fontAlgn="auto" hangingPunct="1">
              <a:spcBef>
                <a:spcPct val="0"/>
              </a:spcBef>
              <a:spcAft>
                <a:spcPct val="0"/>
              </a:spcAft>
              <a:defRPr sz="1200" kern="1200">
                <a:solidFill>
                  <a:schemeClr val="tx1">
                    <a:tint val="75000"/>
                  </a:schemeClr>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US"/>
          </a:p>
        </p:txBody>
      </p:sp>
      <p:sp>
        <p:nvSpPr>
          <p:cNvPr id="6" name="Slide Number Placeholder 5">
            <a:extLst>
              <a:ext uri="{FF2B5EF4-FFF2-40B4-BE49-F238E27FC236}">
                <a16:creationId xmlns:a16="http://schemas.microsoft.com/office/drawing/2014/main" id="{DC309355-F2A1-F66A-EF68-535874D6C9CC}"/>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898989"/>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fld id="{C9BAECF0-52A5-44E3-B976-A9ACACB75B1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p:transition spd="slow">
    <p:push/>
  </p:transition>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itchFamily="34" charset="0"/>
        </a:defRPr>
      </a:lvl2pPr>
      <a:lvl3pPr algn="l" rtl="0" eaLnBrk="1" fontAlgn="base" hangingPunct="1">
        <a:lnSpc>
          <a:spcPct val="90000"/>
        </a:lnSpc>
        <a:spcBef>
          <a:spcPct val="0"/>
        </a:spcBef>
        <a:spcAft>
          <a:spcPct val="0"/>
        </a:spcAft>
        <a:defRPr sz="4400">
          <a:solidFill>
            <a:schemeClr val="tx1"/>
          </a:solidFill>
          <a:latin typeface="Calibri Light" pitchFamily="34" charset="0"/>
        </a:defRPr>
      </a:lvl3pPr>
      <a:lvl4pPr algn="l" rtl="0" eaLnBrk="1" fontAlgn="base" hangingPunct="1">
        <a:lnSpc>
          <a:spcPct val="90000"/>
        </a:lnSpc>
        <a:spcBef>
          <a:spcPct val="0"/>
        </a:spcBef>
        <a:spcAft>
          <a:spcPct val="0"/>
        </a:spcAft>
        <a:defRPr sz="4400">
          <a:solidFill>
            <a:schemeClr val="tx1"/>
          </a:solidFill>
          <a:latin typeface="Calibri Light" pitchFamily="34" charset="0"/>
        </a:defRPr>
      </a:lvl4pPr>
      <a:lvl5pPr algn="l" rtl="0" eaLnBrk="1" fontAlgn="base" hangingPunct="1">
        <a:lnSpc>
          <a:spcPct val="90000"/>
        </a:lnSpc>
        <a:spcBef>
          <a:spcPct val="0"/>
        </a:spcBef>
        <a:spcAft>
          <a:spcPct val="0"/>
        </a:spcAft>
        <a:defRPr sz="4400">
          <a:solidFill>
            <a:schemeClr val="tx1"/>
          </a:solidFill>
          <a:latin typeface="Calibri Light"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4.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02AAE0-26FE-BF1B-3AAA-26E59BB246A6}"/>
              </a:ext>
            </a:extLst>
          </p:cNvPr>
          <p:cNvPicPr>
            <a:picLocks noChangeAspect="1"/>
          </p:cNvPicPr>
          <p:nvPr/>
        </p:nvPicPr>
        <p:blipFill>
          <a:blip r:embed="rId2"/>
          <a:stretch>
            <a:fillRect/>
          </a:stretch>
        </p:blipFill>
        <p:spPr>
          <a:xfrm>
            <a:off x="0" y="89297"/>
            <a:ext cx="12192000" cy="6679406"/>
          </a:xfrm>
          <a:prstGeom prst="rect">
            <a:avLst/>
          </a:prstGeom>
        </p:spPr>
      </p:pic>
      <p:pic>
        <p:nvPicPr>
          <p:cNvPr id="6" name="Picture 2" descr="C:\Users\csedeo2\Desktop\Cerficate 2.jpg">
            <a:extLst>
              <a:ext uri="{FF2B5EF4-FFF2-40B4-BE49-F238E27FC236}">
                <a16:creationId xmlns:a16="http://schemas.microsoft.com/office/drawing/2014/main" id="{943E92EF-C5CA-57F9-5AD2-465BE6582BD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5609" y="-63645"/>
            <a:ext cx="12480926" cy="683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a:extLst>
              <a:ext uri="{FF2B5EF4-FFF2-40B4-BE49-F238E27FC236}">
                <a16:creationId xmlns:a16="http://schemas.microsoft.com/office/drawing/2014/main" id="{90BF41B4-99C3-51E7-1740-B6E1167DDE9D}"/>
              </a:ext>
            </a:extLst>
          </p:cNvPr>
          <p:cNvSpPr/>
          <p:nvPr/>
        </p:nvSpPr>
        <p:spPr>
          <a:xfrm>
            <a:off x="1016000" y="2800829"/>
            <a:ext cx="10160000" cy="9906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eaLnBrk="1" fontAlgn="auto" hangingPunct="1">
              <a:lnSpc>
                <a:spcPct val="150000"/>
              </a:lnSpc>
              <a:spcBef>
                <a:spcPct val="0"/>
              </a:spcBef>
              <a:spcAft>
                <a:spcPct val="0"/>
              </a:spcAft>
              <a:defRPr/>
            </a:pPr>
            <a:endParaRPr lang="en-US" b="1" dirty="0"/>
          </a:p>
          <a:p>
            <a:pPr eaLnBrk="1" fontAlgn="auto" hangingPunct="1">
              <a:lnSpc>
                <a:spcPct val="150000"/>
              </a:lnSpc>
              <a:spcBef>
                <a:spcPct val="0"/>
              </a:spcBef>
              <a:spcAft>
                <a:spcPct val="0"/>
              </a:spcAft>
              <a:defRPr/>
            </a:pPr>
            <a:r>
              <a:rPr lang="en-US" b="1" dirty="0"/>
              <a:t>Batch No: 16</a:t>
            </a:r>
          </a:p>
          <a:p>
            <a:pPr defTabSz="685800" eaLnBrk="0" hangingPunct="0">
              <a:lnSpc>
                <a:spcPct val="150000"/>
              </a:lnSpc>
              <a:buClrTx/>
              <a:defRPr/>
            </a:pPr>
            <a:r>
              <a:rPr lang="en-US" b="1" dirty="0"/>
              <a:t>Project Title : </a:t>
            </a:r>
            <a:r>
              <a:rPr lang="en-US" sz="1800" b="1" kern="1200" dirty="0">
                <a:solidFill>
                  <a:prstClr val="black"/>
                </a:solidFill>
                <a:latin typeface="Calibri"/>
              </a:rPr>
              <a:t>Nutrient Recommendation System for Personalized Diet</a:t>
            </a:r>
          </a:p>
          <a:p>
            <a:pPr eaLnBrk="1" fontAlgn="auto" hangingPunct="1">
              <a:lnSpc>
                <a:spcPct val="150000"/>
              </a:lnSpc>
              <a:spcBef>
                <a:spcPct val="0"/>
              </a:spcBef>
              <a:spcAft>
                <a:spcPct val="0"/>
              </a:spcAft>
              <a:defRPr/>
            </a:pPr>
            <a:r>
              <a:rPr lang="en-US" b="1" dirty="0"/>
              <a:t> </a:t>
            </a:r>
          </a:p>
        </p:txBody>
      </p:sp>
      <p:sp>
        <p:nvSpPr>
          <p:cNvPr id="10" name="Rectangle 15">
            <a:extLst>
              <a:ext uri="{FF2B5EF4-FFF2-40B4-BE49-F238E27FC236}">
                <a16:creationId xmlns:a16="http://schemas.microsoft.com/office/drawing/2014/main" id="{CD5C0CCD-9232-1447-B7C5-1E2154807821}"/>
              </a:ext>
            </a:extLst>
          </p:cNvPr>
          <p:cNvSpPr>
            <a:spLocks noChangeArrowheads="1"/>
          </p:cNvSpPr>
          <p:nvPr/>
        </p:nvSpPr>
        <p:spPr bwMode="auto">
          <a:xfrm>
            <a:off x="4102100" y="2210003"/>
            <a:ext cx="5956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0" algn="l" defTabSz="914400" rtl="0" eaLnBrk="1" latinLnBrk="0" hangingPunct="1">
              <a:lnSpc>
                <a:spcPct val="90000"/>
              </a:lnSpc>
              <a:spcBef>
                <a:spcPts val="1000"/>
              </a:spcBef>
              <a:buFont typeface="Arial" pitchFamily="34" charset="0"/>
              <a:buChar char="•"/>
              <a:defRPr sz="2800" kern="1200">
                <a:solidFill>
                  <a:schemeClr val="tx1"/>
                </a:solidFill>
                <a:latin typeface="Calibri" panose="020F0502020204030204" pitchFamily="34" charset="0"/>
                <a:ea typeface="+mn-ea"/>
                <a:cs typeface="+mn-cs"/>
              </a:defRPr>
            </a:lvl1pPr>
            <a:lvl2pPr marL="742950" indent="-285750" algn="l" defTabSz="914400" rtl="0" eaLnBrk="1" latinLnBrk="0" hangingPunct="1">
              <a:lnSpc>
                <a:spcPct val="90000"/>
              </a:lnSpc>
              <a:spcBef>
                <a:spcPts val="500"/>
              </a:spcBef>
              <a:buFont typeface="Arial" pitchFamily="34" charset="0"/>
              <a:buChar char="•"/>
              <a:defRPr sz="24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itchFamily="34" charset="0"/>
              <a:buChar char="•"/>
              <a:defRPr sz="20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itchFamily="34" charset="0"/>
              <a:buChar char="•"/>
              <a:defRPr sz="2000" kern="1200">
                <a:solidFill>
                  <a:schemeClr val="tx1"/>
                </a:solidFill>
                <a:latin typeface="Calibri" panose="020F0502020204030204" pitchFamily="34" charset="0"/>
                <a:ea typeface="+mn-ea"/>
                <a:cs typeface="+mn-cs"/>
              </a:defRPr>
            </a:lvl5pPr>
            <a:lvl6pPr marL="25146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mn-cs"/>
              </a:defRPr>
            </a:lvl6pPr>
            <a:lvl7pPr marL="29718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mn-cs"/>
              </a:defRPr>
            </a:lvl7pPr>
            <a:lvl8pPr marL="34290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mn-cs"/>
              </a:defRPr>
            </a:lvl8pPr>
            <a:lvl9pPr marL="38862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mn-cs"/>
              </a:defRPr>
            </a:lvl9pPr>
          </a:lstStyle>
          <a:p>
            <a:pPr eaLnBrk="1" hangingPunct="1">
              <a:lnSpc>
                <a:spcPct val="100000"/>
              </a:lnSpc>
              <a:spcBef>
                <a:spcPct val="0"/>
              </a:spcBef>
              <a:buFontTx/>
              <a:buNone/>
            </a:pPr>
            <a:r>
              <a:rPr lang="en-US" altLang="en-US" sz="2400" b="1" dirty="0">
                <a:solidFill>
                  <a:srgbClr val="0070C0"/>
                </a:solidFill>
                <a:latin typeface="Calisto MT" panose="02040603050505030304" pitchFamily="18" charset="0"/>
              </a:rPr>
              <a:t>     Main Project External Review</a:t>
            </a:r>
            <a:endParaRPr lang="en-US" altLang="en-US" sz="2400" dirty="0"/>
          </a:p>
        </p:txBody>
      </p:sp>
      <p:pic>
        <p:nvPicPr>
          <p:cNvPr id="13" name="Picture 12">
            <a:extLst>
              <a:ext uri="{FF2B5EF4-FFF2-40B4-BE49-F238E27FC236}">
                <a16:creationId xmlns:a16="http://schemas.microsoft.com/office/drawing/2014/main" id="{4D694A49-8CB0-4796-D8C3-7E1696A5E912}"/>
              </a:ext>
            </a:extLst>
          </p:cNvPr>
          <p:cNvPicPr>
            <a:picLocks noChangeAspect="1"/>
          </p:cNvPicPr>
          <p:nvPr/>
        </p:nvPicPr>
        <p:blipFill>
          <a:blip r:embed="rId4"/>
          <a:stretch>
            <a:fillRect/>
          </a:stretch>
        </p:blipFill>
        <p:spPr>
          <a:xfrm>
            <a:off x="1016000" y="3908483"/>
            <a:ext cx="6984776" cy="2561921"/>
          </a:xfrm>
          <a:prstGeom prst="rect">
            <a:avLst/>
          </a:prstGeom>
        </p:spPr>
      </p:pic>
      <p:pic>
        <p:nvPicPr>
          <p:cNvPr id="16" name="Picture 15">
            <a:extLst>
              <a:ext uri="{FF2B5EF4-FFF2-40B4-BE49-F238E27FC236}">
                <a16:creationId xmlns:a16="http://schemas.microsoft.com/office/drawing/2014/main" id="{1ED06447-9561-AC6D-9279-022778EEC980}"/>
              </a:ext>
            </a:extLst>
          </p:cNvPr>
          <p:cNvPicPr>
            <a:picLocks noChangeAspect="1"/>
          </p:cNvPicPr>
          <p:nvPr/>
        </p:nvPicPr>
        <p:blipFill>
          <a:blip r:embed="rId5"/>
          <a:stretch>
            <a:fillRect/>
          </a:stretch>
        </p:blipFill>
        <p:spPr>
          <a:xfrm>
            <a:off x="8256240" y="4789224"/>
            <a:ext cx="3528392" cy="958328"/>
          </a:xfrm>
          <a:prstGeom prst="rect">
            <a:avLst/>
          </a:prstGeom>
        </p:spPr>
      </p:pic>
    </p:spTree>
    <p:extLst>
      <p:ext uri="{BB962C8B-B14F-4D97-AF65-F5344CB8AC3E}">
        <p14:creationId xmlns:p14="http://schemas.microsoft.com/office/powerpoint/2010/main" val="328509099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C2DB3B-61EC-0412-4D48-941286B041A5}"/>
              </a:ext>
            </a:extLst>
          </p:cNvPr>
          <p:cNvSpPr txBox="1"/>
          <p:nvPr/>
        </p:nvSpPr>
        <p:spPr>
          <a:xfrm>
            <a:off x="1093509" y="526713"/>
            <a:ext cx="5550252" cy="65163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b="1" u="sng">
                <a:effectLst>
                  <a:outerShdw blurRad="38100" dist="38100" dir="2700000" algn="tl">
                    <a:srgbClr val="000000">
                      <a:alpha val="43137"/>
                    </a:srgbClr>
                  </a:outerShdw>
                </a:effectLst>
              </a:rPr>
              <a:t>Objective:</a:t>
            </a:r>
          </a:p>
        </p:txBody>
      </p:sp>
      <p:sp>
        <p:nvSpPr>
          <p:cNvPr id="6" name="Freeform 6">
            <a:extLst>
              <a:ext uri="{FF2B5EF4-FFF2-40B4-BE49-F238E27FC236}">
                <a16:creationId xmlns:a16="http://schemas.microsoft.com/office/drawing/2014/main" id="{605CB7DB-64EC-8323-A250-49F2DCD4F11C}"/>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5" name="TextBox 4">
            <a:extLst>
              <a:ext uri="{FF2B5EF4-FFF2-40B4-BE49-F238E27FC236}">
                <a16:creationId xmlns:a16="http://schemas.microsoft.com/office/drawing/2014/main" id="{5D65AB46-3A38-191E-BA04-BB88AD0A2A57}"/>
              </a:ext>
            </a:extLst>
          </p:cNvPr>
          <p:cNvSpPr txBox="1"/>
          <p:nvPr/>
        </p:nvSpPr>
        <p:spPr>
          <a:xfrm>
            <a:off x="983431" y="1178351"/>
            <a:ext cx="9865097" cy="5139869"/>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1" u="none" strike="noStrike" cap="none" normalizeH="0" dirty="0">
              <a:ln>
                <a:noFill/>
              </a:ln>
              <a:solidFill>
                <a:schemeClr val="tx1"/>
              </a:solidFill>
              <a:effectLst/>
              <a:latin typeface="Times New Roman" panose="02020603050405020304" pitchFamily="18" charset="0"/>
            </a:endParaRPr>
          </a:p>
          <a:p>
            <a:pPr marR="0" lvl="0" algn="just" defTabSz="914400" rtl="0" eaLnBrk="0" fontAlgn="base" latinLnBrk="0" hangingPunct="0">
              <a:spcBef>
                <a:spcPct val="0"/>
              </a:spcBef>
              <a:spcAft>
                <a:spcPct val="0"/>
              </a:spcAft>
              <a:buClrTx/>
              <a:buSzTx/>
              <a:buFont typeface="Wingdings" panose="05000000000000000000" pitchFamily="2" charset="2"/>
              <a:buChar char="Ø"/>
              <a:tabLst/>
            </a:pPr>
            <a:r>
              <a:rPr lang="en-US" altLang="en-US" sz="2000" b="1" dirty="0">
                <a:latin typeface="Times New Roman" panose="02020603050405020304" pitchFamily="18" charset="0"/>
              </a:rPr>
              <a:t> Personalized Dietary Recommendations and Dynamic Meal Planning:</a:t>
            </a:r>
          </a:p>
          <a:p>
            <a:pPr marL="1079500" lvl="2" indent="-269875" algn="just">
              <a:spcBef>
                <a:spcPct val="0"/>
              </a:spcBef>
              <a:buFont typeface="Arial" panose="020B0604020202020204" pitchFamily="34" charset="0"/>
              <a:buChar char="•"/>
            </a:pPr>
            <a:r>
              <a:rPr lang="en-US" altLang="en-US" sz="1800" dirty="0">
                <a:latin typeface="Times New Roman" panose="02020603050405020304" pitchFamily="18" charset="0"/>
              </a:rPr>
              <a:t>The system leverages Generative AI and advanced AI Agents to create highly customized meal plans tailored to individual needs. It considers various factors such as age, gender, weight, height, dietary goals, activity levels, allergies, and budget to provide precise recommendations.</a:t>
            </a:r>
          </a:p>
          <a:p>
            <a:pPr marL="809625" lvl="2" indent="0" algn="just">
              <a:spcBef>
                <a:spcPct val="0"/>
              </a:spcBef>
              <a:buNone/>
            </a:pPr>
            <a:endParaRPr lang="en-US" altLang="en-US" sz="1800" dirty="0">
              <a:latin typeface="Times New Roman" panose="02020603050405020304" pitchFamily="18" charset="0"/>
            </a:endParaRPr>
          </a:p>
          <a:p>
            <a:pPr marL="1028700" lvl="2" indent="-219075" algn="just">
              <a:spcBef>
                <a:spcPct val="0"/>
              </a:spcBef>
              <a:buFont typeface="Arial" panose="020B0604020202020204" pitchFamily="34" charset="0"/>
              <a:buChar char="•"/>
              <a:tabLst>
                <a:tab pos="1079500" algn="l"/>
              </a:tabLst>
            </a:pPr>
            <a:r>
              <a:rPr lang="en-US" altLang="en-US" sz="1800" dirty="0">
                <a:latin typeface="Times New Roman" panose="02020603050405020304" pitchFamily="18" charset="0"/>
              </a:rPr>
              <a:t>Additionally, it offers dynamic meal planning by generating daily meal plans for breakfast, lunch, dinner, and snacks, complete with calorie counts aligned with the user’s health goals. The system calculates current caloric intake and suggests adjusted targets for gradual weight loss or gain, ensuring a sustainable and effective dietary approach.</a:t>
            </a:r>
          </a:p>
          <a:p>
            <a:pPr marL="1028700" lvl="2" indent="-219075" algn="just">
              <a:spcBef>
                <a:spcPct val="0"/>
              </a:spcBef>
              <a:buFont typeface="Arial" panose="020B0604020202020204" pitchFamily="34" charset="0"/>
              <a:buChar char="•"/>
              <a:tabLst>
                <a:tab pos="1079500" algn="l"/>
              </a:tabLst>
            </a:pPr>
            <a:endParaRPr lang="en-US" altLang="en-US" sz="1600" dirty="0">
              <a:latin typeface="Times New Roman" panose="02020603050405020304" pitchFamily="18" charset="0"/>
            </a:endParaRPr>
          </a:p>
          <a:p>
            <a:pPr marL="1028700" lvl="2" indent="-219075" algn="just">
              <a:spcBef>
                <a:spcPct val="0"/>
              </a:spcBef>
              <a:buFont typeface="Arial" panose="020B0604020202020204" pitchFamily="34" charset="0"/>
              <a:buChar char="•"/>
            </a:pPr>
            <a:endParaRPr lang="en-US" altLang="en-US" sz="2000" dirty="0">
              <a:latin typeface="Times New Roman" panose="02020603050405020304" pitchFamily="18" charset="0"/>
            </a:endParaRPr>
          </a:p>
          <a:p>
            <a:pPr algn="just">
              <a:spcBef>
                <a:spcPct val="0"/>
              </a:spcBef>
              <a:buFont typeface="Wingdings" panose="05000000000000000000" pitchFamily="2" charset="2"/>
              <a:buChar char="Ø"/>
            </a:pPr>
            <a:r>
              <a:rPr lang="en-US" altLang="en-US" sz="2000" b="1">
                <a:latin typeface="Times New Roman" panose="02020603050405020304" pitchFamily="18" charset="0"/>
              </a:rPr>
              <a:t> Customized </a:t>
            </a:r>
            <a:r>
              <a:rPr lang="en-US" altLang="en-US" sz="2000" b="1" dirty="0">
                <a:latin typeface="Times New Roman" panose="02020603050405020304" pitchFamily="18" charset="0"/>
              </a:rPr>
              <a:t>Workout Plan:</a:t>
            </a:r>
          </a:p>
          <a:p>
            <a:pPr marL="1085850" lvl="2" indent="-285750" algn="just">
              <a:spcBef>
                <a:spcPct val="0"/>
              </a:spcBef>
              <a:buFont typeface="Arial" panose="020B0604020202020204" pitchFamily="34" charset="0"/>
              <a:buChar char="•"/>
            </a:pPr>
            <a:r>
              <a:rPr lang="en-US" altLang="en-US" sz="1800" dirty="0">
                <a:latin typeface="Times New Roman" panose="02020603050405020304" pitchFamily="18" charset="0"/>
              </a:rPr>
              <a:t>Generates workout plans based on user-selected exercise frequency and fitness goals.</a:t>
            </a:r>
          </a:p>
          <a:p>
            <a:pPr marL="800100" lvl="2" indent="0" algn="just">
              <a:spcBef>
                <a:spcPct val="0"/>
              </a:spcBef>
              <a:buNone/>
            </a:pPr>
            <a:endParaRPr lang="en-US" altLang="en-US" sz="1800" dirty="0">
              <a:latin typeface="Times New Roman" panose="02020603050405020304" pitchFamily="18" charset="0"/>
            </a:endParaRPr>
          </a:p>
          <a:p>
            <a:pPr marL="1085850" lvl="2" indent="-285750" algn="just">
              <a:spcBef>
                <a:spcPct val="0"/>
              </a:spcBef>
              <a:buFont typeface="Arial" panose="020B0604020202020204" pitchFamily="34" charset="0"/>
              <a:buChar char="•"/>
            </a:pPr>
            <a:r>
              <a:rPr lang="en-US" altLang="en-US" sz="1800" dirty="0">
                <a:latin typeface="Times New Roman" panose="02020603050405020304" pitchFamily="18" charset="0"/>
              </a:rPr>
              <a:t>Provides details on exercise types, duration, and intensity aligned with dietary recommendations.</a:t>
            </a:r>
          </a:p>
        </p:txBody>
      </p:sp>
    </p:spTree>
    <p:extLst>
      <p:ext uri="{BB962C8B-B14F-4D97-AF65-F5344CB8AC3E}">
        <p14:creationId xmlns:p14="http://schemas.microsoft.com/office/powerpoint/2010/main" val="237230971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A64C8C-43A3-44AA-38E7-819411F6EAED}"/>
              </a:ext>
            </a:extLst>
          </p:cNvPr>
          <p:cNvSpPr txBox="1"/>
          <p:nvPr/>
        </p:nvSpPr>
        <p:spPr>
          <a:xfrm>
            <a:off x="1120877" y="226141"/>
            <a:ext cx="9576619" cy="143885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eaLnBrk="1" hangingPunct="1">
              <a:lnSpc>
                <a:spcPts val="1470"/>
              </a:lnSpc>
              <a:spcBef>
                <a:spcPct val="0"/>
              </a:spcBef>
              <a:spcAft>
                <a:spcPct val="0"/>
              </a:spcAft>
              <a:defRPr/>
            </a:pPr>
            <a:endParaRPr lang="en-US" sz="3200" b="1" u="sng">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eaLnBrk="1" hangingPunct="1">
              <a:lnSpc>
                <a:spcPts val="1470"/>
              </a:lnSpc>
              <a:spcBef>
                <a:spcPct val="0"/>
              </a:spcBef>
              <a:spcAft>
                <a:spcPct val="0"/>
              </a:spcAft>
              <a:defRPr/>
            </a:pPr>
            <a:endParaRPr lang="en-US" sz="3200" b="1" u="sng">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eaLnBrk="1" hangingPunct="1">
              <a:lnSpc>
                <a:spcPts val="1470"/>
              </a:lnSpc>
              <a:spcBef>
                <a:spcPct val="0"/>
              </a:spcBef>
              <a:spcAft>
                <a:spcPct val="0"/>
              </a:spcAft>
              <a:defRPr/>
            </a:pPr>
            <a:r>
              <a:rPr lang="en-US" sz="3200" b="1" u="sng">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P</a:t>
            </a:r>
            <a:r>
              <a:rPr lang="en-IN" sz="3200" b="1" u="sng">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roject  Domain:</a:t>
            </a:r>
          </a:p>
          <a:p>
            <a:pPr algn="just" eaLnBrk="1" hangingPunct="1">
              <a:lnSpc>
                <a:spcPts val="1470"/>
              </a:lnSpc>
              <a:spcBef>
                <a:spcPct val="0"/>
              </a:spcBef>
              <a:spcAft>
                <a:spcPct val="0"/>
              </a:spcAft>
              <a:defRPr/>
            </a:pPr>
            <a:endParaRPr lang="en-IN" sz="3200" b="1" u="sng">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eaLnBrk="1" hangingPunct="1">
              <a:lnSpc>
                <a:spcPts val="1470"/>
              </a:lnSpc>
              <a:spcBef>
                <a:spcPct val="0"/>
              </a:spcBef>
              <a:spcAft>
                <a:spcPct val="0"/>
              </a:spcAft>
              <a:defRPr/>
            </a:pPr>
            <a:endParaRPr lang="en-IN" sz="3200" b="1" u="sng">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eaLnBrk="1" hangingPunct="1">
              <a:lnSpc>
                <a:spcPts val="1470"/>
              </a:lnSpc>
              <a:spcBef>
                <a:spcPct val="0"/>
              </a:spcBef>
              <a:spcAft>
                <a:spcPct val="0"/>
              </a:spcAft>
              <a:defRPr/>
            </a:pPr>
            <a:endParaRPr lang="en-IN" sz="3200">
              <a:latin typeface="Calibri" panose="020F0502020204030204" pitchFamily="34" charset="0"/>
              <a:ea typeface="Calibri" panose="020F0502020204030204" pitchFamily="34" charset="0"/>
              <a:cs typeface="Times New Roman" panose="02020603050405020304" pitchFamily="18" charset="0"/>
            </a:endParaRPr>
          </a:p>
          <a:p>
            <a:pPr algn="just" eaLnBrk="1" hangingPunct="1">
              <a:lnSpc>
                <a:spcPts val="1470"/>
              </a:lnSpc>
              <a:spcBef>
                <a:spcPct val="0"/>
              </a:spcBef>
              <a:spcAft>
                <a:spcPct val="0"/>
              </a:spcAft>
              <a:defRPr/>
            </a:pPr>
            <a:endParaRPr lang="en-IN" sz="1400" b="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reeform 6">
            <a:extLst>
              <a:ext uri="{FF2B5EF4-FFF2-40B4-BE49-F238E27FC236}">
                <a16:creationId xmlns:a16="http://schemas.microsoft.com/office/drawing/2014/main" id="{CB4AB694-85C7-2AA3-36BC-0D914A7D88A8}"/>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TextBox 5">
            <a:extLst>
              <a:ext uri="{FF2B5EF4-FFF2-40B4-BE49-F238E27FC236}">
                <a16:creationId xmlns:a16="http://schemas.microsoft.com/office/drawing/2014/main" id="{C1654A32-02CD-3118-2A44-FCB86A0BC744}"/>
              </a:ext>
            </a:extLst>
          </p:cNvPr>
          <p:cNvSpPr txBox="1"/>
          <p:nvPr/>
        </p:nvSpPr>
        <p:spPr>
          <a:xfrm>
            <a:off x="1120877" y="1305497"/>
            <a:ext cx="9576619" cy="466281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ü"/>
            </a:pPr>
            <a:r>
              <a:rPr lang="en-IN" dirty="0"/>
              <a:t>Our  project domain is  </a:t>
            </a:r>
            <a:r>
              <a:rPr lang="en-IN" b="1" dirty="0"/>
              <a:t>Full stack </a:t>
            </a:r>
          </a:p>
          <a:p>
            <a:endParaRPr lang="en-IN" b="1" dirty="0">
              <a:effectLst>
                <a:outerShdw blurRad="38100" dist="38100" dir="2700000" algn="tl">
                  <a:srgbClr val="000000">
                    <a:alpha val="43137"/>
                  </a:srgbClr>
                </a:outerShdw>
              </a:effectLst>
            </a:endParaRPr>
          </a:p>
          <a:p>
            <a:pPr marL="285750" indent="-285750">
              <a:buFont typeface="Wingdings" panose="05000000000000000000" pitchFamily="2" charset="2"/>
              <a:buChar char="ü"/>
            </a:pPr>
            <a:r>
              <a:rPr lang="en-IN" b="1" u="sng" dirty="0"/>
              <a:t>Frontend Development </a:t>
            </a:r>
            <a:r>
              <a:rPr lang="en-IN" dirty="0"/>
              <a:t>: This deals with everything that the user interacts with directly</a:t>
            </a:r>
          </a:p>
          <a:p>
            <a:pPr marL="1657350" lvl="3" indent="-285750">
              <a:buFont typeface="Wingdings" panose="05000000000000000000" pitchFamily="2" charset="2"/>
              <a:buChar char="Ø"/>
              <a:defRPr/>
            </a:pPr>
            <a:r>
              <a:rPr lang="en-US" b="1" dirty="0" err="1"/>
              <a:t>Streamlit</a:t>
            </a:r>
            <a:r>
              <a:rPr lang="en-US" b="1" dirty="0"/>
              <a:t>: </a:t>
            </a:r>
            <a:r>
              <a:rPr lang="en-US" dirty="0"/>
              <a:t>A Python-based framework used to build intuitive and responsive user interfaces. It simplifies frontend development for data-driven applications without needing HTML/CSS.</a:t>
            </a:r>
          </a:p>
          <a:p>
            <a:pPr lvl="3">
              <a:lnSpc>
                <a:spcPct val="150000"/>
              </a:lnSpc>
              <a:defRPr/>
            </a:pPr>
            <a:endParaRPr lang="en-IN" dirty="0"/>
          </a:p>
          <a:p>
            <a:pPr marL="285750" indent="-285750">
              <a:buFont typeface="Wingdings" panose="05000000000000000000" pitchFamily="2" charset="2"/>
              <a:buChar char="ü"/>
            </a:pPr>
            <a:r>
              <a:rPr lang="en-IN" dirty="0"/>
              <a:t> </a:t>
            </a:r>
            <a:r>
              <a:rPr lang="en-IN" b="1" u="sng" dirty="0"/>
              <a:t>Backend Development :</a:t>
            </a:r>
            <a:r>
              <a:rPr lang="en-IN" dirty="0"/>
              <a:t> </a:t>
            </a:r>
          </a:p>
          <a:p>
            <a:pPr marL="1701800" marR="0" lvl="0" indent="-358775"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mj-lt"/>
              </a:rPr>
              <a:t>Python 3.11</a:t>
            </a:r>
            <a:r>
              <a:rPr kumimoji="0" lang="en-US" altLang="en-US" sz="1800" b="0" i="0" u="none" strike="noStrike" cap="none" normalizeH="0" baseline="0" dirty="0">
                <a:ln>
                  <a:noFill/>
                </a:ln>
                <a:solidFill>
                  <a:schemeClr val="tx1"/>
                </a:solidFill>
                <a:effectLst/>
                <a:latin typeface="+mj-lt"/>
              </a:rPr>
              <a:t>: The core programming language used to develop the backend logic.</a:t>
            </a:r>
          </a:p>
          <a:p>
            <a:pPr marL="1701800" marR="0" lvl="0" indent="-358775"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err="1">
                <a:ln>
                  <a:noFill/>
                </a:ln>
                <a:solidFill>
                  <a:schemeClr val="tx1"/>
                </a:solidFill>
                <a:effectLst/>
                <a:latin typeface="+mj-lt"/>
              </a:rPr>
              <a:t>CrewAI</a:t>
            </a:r>
            <a:r>
              <a:rPr kumimoji="0" lang="en-US" altLang="en-US" sz="1800" b="0" i="0" u="none" strike="noStrike" cap="none" normalizeH="0" baseline="0" dirty="0">
                <a:ln>
                  <a:noFill/>
                </a:ln>
                <a:solidFill>
                  <a:schemeClr val="tx1"/>
                </a:solidFill>
                <a:effectLst/>
                <a:latin typeface="+mj-lt"/>
              </a:rPr>
              <a:t>: Manages AI agents for automating tasks like personalized meal and workout plan generation.</a:t>
            </a:r>
          </a:p>
          <a:p>
            <a:pPr marL="1701800" marR="0" lvl="0" indent="-358775"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err="1">
                <a:ln>
                  <a:noFill/>
                </a:ln>
                <a:solidFill>
                  <a:schemeClr val="tx1"/>
                </a:solidFill>
                <a:effectLst/>
                <a:latin typeface="+mj-lt"/>
              </a:rPr>
              <a:t>LangChain</a:t>
            </a:r>
            <a:r>
              <a:rPr kumimoji="0" lang="en-US" altLang="en-US" sz="1800" b="1" i="0" u="none" strike="noStrike" cap="none" normalizeH="0" baseline="0" dirty="0">
                <a:ln>
                  <a:noFill/>
                </a:ln>
                <a:solidFill>
                  <a:schemeClr val="tx1"/>
                </a:solidFill>
                <a:effectLst/>
                <a:latin typeface="+mj-lt"/>
              </a:rPr>
              <a:t> + </a:t>
            </a:r>
            <a:r>
              <a:rPr kumimoji="0" lang="en-US" altLang="en-US" sz="1800" b="1" i="0" u="none" strike="noStrike" cap="none" normalizeH="0" baseline="0" dirty="0" err="1">
                <a:ln>
                  <a:noFill/>
                </a:ln>
                <a:solidFill>
                  <a:schemeClr val="tx1"/>
                </a:solidFill>
                <a:effectLst/>
                <a:latin typeface="+mj-lt"/>
              </a:rPr>
              <a:t>Groq</a:t>
            </a:r>
            <a:r>
              <a:rPr kumimoji="0" lang="en-US" altLang="en-US" sz="1800" b="1" i="0" u="none" strike="noStrike" cap="none" normalizeH="0" baseline="0" dirty="0">
                <a:ln>
                  <a:noFill/>
                </a:ln>
                <a:solidFill>
                  <a:schemeClr val="tx1"/>
                </a:solidFill>
                <a:effectLst/>
                <a:latin typeface="+mj-lt"/>
              </a:rPr>
              <a:t> API</a:t>
            </a:r>
            <a:r>
              <a:rPr kumimoji="0" lang="en-US" altLang="en-US" sz="1800" b="0" i="0" u="none" strike="noStrike" cap="none" normalizeH="0" baseline="0" dirty="0">
                <a:ln>
                  <a:noFill/>
                </a:ln>
                <a:solidFill>
                  <a:schemeClr val="tx1"/>
                </a:solidFill>
                <a:effectLst/>
                <a:latin typeface="+mj-lt"/>
              </a:rPr>
              <a:t>: Used for integrating large language models that generate diet and fitness suggestions based on user inputs.</a:t>
            </a:r>
          </a:p>
          <a:p>
            <a:pPr marL="1701800" marR="0" lvl="0" indent="-358775"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err="1">
                <a:ln>
                  <a:noFill/>
                </a:ln>
                <a:solidFill>
                  <a:schemeClr val="tx1"/>
                </a:solidFill>
                <a:effectLst/>
                <a:latin typeface="+mj-lt"/>
              </a:rPr>
              <a:t>XlsxWriter</a:t>
            </a:r>
            <a:r>
              <a:rPr kumimoji="0" lang="en-US" altLang="en-US" sz="1800" b="0" i="0" u="none" strike="noStrike" cap="none" normalizeH="0" baseline="0" dirty="0">
                <a:ln>
                  <a:noFill/>
                </a:ln>
                <a:solidFill>
                  <a:schemeClr val="tx1"/>
                </a:solidFill>
                <a:effectLst/>
                <a:latin typeface="+mj-lt"/>
              </a:rPr>
              <a:t>: A Python library used to export the generated plans (diet/workout) into formatted Excel sheets for offline access</a:t>
            </a:r>
            <a:endParaRPr lang="en-IN" dirty="0">
              <a:latin typeface="+mj-lt"/>
            </a:endParaRPr>
          </a:p>
          <a:p>
            <a:pPr marL="1343025"/>
            <a:r>
              <a:rPr lang="en-IN" dirty="0"/>
              <a:t> </a:t>
            </a:r>
          </a:p>
        </p:txBody>
      </p:sp>
    </p:spTree>
    <p:extLst>
      <p:ext uri="{BB962C8B-B14F-4D97-AF65-F5344CB8AC3E}">
        <p14:creationId xmlns:p14="http://schemas.microsoft.com/office/powerpoint/2010/main" val="92261151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6AD2BF-8150-2BDA-990F-D2186C2E7F1E}"/>
              </a:ext>
            </a:extLst>
          </p:cNvPr>
          <p:cNvSpPr txBox="1"/>
          <p:nvPr/>
        </p:nvSpPr>
        <p:spPr>
          <a:xfrm>
            <a:off x="789141" y="908720"/>
            <a:ext cx="10563443" cy="4791055"/>
          </a:xfrm>
          <a:prstGeom prst="rect">
            <a:avLst/>
          </a:prstGeom>
          <a:noFill/>
          <a:ln>
            <a:solidFill>
              <a:schemeClr val="bg1"/>
            </a:solidFill>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eaLnBrk="1" hangingPunct="1">
              <a:lnSpc>
                <a:spcPts val="1470"/>
              </a:lnSpc>
              <a:spcBef>
                <a:spcPct val="0"/>
              </a:spcBef>
              <a:spcAft>
                <a:spcPct val="0"/>
              </a:spcAft>
              <a:defRPr/>
            </a:pPr>
            <a:r>
              <a:rPr lang="en-IN" sz="32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endParaRPr lang="en-IN" sz="3200"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eaLnBrk="1" hangingPunct="1">
              <a:lnSpc>
                <a:spcPts val="1470"/>
              </a:lnSpc>
              <a:spcBef>
                <a:spcPct val="0"/>
              </a:spcBef>
              <a:spcAft>
                <a:spcPct val="0"/>
              </a:spcAft>
              <a:defRPr/>
            </a:pPr>
            <a:r>
              <a:rPr lang="en-US" sz="2400" b="1" u="sng" dirty="0">
                <a:latin typeface="Calibri" panose="020F0502020204030204" pitchFamily="34" charset="0"/>
                <a:ea typeface="Calibri" panose="020F0502020204030204" pitchFamily="34" charset="0"/>
                <a:cs typeface="Times New Roman" panose="02020603050405020304" pitchFamily="18" charset="0"/>
              </a:rPr>
              <a:t>           </a:t>
            </a:r>
            <a:endParaRPr lang="en-US" sz="3200" b="1" dirty="0">
              <a:latin typeface="Calibri" panose="020F0502020204030204" pitchFamily="34" charset="0"/>
              <a:ea typeface="Calibri" panose="020F0502020204030204" pitchFamily="34" charset="0"/>
              <a:cs typeface="Times New Roman" panose="02020603050405020304" pitchFamily="18" charset="0"/>
            </a:endParaRPr>
          </a:p>
          <a:p>
            <a:pPr algn="just" eaLnBrk="1" hangingPunct="1">
              <a:lnSpc>
                <a:spcPts val="1470"/>
              </a:lnSpc>
              <a:spcBef>
                <a:spcPct val="0"/>
              </a:spcBef>
              <a:spcAft>
                <a:spcPct val="0"/>
              </a:spcAft>
              <a:defRPr/>
            </a:pPr>
            <a:r>
              <a:rPr lang="en-US" sz="2400" b="1" dirty="0">
                <a:latin typeface="Calibri" panose="020F0502020204030204" pitchFamily="34" charset="0"/>
                <a:ea typeface="Calibri" panose="020F0502020204030204" pitchFamily="34" charset="0"/>
                <a:cs typeface="Times New Roman" panose="02020603050405020304" pitchFamily="18" charset="0"/>
              </a:rPr>
              <a:t>                   </a:t>
            </a:r>
          </a:p>
          <a:p>
            <a:pPr algn="just" eaLnBrk="1" hangingPunct="1">
              <a:lnSpc>
                <a:spcPts val="1470"/>
              </a:lnSpc>
              <a:spcBef>
                <a:spcPct val="0"/>
              </a:spcBef>
              <a:spcAft>
                <a:spcPct val="0"/>
              </a:spcAft>
              <a:defRPr/>
            </a:pPr>
            <a:r>
              <a:rPr lang="en-US" sz="2400" b="1" dirty="0">
                <a:latin typeface="Calibri" panose="020F0502020204030204" pitchFamily="34" charset="0"/>
                <a:ea typeface="Calibri" panose="020F0502020204030204" pitchFamily="34" charset="0"/>
                <a:cs typeface="Times New Roman" panose="02020603050405020304" pitchFamily="18" charset="0"/>
              </a:rPr>
              <a:t>               </a:t>
            </a:r>
            <a:r>
              <a:rPr lang="en-US" sz="2400" b="1" u="sng" dirty="0">
                <a:latin typeface="Calibri" panose="020F0502020204030204" pitchFamily="34" charset="0"/>
                <a:ea typeface="Calibri" panose="020F0502020204030204" pitchFamily="34" charset="0"/>
                <a:cs typeface="Times New Roman" panose="02020603050405020304" pitchFamily="18" charset="0"/>
              </a:rPr>
              <a:t>Requirement Analysis :</a:t>
            </a:r>
          </a:p>
          <a:p>
            <a:pPr algn="just" eaLnBrk="1" hangingPunct="1">
              <a:lnSpc>
                <a:spcPts val="1470"/>
              </a:lnSpc>
              <a:spcBef>
                <a:spcPct val="0"/>
              </a:spcBef>
              <a:spcAft>
                <a:spcPct val="0"/>
              </a:spcAft>
              <a:defRPr/>
            </a:pPr>
            <a:endParaRPr lang="en-US" sz="2400" b="1" u="sng" dirty="0">
              <a:latin typeface="Calibri" panose="020F0502020204030204" pitchFamily="34" charset="0"/>
              <a:ea typeface="Calibri" panose="020F0502020204030204" pitchFamily="34" charset="0"/>
              <a:cs typeface="Times New Roman" panose="02020603050405020304" pitchFamily="18" charset="0"/>
            </a:endParaRPr>
          </a:p>
          <a:p>
            <a:pPr algn="just" eaLnBrk="1" hangingPunct="1">
              <a:lnSpc>
                <a:spcPts val="1470"/>
              </a:lnSpc>
              <a:spcBef>
                <a:spcPct val="0"/>
              </a:spcBef>
              <a:spcAft>
                <a:spcPct val="0"/>
              </a:spcAft>
              <a:defRPr/>
            </a:pPr>
            <a:endParaRPr lang="en-US" sz="2400" b="1" u="sng" dirty="0">
              <a:latin typeface="Calibri" panose="020F0502020204030204" pitchFamily="34" charset="0"/>
              <a:ea typeface="Calibri" panose="020F0502020204030204" pitchFamily="34" charset="0"/>
              <a:cs typeface="Times New Roman" panose="02020603050405020304" pitchFamily="18" charset="0"/>
            </a:endParaRPr>
          </a:p>
          <a:p>
            <a:pPr>
              <a:lnSpc>
                <a:spcPts val="1470"/>
              </a:lnSpc>
              <a:defRPr/>
            </a:pPr>
            <a:r>
              <a:rPr lang="en-US" sz="2000" b="1" u="sng" dirty="0">
                <a:cs typeface="Times New Roman" panose="02020603050405020304" pitchFamily="18" charset="0"/>
              </a:rPr>
              <a:t>Functional Requirements :  </a:t>
            </a:r>
            <a:r>
              <a:rPr lang="en-US" sz="2000" dirty="0">
                <a:cs typeface="Times New Roman" panose="02020603050405020304" pitchFamily="18" charset="0"/>
              </a:rPr>
              <a:t> </a:t>
            </a:r>
          </a:p>
          <a:p>
            <a:pPr>
              <a:lnSpc>
                <a:spcPts val="1470"/>
              </a:lnSpc>
              <a:defRPr/>
            </a:pPr>
            <a:r>
              <a:rPr lang="en-US" sz="2000" b="1" dirty="0">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50000"/>
              </a:lnSpc>
              <a:buFont typeface="Wingdings" panose="05000000000000000000" pitchFamily="2" charset="2"/>
              <a:buChar char="Ø"/>
              <a:defRPr/>
            </a:pPr>
            <a:r>
              <a:rPr lang="en-US" dirty="0">
                <a:latin typeface="Calibri" panose="020F0502020204030204" pitchFamily="34" charset="0"/>
                <a:ea typeface="Calibri" panose="020F0502020204030204" pitchFamily="34" charset="0"/>
                <a:cs typeface="Times New Roman" panose="02020603050405020304" pitchFamily="18" charset="0"/>
              </a:rPr>
              <a:t>Personalized Diet &amp; Nutrition Module  :  Generate meal plans based on age, weight, goals, allergies, activity 				        level</a:t>
            </a:r>
          </a:p>
          <a:p>
            <a:pPr marL="285750" indent="-285750">
              <a:lnSpc>
                <a:spcPct val="150000"/>
              </a:lnSpc>
              <a:buFont typeface="Wingdings" panose="05000000000000000000" pitchFamily="2" charset="2"/>
              <a:buChar char="Ø"/>
              <a:defRPr/>
            </a:pPr>
            <a:r>
              <a:rPr lang="en-US" dirty="0">
                <a:latin typeface="Calibri" panose="020F0502020204030204" pitchFamily="34" charset="0"/>
                <a:ea typeface="Calibri" panose="020F0502020204030204" pitchFamily="34" charset="0"/>
                <a:cs typeface="Times New Roman" panose="02020603050405020304" pitchFamily="18" charset="0"/>
              </a:rPr>
              <a:t>Dynamic Meal Planning Module            :  Daily meal suggestions, Real-time calorie tracking, Nutrient analysis</a:t>
            </a:r>
          </a:p>
          <a:p>
            <a:pPr marL="285750" indent="-285750">
              <a:lnSpc>
                <a:spcPct val="150000"/>
              </a:lnSpc>
              <a:buFont typeface="Wingdings" panose="05000000000000000000" pitchFamily="2" charset="2"/>
              <a:buChar char="Ø"/>
              <a:defRPr/>
            </a:pPr>
            <a:r>
              <a:rPr lang="en-US" dirty="0">
                <a:latin typeface="Calibri" panose="020F0502020204030204" pitchFamily="34" charset="0"/>
                <a:ea typeface="Calibri" panose="020F0502020204030204" pitchFamily="34" charset="0"/>
                <a:cs typeface="Times New Roman" panose="02020603050405020304" pitchFamily="18" charset="0"/>
              </a:rPr>
              <a:t>Customized Workout Module                 :  Suggest workout type, Set duration &amp; intensity, Align with diet plan</a:t>
            </a:r>
          </a:p>
          <a:p>
            <a:pPr marL="285750" indent="-285750">
              <a:lnSpc>
                <a:spcPct val="150000"/>
              </a:lnSpc>
              <a:buFont typeface="Wingdings" panose="05000000000000000000" pitchFamily="2" charset="2"/>
              <a:buChar char="Ø"/>
              <a:defRPr/>
            </a:pPr>
            <a:r>
              <a:rPr lang="en-US" dirty="0">
                <a:latin typeface="Calibri" panose="020F0502020204030204" pitchFamily="34" charset="0"/>
                <a:ea typeface="Calibri" panose="020F0502020204030204" pitchFamily="34" charset="0"/>
                <a:cs typeface="Times New Roman" panose="02020603050405020304" pitchFamily="18" charset="0"/>
              </a:rPr>
              <a:t>AI-Powered Recommendation System  :  Adapt plans from user progress, Adjust based on feedback</a:t>
            </a:r>
          </a:p>
          <a:p>
            <a:pPr marL="285750" indent="-285750">
              <a:lnSpc>
                <a:spcPct val="150000"/>
              </a:lnSpc>
              <a:buFont typeface="Wingdings" panose="05000000000000000000" pitchFamily="2" charset="2"/>
              <a:buChar char="Ø"/>
              <a:defRPr/>
            </a:pPr>
            <a:r>
              <a:rPr lang="en-US" dirty="0">
                <a:latin typeface="Calibri" panose="020F0502020204030204" pitchFamily="34" charset="0"/>
                <a:ea typeface="Calibri" panose="020F0502020204030204" pitchFamily="34" charset="0"/>
                <a:cs typeface="Times New Roman" panose="02020603050405020304" pitchFamily="18" charset="0"/>
              </a:rPr>
              <a:t>Downloadable Excel Format                   :  Export diet/workout plans, Allow offline use, Easy customization.</a:t>
            </a:r>
          </a:p>
          <a:p>
            <a:pPr>
              <a:lnSpc>
                <a:spcPct val="150000"/>
              </a:lnSpc>
              <a:defRPr/>
            </a:pPr>
            <a:r>
              <a:rPr lang="en-US" sz="2000" b="1"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eaLnBrk="1" hangingPunct="1">
              <a:lnSpc>
                <a:spcPts val="1470"/>
              </a:lnSpc>
              <a:spcBef>
                <a:spcPct val="0"/>
              </a:spcBef>
              <a:spcAft>
                <a:spcPct val="0"/>
              </a:spcAft>
              <a:defRPr/>
            </a:pPr>
            <a:r>
              <a:rPr lang="en-US" dirty="0">
                <a:latin typeface="Calibri" panose="020F0502020204030204" pitchFamily="34" charset="0"/>
                <a:ea typeface="Calibri" panose="020F0502020204030204" pitchFamily="34" charset="0"/>
                <a:cs typeface="Times New Roman" panose="02020603050405020304" pitchFamily="18" charset="0"/>
              </a:rPr>
              <a:t>   </a:t>
            </a:r>
          </a:p>
        </p:txBody>
      </p:sp>
      <p:sp>
        <p:nvSpPr>
          <p:cNvPr id="4" name="Freeform 6">
            <a:extLst>
              <a:ext uri="{FF2B5EF4-FFF2-40B4-BE49-F238E27FC236}">
                <a16:creationId xmlns:a16="http://schemas.microsoft.com/office/drawing/2014/main" id="{C46AAB66-3932-6F52-091A-60F494D0D3A5}"/>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extLst>
      <p:ext uri="{BB962C8B-B14F-4D97-AF65-F5344CB8AC3E}">
        <p14:creationId xmlns:p14="http://schemas.microsoft.com/office/powerpoint/2010/main" val="283996027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6CAA76-E5B4-ACC4-4E8C-5C6C40FAF7A5}"/>
              </a:ext>
            </a:extLst>
          </p:cNvPr>
          <p:cNvSpPr txBox="1"/>
          <p:nvPr/>
        </p:nvSpPr>
        <p:spPr>
          <a:xfrm>
            <a:off x="1055440" y="807449"/>
            <a:ext cx="9340645" cy="524310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470"/>
              </a:lnSpc>
              <a:defRPr/>
            </a:pP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b="1" u="sng" dirty="0">
                <a:latin typeface="Calibri" panose="020F0502020204030204" pitchFamily="34" charset="0"/>
                <a:ea typeface="Calibri" panose="020F0502020204030204" pitchFamily="34" charset="0"/>
                <a:cs typeface="Calibri" panose="020F0502020204030204" pitchFamily="34" charset="0"/>
              </a:rPr>
              <a:t>Non-Functional Requirements :</a:t>
            </a:r>
          </a:p>
          <a:p>
            <a:pPr>
              <a:lnSpc>
                <a:spcPts val="1470"/>
              </a:lnSpc>
              <a:defRPr/>
            </a:pPr>
            <a:r>
              <a:rPr lang="en-US" sz="2000" b="1" u="sng" dirty="0">
                <a:latin typeface="Calibri" panose="020F0502020204030204" pitchFamily="34" charset="0"/>
                <a:ea typeface="Calibri" panose="020F0502020204030204" pitchFamily="34" charset="0"/>
                <a:cs typeface="Calibri" panose="020F0502020204030204" pitchFamily="34" charset="0"/>
              </a:rPr>
              <a:t>                      </a:t>
            </a:r>
          </a:p>
          <a:p>
            <a:pPr marL="1657350" lvl="3" indent="-285750">
              <a:buFont typeface="Wingdings" panose="05000000000000000000" pitchFamily="2" charset="2"/>
              <a:buChar char="Ø"/>
              <a:defRPr/>
            </a:pPr>
            <a:r>
              <a:rPr lang="en-IN" i="0" dirty="0">
                <a:effectLst/>
                <a:latin typeface="Calibri" panose="020F0502020204030204" pitchFamily="34" charset="0"/>
                <a:ea typeface="Calibri" panose="020F0502020204030204" pitchFamily="34" charset="0"/>
                <a:cs typeface="Calibri" panose="020F0502020204030204" pitchFamily="34" charset="0"/>
              </a:rPr>
              <a:t>Usability</a:t>
            </a:r>
          </a:p>
          <a:p>
            <a:pPr marL="1657350" lvl="3" indent="-285750">
              <a:buFont typeface="Wingdings" panose="05000000000000000000" pitchFamily="2" charset="2"/>
              <a:buChar char="Ø"/>
              <a:defRPr/>
            </a:pPr>
            <a:r>
              <a:rPr lang="en-IN" i="0" dirty="0">
                <a:effectLst/>
                <a:latin typeface="Calibri" panose="020F0502020204030204" pitchFamily="34" charset="0"/>
                <a:ea typeface="Calibri" panose="020F0502020204030204" pitchFamily="34" charset="0"/>
                <a:cs typeface="Calibri" panose="020F0502020204030204" pitchFamily="34" charset="0"/>
              </a:rPr>
              <a:t>Performance</a:t>
            </a:r>
          </a:p>
          <a:p>
            <a:pPr marL="1657350" lvl="3" indent="-285750">
              <a:buFont typeface="Wingdings" panose="05000000000000000000" pitchFamily="2" charset="2"/>
              <a:buChar char="Ø"/>
              <a:defRPr/>
            </a:pPr>
            <a:r>
              <a:rPr lang="en-IN" i="0" dirty="0">
                <a:effectLst/>
                <a:latin typeface="Calibri" panose="020F0502020204030204" pitchFamily="34" charset="0"/>
                <a:ea typeface="Calibri" panose="020F0502020204030204" pitchFamily="34" charset="0"/>
                <a:cs typeface="Calibri" panose="020F0502020204030204" pitchFamily="34" charset="0"/>
              </a:rPr>
              <a:t>Scalability</a:t>
            </a:r>
          </a:p>
          <a:p>
            <a:pPr marL="1657350" lvl="3" indent="-285750">
              <a:buFont typeface="Wingdings" panose="05000000000000000000" pitchFamily="2" charset="2"/>
              <a:buChar char="Ø"/>
              <a:defRPr/>
            </a:pPr>
            <a:r>
              <a:rPr lang="en-IN" i="0" dirty="0">
                <a:effectLst/>
                <a:latin typeface="Calibri" panose="020F0502020204030204" pitchFamily="34" charset="0"/>
                <a:ea typeface="Calibri" panose="020F0502020204030204" pitchFamily="34" charset="0"/>
                <a:cs typeface="Calibri" panose="020F0502020204030204" pitchFamily="34" charset="0"/>
              </a:rPr>
              <a:t>Accuracy</a:t>
            </a:r>
          </a:p>
          <a:p>
            <a:pPr lvl="3">
              <a:defRPr/>
            </a:pPr>
            <a:endParaRPr lang="en-US" sz="2000" dirty="0">
              <a:latin typeface="Calibri" panose="020F0502020204030204" pitchFamily="34" charset="0"/>
              <a:ea typeface="Calibri" panose="020F0502020204030204" pitchFamily="34" charset="0"/>
              <a:cs typeface="Calibri" panose="020F0502020204030204" pitchFamily="34" charset="0"/>
            </a:endParaRPr>
          </a:p>
          <a:p>
            <a:pPr>
              <a:lnSpc>
                <a:spcPts val="1470"/>
              </a:lnSpc>
              <a:defRPr/>
            </a:pPr>
            <a:endParaRPr lang="en-US" sz="2000" dirty="0">
              <a:latin typeface="Calibri" panose="020F0502020204030204" pitchFamily="34" charset="0"/>
              <a:ea typeface="Calibri" panose="020F0502020204030204" pitchFamily="34" charset="0"/>
              <a:cs typeface="Calibri" panose="020F0502020204030204" pitchFamily="34" charset="0"/>
            </a:endParaRPr>
          </a:p>
          <a:p>
            <a:pPr eaLnBrk="1" hangingPunct="1">
              <a:lnSpc>
                <a:spcPts val="1470"/>
              </a:lnSpc>
              <a:spcBef>
                <a:spcPct val="0"/>
              </a:spcBef>
              <a:spcAft>
                <a:spcPct val="0"/>
              </a:spcAft>
              <a:defRPr/>
            </a:pP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b="1" u="sng" dirty="0">
                <a:latin typeface="Calibri" panose="020F0502020204030204" pitchFamily="34" charset="0"/>
                <a:ea typeface="Calibri" panose="020F0502020204030204" pitchFamily="34" charset="0"/>
                <a:cs typeface="Calibri" panose="020F0502020204030204" pitchFamily="34" charset="0"/>
              </a:rPr>
              <a:t>Software Requirements :</a:t>
            </a:r>
          </a:p>
          <a:p>
            <a:pPr marL="457200" indent="-457200" eaLnBrk="1" hangingPunct="1">
              <a:lnSpc>
                <a:spcPts val="1470"/>
              </a:lnSpc>
              <a:spcBef>
                <a:spcPct val="0"/>
              </a:spcBef>
              <a:spcAft>
                <a:spcPct val="0"/>
              </a:spcAft>
              <a:buFont typeface="Arial" pitchFamily="34" charset="0"/>
              <a:buChar char="•"/>
              <a:defRPr/>
            </a:pPr>
            <a:endParaRPr lang="en-US" sz="1800" dirty="0">
              <a:latin typeface="Calibri" panose="020F0502020204030204" pitchFamily="34" charset="0"/>
              <a:ea typeface="Calibri" panose="020F0502020204030204" pitchFamily="34" charset="0"/>
              <a:cs typeface="Calibri" panose="020F0502020204030204" pitchFamily="34" charset="0"/>
            </a:endParaRPr>
          </a:p>
          <a:p>
            <a:pPr eaLnBrk="1" hangingPunct="1">
              <a:lnSpc>
                <a:spcPts val="1470"/>
              </a:lnSpc>
              <a:spcBef>
                <a:spcPct val="0"/>
              </a:spcBef>
              <a:spcAft>
                <a:spcPct val="0"/>
              </a:spcAft>
              <a:defRPr/>
            </a:pPr>
            <a:r>
              <a:rPr lang="en-US" sz="1800" dirty="0">
                <a:latin typeface="Calibri" panose="020F0502020204030204" pitchFamily="34" charset="0"/>
                <a:ea typeface="Calibri" panose="020F0502020204030204" pitchFamily="34" charset="0"/>
                <a:cs typeface="Calibri" panose="020F0502020204030204" pitchFamily="34" charset="0"/>
              </a:rPr>
              <a:t>            </a:t>
            </a:r>
          </a:p>
          <a:p>
            <a:pPr marL="1657350" lvl="3" indent="-285750">
              <a:buFont typeface="Wingdings" panose="05000000000000000000" pitchFamily="2" charset="2"/>
              <a:buChar char="Ø"/>
              <a:defRPr/>
            </a:pPr>
            <a:r>
              <a:rPr lang="en-US" dirty="0">
                <a:latin typeface="Calibri" panose="020F0502020204030204" pitchFamily="34" charset="0"/>
                <a:ea typeface="Calibri" panose="020F0502020204030204" pitchFamily="34" charset="0"/>
                <a:cs typeface="Calibri" panose="020F0502020204030204" pitchFamily="34" charset="0"/>
              </a:rPr>
              <a:t>Programming Language: Python 3.11</a:t>
            </a:r>
          </a:p>
          <a:p>
            <a:pPr marL="1657350" lvl="3" indent="-285750">
              <a:buFont typeface="Wingdings" panose="05000000000000000000" pitchFamily="2" charset="2"/>
              <a:buChar char="Ø"/>
              <a:defRPr/>
            </a:pPr>
            <a:r>
              <a:rPr lang="en-US" sz="1800" dirty="0">
                <a:latin typeface="Calibri" panose="020F0502020204030204" pitchFamily="34" charset="0"/>
                <a:ea typeface="Calibri" panose="020F0502020204030204" pitchFamily="34" charset="0"/>
                <a:cs typeface="Calibri" panose="020F0502020204030204" pitchFamily="34" charset="0"/>
              </a:rPr>
              <a:t>Libraries:  crewai==0.100.1, streamlit==1.42.0, langchain-core==0.3.34, langchain-</a:t>
            </a:r>
            <a:r>
              <a:rPr lang="en-US" sz="1800" dirty="0" err="1">
                <a:latin typeface="Calibri" panose="020F0502020204030204" pitchFamily="34" charset="0"/>
                <a:ea typeface="Calibri" panose="020F0502020204030204" pitchFamily="34" charset="0"/>
                <a:cs typeface="Calibri" panose="020F0502020204030204" pitchFamily="34" charset="0"/>
              </a:rPr>
              <a:t>groq</a:t>
            </a:r>
            <a:r>
              <a:rPr lang="en-US" sz="1800" dirty="0">
                <a:latin typeface="Calibri" panose="020F0502020204030204" pitchFamily="34" charset="0"/>
                <a:ea typeface="Calibri" panose="020F0502020204030204" pitchFamily="34" charset="0"/>
                <a:cs typeface="Calibri" panose="020F0502020204030204" pitchFamily="34" charset="0"/>
              </a:rPr>
              <a:t>==0.2.4,XlsxWriter </a:t>
            </a:r>
          </a:p>
          <a:p>
            <a:pPr lvl="3">
              <a:lnSpc>
                <a:spcPts val="1470"/>
              </a:lnSpc>
              <a:defRPr/>
            </a:pPr>
            <a:endParaRPr lang="en-US" sz="1800" dirty="0">
              <a:latin typeface="Calibri" panose="020F0502020204030204" pitchFamily="34" charset="0"/>
              <a:ea typeface="Calibri" panose="020F0502020204030204" pitchFamily="34" charset="0"/>
              <a:cs typeface="Calibri" panose="020F0502020204030204" pitchFamily="34" charset="0"/>
            </a:endParaRPr>
          </a:p>
          <a:p>
            <a:pPr eaLnBrk="1" hangingPunct="1">
              <a:lnSpc>
                <a:spcPts val="1470"/>
              </a:lnSpc>
              <a:spcBef>
                <a:spcPct val="0"/>
              </a:spcBef>
              <a:spcAft>
                <a:spcPct val="0"/>
              </a:spcAft>
              <a:defRPr/>
            </a:pPr>
            <a:r>
              <a:rPr lang="en-US" sz="2000" b="1" dirty="0">
                <a:latin typeface="Calibri" panose="020F0502020204030204" pitchFamily="34" charset="0"/>
                <a:ea typeface="Calibri" panose="020F0502020204030204" pitchFamily="34" charset="0"/>
                <a:cs typeface="Calibri" panose="020F0502020204030204" pitchFamily="34" charset="0"/>
              </a:rPr>
              <a:t>                                               </a:t>
            </a:r>
          </a:p>
          <a:p>
            <a:pPr eaLnBrk="1" hangingPunct="1">
              <a:lnSpc>
                <a:spcPts val="1470"/>
              </a:lnSpc>
              <a:spcBef>
                <a:spcPct val="0"/>
              </a:spcBef>
              <a:spcAft>
                <a:spcPct val="0"/>
              </a:spcAft>
              <a:defRPr/>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eaLnBrk="1" hangingPunct="1">
              <a:lnSpc>
                <a:spcPts val="1470"/>
              </a:lnSpc>
              <a:spcBef>
                <a:spcPct val="0"/>
              </a:spcBef>
              <a:spcAft>
                <a:spcPct val="0"/>
              </a:spcAft>
              <a:defRPr/>
            </a:pP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b="1" u="sng" dirty="0">
                <a:latin typeface="Calibri" panose="020F0502020204030204" pitchFamily="34" charset="0"/>
                <a:ea typeface="Calibri" panose="020F0502020204030204" pitchFamily="34" charset="0"/>
                <a:cs typeface="Calibri" panose="020F0502020204030204" pitchFamily="34" charset="0"/>
              </a:rPr>
              <a:t>Hardware Requirements:</a:t>
            </a:r>
            <a:endParaRPr lang="en-US" sz="2800" b="1" u="sng" dirty="0">
              <a:latin typeface="Calibri" panose="020F0502020204030204" pitchFamily="34" charset="0"/>
              <a:ea typeface="Calibri" panose="020F0502020204030204" pitchFamily="34" charset="0"/>
              <a:cs typeface="Calibri" panose="020F0502020204030204" pitchFamily="34" charset="0"/>
            </a:endParaRPr>
          </a:p>
          <a:p>
            <a:pPr eaLnBrk="1" hangingPunct="1">
              <a:lnSpc>
                <a:spcPts val="1470"/>
              </a:lnSpc>
              <a:spcBef>
                <a:spcPct val="0"/>
              </a:spcBef>
              <a:spcAft>
                <a:spcPct val="0"/>
              </a:spcAft>
              <a:defRPr/>
            </a:pPr>
            <a:r>
              <a:rPr lang="en-US" sz="2800" dirty="0">
                <a:latin typeface="Calibri" panose="020F0502020204030204" pitchFamily="34" charset="0"/>
                <a:ea typeface="Calibri" panose="020F0502020204030204" pitchFamily="34" charset="0"/>
                <a:cs typeface="Calibri" panose="020F0502020204030204" pitchFamily="34" charset="0"/>
              </a:rPr>
              <a:t>          </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1614488" lvl="2" indent="-285750">
              <a:lnSpc>
                <a:spcPct val="150000"/>
              </a:lnSpc>
              <a:buFont typeface="Wingdings" panose="05000000000000000000" pitchFamily="2" charset="2"/>
              <a:buChar char="Ø"/>
              <a:defRPr/>
            </a:pPr>
            <a:r>
              <a:rPr lang="en-US" dirty="0">
                <a:latin typeface="Calibri" panose="020F0502020204030204" pitchFamily="34" charset="0"/>
                <a:ea typeface="Calibri" panose="020F0502020204030204" pitchFamily="34" charset="0"/>
                <a:cs typeface="Calibri" panose="020F0502020204030204" pitchFamily="34" charset="0"/>
              </a:rPr>
              <a:t> System : Core i3 or above</a:t>
            </a:r>
          </a:p>
          <a:p>
            <a:pPr marL="1614488" lvl="2" indent="-285750">
              <a:lnSpc>
                <a:spcPct val="150000"/>
              </a:lnSpc>
              <a:buFont typeface="Wingdings" panose="05000000000000000000" pitchFamily="2" charset="2"/>
              <a:buChar char="Ø"/>
              <a:defRPr/>
            </a:pPr>
            <a:r>
              <a:rPr lang="en-US" dirty="0">
                <a:latin typeface="Calibri" panose="020F0502020204030204" pitchFamily="34" charset="0"/>
                <a:ea typeface="Calibri" panose="020F0502020204030204" pitchFamily="34" charset="0"/>
                <a:cs typeface="Calibri" panose="020F0502020204030204" pitchFamily="34" charset="0"/>
              </a:rPr>
              <a:t> RAM : 4GB or above</a:t>
            </a:r>
          </a:p>
        </p:txBody>
      </p:sp>
      <p:sp>
        <p:nvSpPr>
          <p:cNvPr id="4" name="Freeform 6">
            <a:extLst>
              <a:ext uri="{FF2B5EF4-FFF2-40B4-BE49-F238E27FC236}">
                <a16:creationId xmlns:a16="http://schemas.microsoft.com/office/drawing/2014/main" id="{3F5095B3-EC2F-4434-C1CC-10E0EB7A556D}"/>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extLst>
      <p:ext uri="{BB962C8B-B14F-4D97-AF65-F5344CB8AC3E}">
        <p14:creationId xmlns:p14="http://schemas.microsoft.com/office/powerpoint/2010/main" val="360844427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6">
            <a:extLst>
              <a:ext uri="{FF2B5EF4-FFF2-40B4-BE49-F238E27FC236}">
                <a16:creationId xmlns:a16="http://schemas.microsoft.com/office/drawing/2014/main" id="{16D14F79-3C30-C2B2-0064-EDA5524A3BD7}"/>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TextBox 5">
            <a:extLst>
              <a:ext uri="{FF2B5EF4-FFF2-40B4-BE49-F238E27FC236}">
                <a16:creationId xmlns:a16="http://schemas.microsoft.com/office/drawing/2014/main" id="{E806D86F-54F7-37E6-5C1F-5FC27B4B6916}"/>
              </a:ext>
            </a:extLst>
          </p:cNvPr>
          <p:cNvSpPr txBox="1"/>
          <p:nvPr/>
        </p:nvSpPr>
        <p:spPr>
          <a:xfrm>
            <a:off x="1553497" y="385605"/>
            <a:ext cx="6096000" cy="58477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3200" b="1" u="sng" dirty="0">
                <a:effectLst>
                  <a:outerShdw blurRad="38100" dist="38100" dir="2700000" algn="tl">
                    <a:srgbClr val="000000">
                      <a:alpha val="43137"/>
                    </a:srgbClr>
                  </a:outerShdw>
                </a:effectLst>
                <a:cs typeface="Times New Roman" panose="02020603050405020304" pitchFamily="18" charset="0"/>
              </a:rPr>
              <a:t>Methodology : </a:t>
            </a:r>
          </a:p>
        </p:txBody>
      </p:sp>
      <p:sp>
        <p:nvSpPr>
          <p:cNvPr id="10" name="TextBox 9">
            <a:extLst>
              <a:ext uri="{FF2B5EF4-FFF2-40B4-BE49-F238E27FC236}">
                <a16:creationId xmlns:a16="http://schemas.microsoft.com/office/drawing/2014/main" id="{70907458-B975-7E61-4BA0-5E99A0575A9E}"/>
              </a:ext>
            </a:extLst>
          </p:cNvPr>
          <p:cNvSpPr txBox="1"/>
          <p:nvPr/>
        </p:nvSpPr>
        <p:spPr>
          <a:xfrm>
            <a:off x="1199456" y="1412776"/>
            <a:ext cx="8928992" cy="3939540"/>
          </a:xfrm>
          <a:prstGeom prst="rect">
            <a:avLst/>
          </a:prstGeom>
          <a:noFill/>
        </p:spPr>
        <p:txBody>
          <a:bodyPr wrap="square">
            <a:spAutoFit/>
          </a:bodyPr>
          <a:lstStyle/>
          <a:p>
            <a:pPr algn="just" eaLnBrk="1" fontAlgn="auto" hangingPunct="1">
              <a:lnSpc>
                <a:spcPct val="150000"/>
              </a:lnSpc>
              <a:spcAft>
                <a:spcPts val="0"/>
              </a:spcAft>
              <a:buFont typeface="Wingdings" pitchFamily="2" charset="2"/>
              <a:buChar char="Ø"/>
              <a:defRPr/>
            </a:pPr>
            <a:r>
              <a:rPr lang="en-US" sz="1800" b="1" dirty="0">
                <a:latin typeface="Times New Roman" pitchFamily="18" charset="0"/>
              </a:rPr>
              <a:t> </a:t>
            </a:r>
            <a:r>
              <a:rPr lang="en-US" sz="1800" dirty="0">
                <a:latin typeface="Times New Roman" pitchFamily="18" charset="0"/>
              </a:rPr>
              <a:t>We used Agile model process for our project to start with initial set of software requirements</a:t>
            </a:r>
          </a:p>
          <a:p>
            <a:pPr algn="just" eaLnBrk="1" fontAlgn="auto" hangingPunct="1">
              <a:lnSpc>
                <a:spcPct val="150000"/>
              </a:lnSpc>
              <a:spcAft>
                <a:spcPts val="0"/>
              </a:spcAft>
              <a:buFont typeface="Wingdings" pitchFamily="2" charset="2"/>
              <a:buChar char="Ø"/>
              <a:defRPr/>
            </a:pPr>
            <a:r>
              <a:rPr lang="en-US" sz="1800" dirty="0">
                <a:latin typeface="Times New Roman" pitchFamily="18" charset="0"/>
              </a:rPr>
              <a:t>With the small set of requirements gathered , we initially started the project and worked with           frontend which we treated it as our first step of project.</a:t>
            </a:r>
          </a:p>
          <a:p>
            <a:pPr algn="just" eaLnBrk="1" fontAlgn="auto" hangingPunct="1">
              <a:lnSpc>
                <a:spcPct val="150000"/>
              </a:lnSpc>
              <a:spcAft>
                <a:spcPts val="0"/>
              </a:spcAft>
              <a:buFont typeface="Wingdings" pitchFamily="2" charset="2"/>
              <a:buChar char="Ø"/>
              <a:defRPr/>
            </a:pPr>
            <a:r>
              <a:rPr lang="en-US" sz="1800" dirty="0">
                <a:latin typeface="Times New Roman" pitchFamily="18" charset="0"/>
              </a:rPr>
              <a:t>Then another step is taken as next iteration and start developing our project</a:t>
            </a:r>
          </a:p>
          <a:p>
            <a:pPr algn="just" eaLnBrk="1" fontAlgn="auto" hangingPunct="1">
              <a:lnSpc>
                <a:spcPct val="150000"/>
              </a:lnSpc>
              <a:spcAft>
                <a:spcPts val="0"/>
              </a:spcAft>
              <a:buFont typeface="Wingdings" pitchFamily="2" charset="2"/>
              <a:buChar char="Ø"/>
              <a:defRPr/>
            </a:pPr>
            <a:r>
              <a:rPr lang="en-US" sz="1800" dirty="0">
                <a:latin typeface="Times New Roman" pitchFamily="18" charset="0"/>
              </a:rPr>
              <a:t>This process involves:</a:t>
            </a:r>
          </a:p>
          <a:p>
            <a:pPr marL="2057400" indent="-228600" algn="just" rtl="0" eaLnBrk="1" fontAlgn="auto" hangingPunct="1">
              <a:spcBef>
                <a:spcPts val="576"/>
              </a:spcBef>
              <a:buClrTx/>
              <a:buSzPts val="2400"/>
              <a:buFont typeface="Wingdings" panose="05000000000000000000" pitchFamily="2" charset="2"/>
              <a:buChar char="§"/>
            </a:pPr>
            <a:r>
              <a:rPr lang="en-US" sz="1800" kern="1200" dirty="0">
                <a:solidFill>
                  <a:srgbClr val="000000"/>
                </a:solidFill>
                <a:effectLst/>
                <a:latin typeface="Times New Roman" panose="02020603050405020304" pitchFamily="18" charset="0"/>
                <a:ea typeface="+mn-ea"/>
                <a:cs typeface="+mn-cs"/>
              </a:rPr>
              <a:t>Data Collection &amp; Preprocessing</a:t>
            </a:r>
          </a:p>
          <a:p>
            <a:pPr marL="2057400" indent="-228600" algn="just" rtl="0" eaLnBrk="1" fontAlgn="auto" hangingPunct="1">
              <a:spcBef>
                <a:spcPts val="576"/>
              </a:spcBef>
              <a:buClrTx/>
              <a:buSzPts val="2400"/>
              <a:buFont typeface="Wingdings" panose="05000000000000000000" pitchFamily="2" charset="2"/>
              <a:buChar char="§"/>
            </a:pPr>
            <a:r>
              <a:rPr lang="en-US" sz="1800" dirty="0">
                <a:solidFill>
                  <a:srgbClr val="000000"/>
                </a:solidFill>
                <a:latin typeface="Times New Roman" panose="02020603050405020304" pitchFamily="18" charset="0"/>
              </a:rPr>
              <a:t>Model Training and Evaluation</a:t>
            </a:r>
          </a:p>
          <a:p>
            <a:pPr marL="2057400" indent="-228600" algn="just" rtl="0" eaLnBrk="1" fontAlgn="auto" hangingPunct="1">
              <a:spcBef>
                <a:spcPts val="576"/>
              </a:spcBef>
              <a:buClrTx/>
              <a:buSzPts val="2400"/>
              <a:buFont typeface="Wingdings" panose="05000000000000000000" pitchFamily="2" charset="2"/>
              <a:buChar char="§"/>
            </a:pPr>
            <a:r>
              <a:rPr lang="en-US" sz="1800" dirty="0">
                <a:solidFill>
                  <a:srgbClr val="000000"/>
                </a:solidFill>
                <a:effectLst/>
                <a:latin typeface="Times New Roman" panose="02020603050405020304" pitchFamily="18" charset="0"/>
              </a:rPr>
              <a:t>Frontend Development (Streamlit - Based UI)</a:t>
            </a:r>
          </a:p>
          <a:p>
            <a:pPr marL="2057400" indent="-228600" algn="just" rtl="0" eaLnBrk="1" fontAlgn="auto" hangingPunct="1">
              <a:spcBef>
                <a:spcPts val="576"/>
              </a:spcBef>
              <a:buClrTx/>
              <a:buSzPts val="240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Backend Development &amp; AI Integration</a:t>
            </a:r>
          </a:p>
          <a:p>
            <a:pPr marL="2057400" indent="-228600" algn="just" rtl="0" eaLnBrk="1" fontAlgn="auto" hangingPunct="1">
              <a:spcBef>
                <a:spcPts val="576"/>
              </a:spcBef>
              <a:buClrTx/>
              <a:buSzPts val="2400"/>
              <a:buFont typeface="Wingdings" panose="05000000000000000000" pitchFamily="2" charset="2"/>
              <a:buChar char="§"/>
            </a:pPr>
            <a:r>
              <a:rPr lang="en-IN" sz="1800" dirty="0">
                <a:latin typeface="Times New Roman" panose="02020603050405020304" pitchFamily="18" charset="0"/>
                <a:cs typeface="Times New Roman" panose="02020603050405020304" pitchFamily="18" charset="0"/>
              </a:rPr>
              <a:t>Excel Export &amp; Report Generation</a:t>
            </a:r>
          </a:p>
        </p:txBody>
      </p:sp>
    </p:spTree>
    <p:extLst>
      <p:ext uri="{BB962C8B-B14F-4D97-AF65-F5344CB8AC3E}">
        <p14:creationId xmlns:p14="http://schemas.microsoft.com/office/powerpoint/2010/main" val="398066714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3BC7BA-AD51-6FAA-E66E-A124C6AD0563}"/>
              </a:ext>
            </a:extLst>
          </p:cNvPr>
          <p:cNvSpPr txBox="1"/>
          <p:nvPr/>
        </p:nvSpPr>
        <p:spPr>
          <a:xfrm>
            <a:off x="1250521" y="824789"/>
            <a:ext cx="8795209" cy="141577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3200" u="sng">
                <a:effectLst>
                  <a:outerShdw blurRad="38100" dist="38100" dir="2700000" algn="tl">
                    <a:srgbClr val="000000">
                      <a:alpha val="43137"/>
                    </a:srgbClr>
                  </a:outerShdw>
                </a:effectLst>
              </a:rPr>
              <a:t>Project Plan:</a:t>
            </a:r>
          </a:p>
          <a:p>
            <a:pPr>
              <a:defRPr/>
            </a:pPr>
            <a:endParaRPr lang="en-US" u="sng"/>
          </a:p>
          <a:p>
            <a:pPr>
              <a:defRPr/>
            </a:pPr>
            <a:r>
              <a:rPr lang="en-US" b="0" i="0">
                <a:solidFill>
                  <a:srgbClr val="374151"/>
                </a:solidFill>
                <a:effectLst/>
              </a:rPr>
              <a:t>          </a:t>
            </a:r>
            <a:endParaRPr lang="en-US"/>
          </a:p>
          <a:p>
            <a:pPr marL="342900" indent="-342900">
              <a:buFont typeface="Arial" pitchFamily="34" charset="0"/>
              <a:buChar char="•"/>
              <a:defRPr/>
            </a:pPr>
            <a:endParaRPr lang="en-US" sz="1800"/>
          </a:p>
        </p:txBody>
      </p:sp>
      <p:sp>
        <p:nvSpPr>
          <p:cNvPr id="2" name="Freeform 6">
            <a:extLst>
              <a:ext uri="{FF2B5EF4-FFF2-40B4-BE49-F238E27FC236}">
                <a16:creationId xmlns:a16="http://schemas.microsoft.com/office/drawing/2014/main" id="{AD66C64F-FDDE-BF69-E7C3-FBD105E5757B}"/>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4" name="Rectangle 3">
            <a:extLst>
              <a:ext uri="{FF2B5EF4-FFF2-40B4-BE49-F238E27FC236}">
                <a16:creationId xmlns:a16="http://schemas.microsoft.com/office/drawing/2014/main" id="{B3E8A5C1-F398-1926-7AFF-D7717DF0968C}"/>
              </a:ext>
            </a:extLst>
          </p:cNvPr>
          <p:cNvSpPr/>
          <p:nvPr/>
        </p:nvSpPr>
        <p:spPr>
          <a:xfrm>
            <a:off x="7619097" y="3319997"/>
            <a:ext cx="1671483" cy="806245"/>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IN"/>
              <a:t>Developing</a:t>
            </a:r>
          </a:p>
          <a:p>
            <a:pPr algn="ctr"/>
            <a:r>
              <a:rPr lang="en-IN"/>
              <a:t>Frontend</a:t>
            </a:r>
          </a:p>
        </p:txBody>
      </p:sp>
      <p:sp>
        <p:nvSpPr>
          <p:cNvPr id="5" name="Rectangle 4">
            <a:extLst>
              <a:ext uri="{FF2B5EF4-FFF2-40B4-BE49-F238E27FC236}">
                <a16:creationId xmlns:a16="http://schemas.microsoft.com/office/drawing/2014/main" id="{459F8492-24FC-B35F-1832-D2D040107933}"/>
              </a:ext>
            </a:extLst>
          </p:cNvPr>
          <p:cNvSpPr/>
          <p:nvPr/>
        </p:nvSpPr>
        <p:spPr>
          <a:xfrm>
            <a:off x="4892470" y="2018434"/>
            <a:ext cx="1671483" cy="861507"/>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endParaRPr lang="en-IN" dirty="0"/>
          </a:p>
          <a:p>
            <a:pPr algn="ctr"/>
            <a:r>
              <a:rPr lang="en-IN" dirty="0"/>
              <a:t>Project plan &amp; Requirements </a:t>
            </a:r>
          </a:p>
          <a:p>
            <a:pPr algn="ctr"/>
            <a:r>
              <a:rPr lang="en-IN" dirty="0"/>
              <a:t>Gathering</a:t>
            </a:r>
          </a:p>
          <a:p>
            <a:pPr algn="ctr"/>
            <a:endParaRPr lang="en-IN" dirty="0"/>
          </a:p>
        </p:txBody>
      </p:sp>
      <p:sp>
        <p:nvSpPr>
          <p:cNvPr id="6" name="Rectangle 5">
            <a:extLst>
              <a:ext uri="{FF2B5EF4-FFF2-40B4-BE49-F238E27FC236}">
                <a16:creationId xmlns:a16="http://schemas.microsoft.com/office/drawing/2014/main" id="{C513E0DD-531C-0E99-4F90-094FF3E47C96}"/>
              </a:ext>
            </a:extLst>
          </p:cNvPr>
          <p:cNvSpPr/>
          <p:nvPr/>
        </p:nvSpPr>
        <p:spPr>
          <a:xfrm>
            <a:off x="7619097" y="2082188"/>
            <a:ext cx="1671483" cy="806245"/>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IN" dirty="0"/>
              <a:t>Model Training</a:t>
            </a:r>
          </a:p>
        </p:txBody>
      </p:sp>
      <p:sp>
        <p:nvSpPr>
          <p:cNvPr id="7" name="Rectangle 6">
            <a:extLst>
              <a:ext uri="{FF2B5EF4-FFF2-40B4-BE49-F238E27FC236}">
                <a16:creationId xmlns:a16="http://schemas.microsoft.com/office/drawing/2014/main" id="{26826999-8B8F-4A1C-7030-C48832D7BFA1}"/>
              </a:ext>
            </a:extLst>
          </p:cNvPr>
          <p:cNvSpPr/>
          <p:nvPr/>
        </p:nvSpPr>
        <p:spPr>
          <a:xfrm>
            <a:off x="2322928" y="2082187"/>
            <a:ext cx="1671483" cy="806245"/>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IN"/>
              <a:t>Project Discussion</a:t>
            </a:r>
          </a:p>
        </p:txBody>
      </p:sp>
      <p:sp>
        <p:nvSpPr>
          <p:cNvPr id="8" name="Rectangle 7">
            <a:extLst>
              <a:ext uri="{FF2B5EF4-FFF2-40B4-BE49-F238E27FC236}">
                <a16:creationId xmlns:a16="http://schemas.microsoft.com/office/drawing/2014/main" id="{BC5C9A81-386F-21E2-2C1C-A0C0C8F7B012}"/>
              </a:ext>
            </a:extLst>
          </p:cNvPr>
          <p:cNvSpPr/>
          <p:nvPr/>
        </p:nvSpPr>
        <p:spPr>
          <a:xfrm>
            <a:off x="4892469" y="3337206"/>
            <a:ext cx="1671483" cy="806245"/>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IN" dirty="0"/>
              <a:t>Developing </a:t>
            </a:r>
          </a:p>
          <a:p>
            <a:pPr algn="ctr"/>
            <a:r>
              <a:rPr lang="en-IN" dirty="0"/>
              <a:t>AI Agents</a:t>
            </a:r>
          </a:p>
        </p:txBody>
      </p:sp>
      <p:sp>
        <p:nvSpPr>
          <p:cNvPr id="9" name="Rectangle 8">
            <a:extLst>
              <a:ext uri="{FF2B5EF4-FFF2-40B4-BE49-F238E27FC236}">
                <a16:creationId xmlns:a16="http://schemas.microsoft.com/office/drawing/2014/main" id="{75CE8F49-D0CB-62AA-0060-59885C631146}"/>
              </a:ext>
            </a:extLst>
          </p:cNvPr>
          <p:cNvSpPr/>
          <p:nvPr/>
        </p:nvSpPr>
        <p:spPr>
          <a:xfrm>
            <a:off x="2305664" y="3369861"/>
            <a:ext cx="1671483" cy="806245"/>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IN" dirty="0"/>
              <a:t>Integrating the code</a:t>
            </a:r>
          </a:p>
        </p:txBody>
      </p:sp>
      <p:sp>
        <p:nvSpPr>
          <p:cNvPr id="10" name="Rectangle 9">
            <a:extLst>
              <a:ext uri="{FF2B5EF4-FFF2-40B4-BE49-F238E27FC236}">
                <a16:creationId xmlns:a16="http://schemas.microsoft.com/office/drawing/2014/main" id="{557BBA93-D52E-29F2-56A6-F1BA1BCCDCFC}"/>
              </a:ext>
            </a:extLst>
          </p:cNvPr>
          <p:cNvSpPr/>
          <p:nvPr/>
        </p:nvSpPr>
        <p:spPr>
          <a:xfrm>
            <a:off x="2305664" y="4839566"/>
            <a:ext cx="1671483" cy="806245"/>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IN"/>
              <a:t>Testing</a:t>
            </a:r>
          </a:p>
        </p:txBody>
      </p:sp>
      <p:sp>
        <p:nvSpPr>
          <p:cNvPr id="11" name="Rectangle 10">
            <a:extLst>
              <a:ext uri="{FF2B5EF4-FFF2-40B4-BE49-F238E27FC236}">
                <a16:creationId xmlns:a16="http://schemas.microsoft.com/office/drawing/2014/main" id="{9A474142-917C-A2A9-82ED-B278C6FE011C}"/>
              </a:ext>
            </a:extLst>
          </p:cNvPr>
          <p:cNvSpPr/>
          <p:nvPr/>
        </p:nvSpPr>
        <p:spPr>
          <a:xfrm>
            <a:off x="4887045" y="4839566"/>
            <a:ext cx="1671483" cy="806245"/>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rgbClr val="000000"/>
                </a:solidFill>
                <a:latin typeface="Calibri"/>
                <a:ea typeface="+mn-ea"/>
                <a:cs typeface="+mn-cs"/>
              </a:defRPr>
            </a:lvl1pPr>
            <a:lvl2pPr marL="457200" algn="l" defTabSz="914400" rtl="0" eaLnBrk="1" latinLnBrk="0" hangingPunct="1">
              <a:defRPr sz="1800" kern="1200">
                <a:solidFill>
                  <a:srgbClr val="000000"/>
                </a:solidFill>
                <a:latin typeface="Calibri"/>
                <a:ea typeface="+mn-ea"/>
                <a:cs typeface="+mn-cs"/>
              </a:defRPr>
            </a:lvl2pPr>
            <a:lvl3pPr marL="914400" algn="l" defTabSz="914400" rtl="0" eaLnBrk="1" latinLnBrk="0" hangingPunct="1">
              <a:defRPr sz="1800" kern="1200">
                <a:solidFill>
                  <a:srgbClr val="000000"/>
                </a:solidFill>
                <a:latin typeface="Calibri"/>
                <a:ea typeface="+mn-ea"/>
                <a:cs typeface="+mn-cs"/>
              </a:defRPr>
            </a:lvl3pPr>
            <a:lvl4pPr marL="1371600" algn="l" defTabSz="914400" rtl="0" eaLnBrk="1" latinLnBrk="0" hangingPunct="1">
              <a:defRPr sz="1800" kern="1200">
                <a:solidFill>
                  <a:srgbClr val="000000"/>
                </a:solidFill>
                <a:latin typeface="Calibri"/>
                <a:ea typeface="+mn-ea"/>
                <a:cs typeface="+mn-cs"/>
              </a:defRPr>
            </a:lvl4pPr>
            <a:lvl5pPr marL="1828800" algn="l" defTabSz="914400" rtl="0" eaLnBrk="1" latinLnBrk="0" hangingPunct="1">
              <a:defRPr sz="1800" kern="1200">
                <a:solidFill>
                  <a:srgbClr val="000000"/>
                </a:solidFill>
                <a:latin typeface="Calibri"/>
                <a:ea typeface="+mn-ea"/>
                <a:cs typeface="+mn-cs"/>
              </a:defRPr>
            </a:lvl5pPr>
            <a:lvl6pPr marL="2286000" algn="l" defTabSz="914400" rtl="0" eaLnBrk="1" latinLnBrk="0" hangingPunct="1">
              <a:defRPr sz="1800" kern="1200">
                <a:solidFill>
                  <a:srgbClr val="000000"/>
                </a:solidFill>
                <a:latin typeface="Calibri"/>
                <a:ea typeface="+mn-ea"/>
                <a:cs typeface="+mn-cs"/>
              </a:defRPr>
            </a:lvl6pPr>
            <a:lvl7pPr marL="2743200" algn="l" defTabSz="914400" rtl="0" eaLnBrk="1" latinLnBrk="0" hangingPunct="1">
              <a:defRPr sz="1800" kern="1200">
                <a:solidFill>
                  <a:srgbClr val="000000"/>
                </a:solidFill>
                <a:latin typeface="Calibri"/>
                <a:ea typeface="+mn-ea"/>
                <a:cs typeface="+mn-cs"/>
              </a:defRPr>
            </a:lvl7pPr>
            <a:lvl8pPr marL="3200400" algn="l" defTabSz="914400" rtl="0" eaLnBrk="1" latinLnBrk="0" hangingPunct="1">
              <a:defRPr sz="1800" kern="1200">
                <a:solidFill>
                  <a:srgbClr val="000000"/>
                </a:solidFill>
                <a:latin typeface="Calibri"/>
                <a:ea typeface="+mn-ea"/>
                <a:cs typeface="+mn-cs"/>
              </a:defRPr>
            </a:lvl8pPr>
            <a:lvl9pPr marL="3657600" algn="l" defTabSz="914400" rtl="0" eaLnBrk="1" latinLnBrk="0" hangingPunct="1">
              <a:defRPr sz="1800" kern="1200">
                <a:solidFill>
                  <a:srgbClr val="000000"/>
                </a:solidFill>
                <a:latin typeface="Calibri"/>
                <a:ea typeface="+mn-ea"/>
                <a:cs typeface="+mn-cs"/>
              </a:defRPr>
            </a:lvl9pPr>
          </a:lstStyle>
          <a:p>
            <a:pPr algn="ctr"/>
            <a:r>
              <a:rPr lang="en-IN"/>
              <a:t>Deploying</a:t>
            </a:r>
          </a:p>
        </p:txBody>
      </p:sp>
      <p:sp>
        <p:nvSpPr>
          <p:cNvPr id="12" name="Arrow: Right 11">
            <a:extLst>
              <a:ext uri="{FF2B5EF4-FFF2-40B4-BE49-F238E27FC236}">
                <a16:creationId xmlns:a16="http://schemas.microsoft.com/office/drawing/2014/main" id="{BFE53FA4-7322-606A-2FDE-02F0272CFEE4}"/>
              </a:ext>
            </a:extLst>
          </p:cNvPr>
          <p:cNvSpPr/>
          <p:nvPr/>
        </p:nvSpPr>
        <p:spPr>
          <a:xfrm>
            <a:off x="4168877" y="2528605"/>
            <a:ext cx="511278" cy="175266"/>
          </a:xfrm>
          <a:prstGeom prst="rightArrow">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IN"/>
          </a:p>
        </p:txBody>
      </p:sp>
      <p:sp>
        <p:nvSpPr>
          <p:cNvPr id="13" name="Arrow: Right 12">
            <a:extLst>
              <a:ext uri="{FF2B5EF4-FFF2-40B4-BE49-F238E27FC236}">
                <a16:creationId xmlns:a16="http://schemas.microsoft.com/office/drawing/2014/main" id="{D18BDD06-4BA9-03C3-E8F1-2E28D04BA6FD}"/>
              </a:ext>
            </a:extLst>
          </p:cNvPr>
          <p:cNvSpPr/>
          <p:nvPr/>
        </p:nvSpPr>
        <p:spPr>
          <a:xfrm>
            <a:off x="4142505" y="5155055"/>
            <a:ext cx="511278" cy="175266"/>
          </a:xfrm>
          <a:prstGeom prst="rightArrow">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IN"/>
          </a:p>
        </p:txBody>
      </p:sp>
      <p:sp>
        <p:nvSpPr>
          <p:cNvPr id="14" name="Arrow: Right 13">
            <a:extLst>
              <a:ext uri="{FF2B5EF4-FFF2-40B4-BE49-F238E27FC236}">
                <a16:creationId xmlns:a16="http://schemas.microsoft.com/office/drawing/2014/main" id="{E29E0284-7CC5-BC86-BB56-F8338F0EC4F4}"/>
              </a:ext>
            </a:extLst>
          </p:cNvPr>
          <p:cNvSpPr/>
          <p:nvPr/>
        </p:nvSpPr>
        <p:spPr>
          <a:xfrm rot="5400000">
            <a:off x="8183554" y="3004679"/>
            <a:ext cx="346733" cy="195834"/>
          </a:xfrm>
          <a:prstGeom prst="rightArrow">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IN"/>
          </a:p>
        </p:txBody>
      </p:sp>
      <p:sp>
        <p:nvSpPr>
          <p:cNvPr id="15" name="Arrow: Right 14">
            <a:extLst>
              <a:ext uri="{FF2B5EF4-FFF2-40B4-BE49-F238E27FC236}">
                <a16:creationId xmlns:a16="http://schemas.microsoft.com/office/drawing/2014/main" id="{F992E8E3-7FFA-925A-8F9D-06965009EE5E}"/>
              </a:ext>
            </a:extLst>
          </p:cNvPr>
          <p:cNvSpPr/>
          <p:nvPr/>
        </p:nvSpPr>
        <p:spPr>
          <a:xfrm>
            <a:off x="6863947" y="2525984"/>
            <a:ext cx="511278" cy="175266"/>
          </a:xfrm>
          <a:prstGeom prst="rightArrow">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IN"/>
          </a:p>
        </p:txBody>
      </p:sp>
      <p:sp>
        <p:nvSpPr>
          <p:cNvPr id="16" name="Arrow: Right 15">
            <a:extLst>
              <a:ext uri="{FF2B5EF4-FFF2-40B4-BE49-F238E27FC236}">
                <a16:creationId xmlns:a16="http://schemas.microsoft.com/office/drawing/2014/main" id="{E125E8BA-4024-BE78-B5B8-96CC813C6EB5}"/>
              </a:ext>
            </a:extLst>
          </p:cNvPr>
          <p:cNvSpPr/>
          <p:nvPr/>
        </p:nvSpPr>
        <p:spPr>
          <a:xfrm rot="10800000">
            <a:off x="6835885" y="3567379"/>
            <a:ext cx="511278" cy="175266"/>
          </a:xfrm>
          <a:prstGeom prst="rightArrow">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IN"/>
          </a:p>
        </p:txBody>
      </p:sp>
      <p:sp>
        <p:nvSpPr>
          <p:cNvPr id="17" name="Arrow: Right 16">
            <a:extLst>
              <a:ext uri="{FF2B5EF4-FFF2-40B4-BE49-F238E27FC236}">
                <a16:creationId xmlns:a16="http://schemas.microsoft.com/office/drawing/2014/main" id="{E177F604-5D39-B9D3-AE6C-13F99E136296}"/>
              </a:ext>
            </a:extLst>
          </p:cNvPr>
          <p:cNvSpPr/>
          <p:nvPr/>
        </p:nvSpPr>
        <p:spPr>
          <a:xfrm rot="10800000">
            <a:off x="4127236" y="3610175"/>
            <a:ext cx="511278" cy="175266"/>
          </a:xfrm>
          <a:prstGeom prst="rightArrow">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IN"/>
          </a:p>
        </p:txBody>
      </p:sp>
      <p:sp>
        <p:nvSpPr>
          <p:cNvPr id="18" name="Arrow: Right 17">
            <a:extLst>
              <a:ext uri="{FF2B5EF4-FFF2-40B4-BE49-F238E27FC236}">
                <a16:creationId xmlns:a16="http://schemas.microsoft.com/office/drawing/2014/main" id="{1B2C159D-F89D-A818-48E2-7955FD905B31}"/>
              </a:ext>
            </a:extLst>
          </p:cNvPr>
          <p:cNvSpPr/>
          <p:nvPr/>
        </p:nvSpPr>
        <p:spPr>
          <a:xfrm rot="5400000">
            <a:off x="2968038" y="4388916"/>
            <a:ext cx="346733" cy="195834"/>
          </a:xfrm>
          <a:prstGeom prst="rightArrow">
            <a:avLst/>
          </a:prstGeom>
          <a:solidFill>
            <a:srgbClr val="00B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endParaRPr lang="en-IN"/>
          </a:p>
        </p:txBody>
      </p:sp>
    </p:spTree>
    <p:extLst>
      <p:ext uri="{BB962C8B-B14F-4D97-AF65-F5344CB8AC3E}">
        <p14:creationId xmlns:p14="http://schemas.microsoft.com/office/powerpoint/2010/main" val="402050951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2">
            <a:extLst>
              <a:ext uri="{FF2B5EF4-FFF2-40B4-BE49-F238E27FC236}">
                <a16:creationId xmlns:a16="http://schemas.microsoft.com/office/drawing/2014/main" id="{11C0353D-273E-F0C7-57ED-7B62F4491122}"/>
              </a:ext>
            </a:extLst>
          </p:cNvPr>
          <p:cNvGrpSpPr>
            <a:grpSpLocks noGrp="1" noUngrp="1" noRot="1" noChangeAspect="1" noMove="1" noResize="1"/>
          </p:cNvGrpSpPr>
          <p:nvPr/>
        </p:nvGrpSpPr>
        <p:grpSpPr>
          <a:xfrm>
            <a:off x="0" y="0"/>
            <a:ext cx="885825" cy="6858000"/>
            <a:chOff x="0" y="0"/>
            <a:chExt cx="885825" cy="6858000"/>
          </a:xfrm>
        </p:grpSpPr>
        <p:sp>
          <p:nvSpPr>
            <p:cNvPr id="4102" name="Freeform 6">
              <a:extLst>
                <a:ext uri="{FF2B5EF4-FFF2-40B4-BE49-F238E27FC236}">
                  <a16:creationId xmlns:a16="http://schemas.microsoft.com/office/drawing/2014/main" id="{D6A9AFD4-4802-6BBD-A449-174491FE37CF}"/>
                </a:ext>
              </a:extLst>
            </p:cNvPr>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IN"/>
            </a:p>
          </p:txBody>
        </p:sp>
        <p:sp>
          <p:nvSpPr>
            <p:cNvPr id="4" name="Freeform 6">
              <a:extLst>
                <a:ext uri="{FF2B5EF4-FFF2-40B4-BE49-F238E27FC236}">
                  <a16:creationId xmlns:a16="http://schemas.microsoft.com/office/drawing/2014/main" id="{C040B7F3-2A7F-5A62-738A-D2F1EB21B71F}"/>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IN"/>
            </a:p>
          </p:txBody>
        </p:sp>
      </p:grpSp>
      <p:sp>
        <p:nvSpPr>
          <p:cNvPr id="6" name="TextBox 5">
            <a:extLst>
              <a:ext uri="{FF2B5EF4-FFF2-40B4-BE49-F238E27FC236}">
                <a16:creationId xmlns:a16="http://schemas.microsoft.com/office/drawing/2014/main" id="{E8749BF3-8F46-7550-5DE8-FC63FA4F9D1F}"/>
              </a:ext>
            </a:extLst>
          </p:cNvPr>
          <p:cNvSpPr txBox="1"/>
          <p:nvPr/>
        </p:nvSpPr>
        <p:spPr>
          <a:xfrm>
            <a:off x="1150938" y="0"/>
            <a:ext cx="2119312" cy="820738"/>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fontAlgn="auto" hangingPunct="1">
              <a:lnSpc>
                <a:spcPct val="150000"/>
              </a:lnSpc>
              <a:spcAft>
                <a:spcPct val="0"/>
              </a:spcAft>
              <a:defRPr/>
            </a:pPr>
            <a:r>
              <a:rPr lang="en-IN" sz="3600" b="1" u="sng">
                <a:effectLst>
                  <a:outerShdw blurRad="38100" dist="38100" dir="2700000" algn="tl">
                    <a:srgbClr val="000000">
                      <a:alpha val="43137"/>
                    </a:srgbClr>
                  </a:outerShdw>
                </a:effectLst>
              </a:rPr>
              <a:t>Design:</a:t>
            </a:r>
          </a:p>
        </p:txBody>
      </p:sp>
      <p:sp>
        <p:nvSpPr>
          <p:cNvPr id="4101" name="TextBox 9">
            <a:extLst>
              <a:ext uri="{FF2B5EF4-FFF2-40B4-BE49-F238E27FC236}">
                <a16:creationId xmlns:a16="http://schemas.microsoft.com/office/drawing/2014/main" id="{2F3FF4CA-FEDD-D730-46F3-6142B9FC5C0F}"/>
              </a:ext>
            </a:extLst>
          </p:cNvPr>
          <p:cNvSpPr txBox="1">
            <a:spLocks noChangeArrowheads="1"/>
          </p:cNvSpPr>
          <p:nvPr/>
        </p:nvSpPr>
        <p:spPr bwMode="auto">
          <a:xfrm>
            <a:off x="3270250" y="260648"/>
            <a:ext cx="3540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lnSpc>
                <a:spcPct val="90000"/>
              </a:lnSpc>
              <a:spcBef>
                <a:spcPts val="1000"/>
              </a:spcBef>
              <a:spcAft>
                <a:spcPct val="0"/>
              </a:spcAft>
              <a:buFont typeface="Arial" pitchFamily="34" charset="0"/>
              <a:buChar char="•"/>
              <a:defRPr sz="2800" kern="1200">
                <a:solidFill>
                  <a:schemeClr val="tx1"/>
                </a:solidFill>
                <a:latin typeface="Calibri" panose="020F0502020204030204" pitchFamily="34" charset="0"/>
                <a:ea typeface="+mn-ea"/>
                <a:cs typeface="Arial" pitchFamily="34" charset="0"/>
              </a:defRPr>
            </a:lvl1pPr>
            <a:lvl2pPr marL="742950" indent="-285750" algn="l" rtl="0" eaLnBrk="0" fontAlgn="base" hangingPunct="0">
              <a:lnSpc>
                <a:spcPct val="90000"/>
              </a:lnSpc>
              <a:spcBef>
                <a:spcPts val="500"/>
              </a:spcBef>
              <a:spcAft>
                <a:spcPct val="0"/>
              </a:spcAft>
              <a:buFont typeface="Arial" pitchFamily="34" charset="0"/>
              <a:buChar char="•"/>
              <a:defRPr sz="2400" kern="1200">
                <a:solidFill>
                  <a:schemeClr val="tx1"/>
                </a:solidFill>
                <a:latin typeface="Calibri" panose="020F0502020204030204" pitchFamily="34" charset="0"/>
                <a:ea typeface="+mn-ea"/>
                <a:cs typeface="Arial"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5pPr>
            <a:lvl6pPr marL="25146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6pPr>
            <a:lvl7pPr marL="29718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7pPr>
            <a:lvl8pPr marL="34290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8pPr>
            <a:lvl9pPr marL="38862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9pPr>
          </a:lstStyle>
          <a:p>
            <a:pPr>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System Architecture:</a:t>
            </a:r>
            <a:endParaRPr lang="en-IN" altLang="en-US" sz="2400" dirty="0">
              <a:latin typeface="Arial" pitchFamily="34" charset="0"/>
            </a:endParaRPr>
          </a:p>
        </p:txBody>
      </p:sp>
      <p:pic>
        <p:nvPicPr>
          <p:cNvPr id="2" name="Picture 1">
            <a:extLst>
              <a:ext uri="{FF2B5EF4-FFF2-40B4-BE49-F238E27FC236}">
                <a16:creationId xmlns:a16="http://schemas.microsoft.com/office/drawing/2014/main" id="{063391EF-164E-9493-EC0B-012E79CCBD38}"/>
              </a:ext>
            </a:extLst>
          </p:cNvPr>
          <p:cNvPicPr>
            <a:picLocks noChangeAspect="1"/>
          </p:cNvPicPr>
          <p:nvPr/>
        </p:nvPicPr>
        <p:blipFill>
          <a:blip r:embed="rId2"/>
          <a:stretch>
            <a:fillRect/>
          </a:stretch>
        </p:blipFill>
        <p:spPr>
          <a:xfrm>
            <a:off x="1014564" y="983258"/>
            <a:ext cx="10121996" cy="5614094"/>
          </a:xfrm>
          <a:prstGeom prst="rect">
            <a:avLst/>
          </a:prstGeom>
        </p:spPr>
      </p:pic>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2">
            <a:extLst>
              <a:ext uri="{FF2B5EF4-FFF2-40B4-BE49-F238E27FC236}">
                <a16:creationId xmlns:a16="http://schemas.microsoft.com/office/drawing/2014/main" id="{E477FDA7-9C0E-2BCE-B0AC-67B641BE8DD9}"/>
              </a:ext>
            </a:extLst>
          </p:cNvPr>
          <p:cNvGrpSpPr>
            <a:grpSpLocks noGrp="1" noUngrp="1" noRot="1" noChangeAspect="1" noMove="1" noResize="1"/>
          </p:cNvGrpSpPr>
          <p:nvPr/>
        </p:nvGrpSpPr>
        <p:grpSpPr>
          <a:xfrm>
            <a:off x="0" y="0"/>
            <a:ext cx="885825" cy="6858000"/>
            <a:chOff x="0" y="0"/>
            <a:chExt cx="885825" cy="6858000"/>
          </a:xfrm>
        </p:grpSpPr>
        <p:sp>
          <p:nvSpPr>
            <p:cNvPr id="5126" name="Freeform 6">
              <a:extLst>
                <a:ext uri="{FF2B5EF4-FFF2-40B4-BE49-F238E27FC236}">
                  <a16:creationId xmlns:a16="http://schemas.microsoft.com/office/drawing/2014/main" id="{A864911D-B241-D404-8C07-B74ABFC7D058}"/>
                </a:ext>
              </a:extLst>
            </p:cNvPr>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IN"/>
            </a:p>
          </p:txBody>
        </p:sp>
        <p:sp>
          <p:nvSpPr>
            <p:cNvPr id="4" name="Freeform 6">
              <a:extLst>
                <a:ext uri="{FF2B5EF4-FFF2-40B4-BE49-F238E27FC236}">
                  <a16:creationId xmlns:a16="http://schemas.microsoft.com/office/drawing/2014/main" id="{82D54A13-40C4-7F34-D67F-C3A186C6ACBC}"/>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IN"/>
            </a:p>
          </p:txBody>
        </p:sp>
      </p:grpSp>
      <p:sp>
        <p:nvSpPr>
          <p:cNvPr id="5123" name="Rectangle 3">
            <a:extLst>
              <a:ext uri="{FF2B5EF4-FFF2-40B4-BE49-F238E27FC236}">
                <a16:creationId xmlns:a16="http://schemas.microsoft.com/office/drawing/2014/main" id="{ADFDECC3-552F-1C3F-C7FE-A37D877738BC}"/>
              </a:ext>
            </a:extLst>
          </p:cNvPr>
          <p:cNvSpPr>
            <a:spLocks noChangeArrowheads="1"/>
          </p:cNvSpPr>
          <p:nvPr/>
        </p:nvSpPr>
        <p:spPr bwMode="auto">
          <a:xfrm>
            <a:off x="0" y="3711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l" rtl="0" eaLnBrk="0" fontAlgn="base" hangingPunct="0">
              <a:lnSpc>
                <a:spcPct val="90000"/>
              </a:lnSpc>
              <a:spcBef>
                <a:spcPts val="1000"/>
              </a:spcBef>
              <a:spcAft>
                <a:spcPct val="0"/>
              </a:spcAft>
              <a:buFont typeface="Arial" pitchFamily="34" charset="0"/>
              <a:buChar char="•"/>
              <a:defRPr sz="2800" kern="1200">
                <a:solidFill>
                  <a:schemeClr val="tx1"/>
                </a:solidFill>
                <a:latin typeface="Calibri" panose="020F0502020204030204" pitchFamily="34" charset="0"/>
                <a:ea typeface="+mn-ea"/>
                <a:cs typeface="Arial" pitchFamily="34" charset="0"/>
              </a:defRPr>
            </a:lvl1pPr>
            <a:lvl2pPr marL="742950" indent="-285750" algn="l" rtl="0" eaLnBrk="0" fontAlgn="base" hangingPunct="0">
              <a:lnSpc>
                <a:spcPct val="90000"/>
              </a:lnSpc>
              <a:spcBef>
                <a:spcPts val="500"/>
              </a:spcBef>
              <a:spcAft>
                <a:spcPct val="0"/>
              </a:spcAft>
              <a:buFont typeface="Arial" pitchFamily="34" charset="0"/>
              <a:buChar char="•"/>
              <a:defRPr sz="2400" kern="1200">
                <a:solidFill>
                  <a:schemeClr val="tx1"/>
                </a:solidFill>
                <a:latin typeface="Calibri" panose="020F0502020204030204" pitchFamily="34" charset="0"/>
                <a:ea typeface="+mn-ea"/>
                <a:cs typeface="Arial"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5pPr>
            <a:lvl6pPr marL="25146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6pPr>
            <a:lvl7pPr marL="29718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7pPr>
            <a:lvl8pPr marL="34290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8pPr>
            <a:lvl9pPr marL="38862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9pPr>
          </a:lstStyle>
          <a:p>
            <a:pPr>
              <a:lnSpc>
                <a:spcPct val="100000"/>
              </a:lnSpc>
              <a:spcBef>
                <a:spcPct val="0"/>
              </a:spcBef>
              <a:buFontTx/>
              <a:buNone/>
            </a:pPr>
            <a:endParaRPr lang="en-IN" altLang="en-US" sz="1800">
              <a:latin typeface="Arial" pitchFamily="34" charset="0"/>
            </a:endParaRPr>
          </a:p>
        </p:txBody>
      </p:sp>
      <p:sp>
        <p:nvSpPr>
          <p:cNvPr id="5125" name="TextBox 6">
            <a:extLst>
              <a:ext uri="{FF2B5EF4-FFF2-40B4-BE49-F238E27FC236}">
                <a16:creationId xmlns:a16="http://schemas.microsoft.com/office/drawing/2014/main" id="{4B09B6C0-7DC1-F0EC-3981-362762291F76}"/>
              </a:ext>
            </a:extLst>
          </p:cNvPr>
          <p:cNvSpPr txBox="1">
            <a:spLocks noChangeArrowheads="1"/>
          </p:cNvSpPr>
          <p:nvPr/>
        </p:nvSpPr>
        <p:spPr bwMode="auto">
          <a:xfrm>
            <a:off x="1011238" y="414338"/>
            <a:ext cx="364966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lnSpc>
                <a:spcPct val="90000"/>
              </a:lnSpc>
              <a:spcBef>
                <a:spcPts val="1000"/>
              </a:spcBef>
              <a:spcAft>
                <a:spcPct val="0"/>
              </a:spcAft>
              <a:buFont typeface="Arial" pitchFamily="34" charset="0"/>
              <a:buChar char="•"/>
              <a:defRPr sz="2800" kern="1200">
                <a:solidFill>
                  <a:schemeClr val="tx1"/>
                </a:solidFill>
                <a:latin typeface="Calibri" panose="020F0502020204030204" pitchFamily="34" charset="0"/>
                <a:ea typeface="+mn-ea"/>
                <a:cs typeface="Arial" pitchFamily="34" charset="0"/>
              </a:defRPr>
            </a:lvl1pPr>
            <a:lvl2pPr marL="742950" indent="-285750" algn="l" rtl="0" eaLnBrk="0" fontAlgn="base" hangingPunct="0">
              <a:lnSpc>
                <a:spcPct val="90000"/>
              </a:lnSpc>
              <a:spcBef>
                <a:spcPts val="500"/>
              </a:spcBef>
              <a:spcAft>
                <a:spcPct val="0"/>
              </a:spcAft>
              <a:buFont typeface="Arial" pitchFamily="34" charset="0"/>
              <a:buChar char="•"/>
              <a:defRPr sz="2400" kern="1200">
                <a:solidFill>
                  <a:schemeClr val="tx1"/>
                </a:solidFill>
                <a:latin typeface="Calibri" panose="020F0502020204030204" pitchFamily="34" charset="0"/>
                <a:ea typeface="+mn-ea"/>
                <a:cs typeface="Arial"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5pPr>
            <a:lvl6pPr marL="25146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6pPr>
            <a:lvl7pPr marL="29718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7pPr>
            <a:lvl8pPr marL="34290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8pPr>
            <a:lvl9pPr marL="38862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9pPr>
          </a:lstStyle>
          <a:p>
            <a:pPr>
              <a:lnSpc>
                <a:spcPct val="100000"/>
              </a:lnSpc>
              <a:spcBef>
                <a:spcPct val="0"/>
              </a:spcBef>
              <a:buFontTx/>
              <a:buNone/>
            </a:pPr>
            <a:r>
              <a:rPr lang="en-US" altLang="en-US" sz="2400" b="1" dirty="0">
                <a:latin typeface="Arial" pitchFamily="34" charset="0"/>
                <a:cs typeface="Times New Roman" panose="02020603050405020304" pitchFamily="18" charset="0"/>
              </a:rPr>
              <a:t>Use Case Diagram:</a:t>
            </a:r>
            <a:r>
              <a:rPr lang="en-US" altLang="en-US" sz="1400" dirty="0">
                <a:latin typeface="Arial" pitchFamily="34" charset="0"/>
                <a:cs typeface="Times New Roman" panose="02020603050405020304" pitchFamily="18" charset="0"/>
              </a:rPr>
              <a:t> </a:t>
            </a:r>
            <a:endParaRPr lang="en-US" altLang="en-US" sz="1100" dirty="0">
              <a:latin typeface="Arial" pitchFamily="34" charset="0"/>
            </a:endParaRPr>
          </a:p>
          <a:p>
            <a:pPr>
              <a:lnSpc>
                <a:spcPct val="100000"/>
              </a:lnSpc>
              <a:spcBef>
                <a:spcPct val="0"/>
              </a:spcBef>
              <a:buFontTx/>
              <a:buNone/>
            </a:pPr>
            <a:endParaRPr lang="en-US" altLang="en-US" sz="3200" dirty="0">
              <a:latin typeface="Arial" pitchFamily="34" charset="0"/>
            </a:endParaRPr>
          </a:p>
        </p:txBody>
      </p:sp>
      <p:pic>
        <p:nvPicPr>
          <p:cNvPr id="2" name="Picture 1">
            <a:extLst>
              <a:ext uri="{FF2B5EF4-FFF2-40B4-BE49-F238E27FC236}">
                <a16:creationId xmlns:a16="http://schemas.microsoft.com/office/drawing/2014/main" id="{DB538EDE-2BE1-29DB-07D7-0D0114804E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2926" y="414338"/>
            <a:ext cx="5021385" cy="5893706"/>
          </a:xfrm>
          <a:prstGeom prst="rect">
            <a:avLst/>
          </a:prstGeom>
        </p:spPr>
      </p:pic>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2">
            <a:extLst>
              <a:ext uri="{FF2B5EF4-FFF2-40B4-BE49-F238E27FC236}">
                <a16:creationId xmlns:a16="http://schemas.microsoft.com/office/drawing/2014/main" id="{613C2FC2-5EBB-E2BF-0A96-8A99450DEB3A}"/>
              </a:ext>
            </a:extLst>
          </p:cNvPr>
          <p:cNvGrpSpPr>
            <a:grpSpLocks noGrp="1" noUngrp="1" noRot="1" noChangeAspect="1" noMove="1" noResize="1"/>
          </p:cNvGrpSpPr>
          <p:nvPr/>
        </p:nvGrpSpPr>
        <p:grpSpPr>
          <a:xfrm>
            <a:off x="0" y="0"/>
            <a:ext cx="885825" cy="6858000"/>
            <a:chOff x="0" y="0"/>
            <a:chExt cx="885825" cy="6858000"/>
          </a:xfrm>
        </p:grpSpPr>
        <p:sp>
          <p:nvSpPr>
            <p:cNvPr id="6149" name="Freeform 6">
              <a:extLst>
                <a:ext uri="{FF2B5EF4-FFF2-40B4-BE49-F238E27FC236}">
                  <a16:creationId xmlns:a16="http://schemas.microsoft.com/office/drawing/2014/main" id="{F9F11E28-279F-1104-6BFF-0A09919949B8}"/>
                </a:ext>
              </a:extLst>
            </p:cNvPr>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IN"/>
            </a:p>
          </p:txBody>
        </p:sp>
        <p:sp>
          <p:nvSpPr>
            <p:cNvPr id="4" name="Freeform 6">
              <a:extLst>
                <a:ext uri="{FF2B5EF4-FFF2-40B4-BE49-F238E27FC236}">
                  <a16:creationId xmlns:a16="http://schemas.microsoft.com/office/drawing/2014/main" id="{C8D4A061-3B22-C478-8BDD-319CC4270BCD}"/>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IN"/>
            </a:p>
          </p:txBody>
        </p:sp>
      </p:grpSp>
      <p:pic>
        <p:nvPicPr>
          <p:cNvPr id="3" name="Picture 2">
            <a:extLst>
              <a:ext uri="{FF2B5EF4-FFF2-40B4-BE49-F238E27FC236}">
                <a16:creationId xmlns:a16="http://schemas.microsoft.com/office/drawing/2014/main" id="{294045C4-9AC4-BA15-86FB-0A936FDCB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6" y="404663"/>
            <a:ext cx="8908365" cy="6192689"/>
          </a:xfrm>
          <a:prstGeom prst="rect">
            <a:avLst/>
          </a:prstGeom>
        </p:spPr>
      </p:pic>
      <p:sp>
        <p:nvSpPr>
          <p:cNvPr id="7" name="TextBox 6">
            <a:extLst>
              <a:ext uri="{FF2B5EF4-FFF2-40B4-BE49-F238E27FC236}">
                <a16:creationId xmlns:a16="http://schemas.microsoft.com/office/drawing/2014/main" id="{0DCEEF58-DB1C-80B7-83C2-46144E43AEE7}"/>
              </a:ext>
            </a:extLst>
          </p:cNvPr>
          <p:cNvSpPr txBox="1"/>
          <p:nvPr/>
        </p:nvSpPr>
        <p:spPr>
          <a:xfrm>
            <a:off x="1055440" y="836712"/>
            <a:ext cx="2808312" cy="716350"/>
          </a:xfrm>
          <a:prstGeom prst="rect">
            <a:avLst/>
          </a:prstGeom>
          <a:noFill/>
        </p:spPr>
        <p:txBody>
          <a:bodyPr wrap="square">
            <a:spAutoFit/>
          </a:bodyPr>
          <a:lstStyle/>
          <a:p>
            <a:pPr>
              <a:lnSpc>
                <a:spcPct val="200000"/>
              </a:lnSpc>
              <a:spcBef>
                <a:spcPct val="0"/>
              </a:spcBef>
              <a:buFontTx/>
              <a:buNone/>
            </a:pPr>
            <a:r>
              <a:rPr lang="en-US" altLang="en-US" sz="2400" b="1" dirty="0">
                <a:latin typeface="Arial" panose="020B0604020202020204" pitchFamily="34" charset="0"/>
                <a:cs typeface="Arial" panose="020B0604020202020204" pitchFamily="34" charset="0"/>
              </a:rPr>
              <a:t>Activity Diagram:</a:t>
            </a:r>
            <a:endParaRPr lang="en-IN" altLang="en-US" sz="2400" dirty="0">
              <a:latin typeface="Arial" panose="020B0604020202020204" pitchFamily="34" charset="0"/>
              <a:cs typeface="Arial" panose="020B0604020202020204" pitchFamily="34" charset="0"/>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2">
            <a:extLst>
              <a:ext uri="{FF2B5EF4-FFF2-40B4-BE49-F238E27FC236}">
                <a16:creationId xmlns:a16="http://schemas.microsoft.com/office/drawing/2014/main" id="{1F52FFDB-CA8B-BFEC-A721-5D57EACB9619}"/>
              </a:ext>
            </a:extLst>
          </p:cNvPr>
          <p:cNvGrpSpPr>
            <a:grpSpLocks noGrp="1" noUngrp="1" noRot="1" noChangeAspect="1" noMove="1" noResize="1"/>
          </p:cNvGrpSpPr>
          <p:nvPr/>
        </p:nvGrpSpPr>
        <p:grpSpPr>
          <a:xfrm>
            <a:off x="0" y="0"/>
            <a:ext cx="885825" cy="6858000"/>
            <a:chOff x="0" y="0"/>
            <a:chExt cx="885825" cy="6858000"/>
          </a:xfrm>
        </p:grpSpPr>
        <p:sp>
          <p:nvSpPr>
            <p:cNvPr id="7173" name="Freeform 6">
              <a:extLst>
                <a:ext uri="{FF2B5EF4-FFF2-40B4-BE49-F238E27FC236}">
                  <a16:creationId xmlns:a16="http://schemas.microsoft.com/office/drawing/2014/main" id="{469640F9-9E66-4F84-D461-3780F35E58F6}"/>
                </a:ext>
              </a:extLst>
            </p:cNvPr>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IN"/>
            </a:p>
          </p:txBody>
        </p:sp>
        <p:sp>
          <p:nvSpPr>
            <p:cNvPr id="6" name="Freeform 6">
              <a:extLst>
                <a:ext uri="{FF2B5EF4-FFF2-40B4-BE49-F238E27FC236}">
                  <a16:creationId xmlns:a16="http://schemas.microsoft.com/office/drawing/2014/main" id="{2F071AE9-AF63-4763-437D-E5A7AE245267}"/>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IN"/>
            </a:p>
          </p:txBody>
        </p:sp>
      </p:grpSp>
      <p:sp>
        <p:nvSpPr>
          <p:cNvPr id="7172" name="TextBox 4">
            <a:extLst>
              <a:ext uri="{FF2B5EF4-FFF2-40B4-BE49-F238E27FC236}">
                <a16:creationId xmlns:a16="http://schemas.microsoft.com/office/drawing/2014/main" id="{BEC95C19-F34E-62DA-7D99-A0D0997748CF}"/>
              </a:ext>
            </a:extLst>
          </p:cNvPr>
          <p:cNvSpPr txBox="1">
            <a:spLocks noChangeArrowheads="1"/>
          </p:cNvSpPr>
          <p:nvPr/>
        </p:nvSpPr>
        <p:spPr bwMode="auto">
          <a:xfrm>
            <a:off x="1011238" y="203200"/>
            <a:ext cx="60975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lnSpc>
                <a:spcPct val="90000"/>
              </a:lnSpc>
              <a:spcBef>
                <a:spcPts val="1000"/>
              </a:spcBef>
              <a:spcAft>
                <a:spcPct val="0"/>
              </a:spcAft>
              <a:buFont typeface="Arial" pitchFamily="34" charset="0"/>
              <a:buChar char="•"/>
              <a:defRPr sz="2800" kern="1200">
                <a:solidFill>
                  <a:schemeClr val="tx1"/>
                </a:solidFill>
                <a:latin typeface="Calibri" panose="020F0502020204030204" pitchFamily="34" charset="0"/>
                <a:ea typeface="+mn-ea"/>
                <a:cs typeface="Arial" pitchFamily="34" charset="0"/>
              </a:defRPr>
            </a:lvl1pPr>
            <a:lvl2pPr marL="742950" indent="-285750" algn="l" rtl="0" eaLnBrk="0" fontAlgn="base" hangingPunct="0">
              <a:lnSpc>
                <a:spcPct val="90000"/>
              </a:lnSpc>
              <a:spcBef>
                <a:spcPts val="500"/>
              </a:spcBef>
              <a:spcAft>
                <a:spcPct val="0"/>
              </a:spcAft>
              <a:buFont typeface="Arial" pitchFamily="34" charset="0"/>
              <a:buChar char="•"/>
              <a:defRPr sz="2400" kern="1200">
                <a:solidFill>
                  <a:schemeClr val="tx1"/>
                </a:solidFill>
                <a:latin typeface="Calibri" panose="020F0502020204030204" pitchFamily="34" charset="0"/>
                <a:ea typeface="+mn-ea"/>
                <a:cs typeface="Arial"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5pPr>
            <a:lvl6pPr marL="25146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6pPr>
            <a:lvl7pPr marL="29718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7pPr>
            <a:lvl8pPr marL="34290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8pPr>
            <a:lvl9pPr marL="38862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9pPr>
          </a:lstStyle>
          <a:p>
            <a:pPr>
              <a:lnSpc>
                <a:spcPct val="100000"/>
              </a:lnSpc>
              <a:spcBef>
                <a:spcPct val="0"/>
              </a:spcBef>
              <a:buFontTx/>
              <a:buNone/>
            </a:pPr>
            <a:r>
              <a:rPr lang="en-US" altLang="en-US" sz="2400" b="1" dirty="0">
                <a:latin typeface="Times New Roman" panose="02020603050405020304" pitchFamily="18" charset="0"/>
                <a:cs typeface="Times New Roman" panose="02020603050405020304" pitchFamily="18" charset="0"/>
              </a:rPr>
              <a:t>Sequence Diagram:</a:t>
            </a:r>
            <a:endParaRPr lang="en-IN" altLang="en-US" sz="1400" dirty="0">
              <a:cs typeface="Calibri" panose="020F0502020204030204" pitchFamily="34" charset="0"/>
            </a:endParaRPr>
          </a:p>
        </p:txBody>
      </p:sp>
      <p:pic>
        <p:nvPicPr>
          <p:cNvPr id="2" name="Picture 1">
            <a:extLst>
              <a:ext uri="{FF2B5EF4-FFF2-40B4-BE49-F238E27FC236}">
                <a16:creationId xmlns:a16="http://schemas.microsoft.com/office/drawing/2014/main" id="{065E1E29-DE00-BEE2-CC2B-EACA12DF7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825" y="678325"/>
            <a:ext cx="10134494" cy="5976475"/>
          </a:xfrm>
          <a:prstGeom prst="rect">
            <a:avLst/>
          </a:prstGeom>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9EF9C8B-D043-AECF-F09A-016EE1AEA95C}"/>
              </a:ext>
            </a:extLst>
          </p:cNvPr>
          <p:cNvSpPr txBox="1"/>
          <p:nvPr/>
        </p:nvSpPr>
        <p:spPr>
          <a:xfrm>
            <a:off x="885825" y="549368"/>
            <a:ext cx="6218287" cy="954107"/>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b="1" u="sng" dirty="0">
                <a:effectLst>
                  <a:outerShdw blurRad="38100" dist="38100" dir="2700000" algn="tl">
                    <a:srgbClr val="000000">
                      <a:alpha val="43137"/>
                    </a:srgbClr>
                  </a:outerShdw>
                </a:effectLst>
                <a:latin typeface="Sylfaen" panose="010A0502050306030303" pitchFamily="18" charset="0"/>
                <a:cs typeface="Times New Roman" panose="02020603050405020304" pitchFamily="18" charset="0"/>
              </a:rPr>
              <a:t>Main Project External Review Contents</a:t>
            </a:r>
          </a:p>
          <a:p>
            <a:endParaRPr lang="en-IN" sz="2800" b="1" u="sng" dirty="0">
              <a:latin typeface="Sylfaen" panose="010A0502050306030303" pitchFamily="18" charset="0"/>
            </a:endParaRPr>
          </a:p>
        </p:txBody>
      </p:sp>
      <p:sp>
        <p:nvSpPr>
          <p:cNvPr id="8" name="TextBox 7">
            <a:extLst>
              <a:ext uri="{FF2B5EF4-FFF2-40B4-BE49-F238E27FC236}">
                <a16:creationId xmlns:a16="http://schemas.microsoft.com/office/drawing/2014/main" id="{43F528AB-9D43-9AB0-7F57-5D51EF29D64D}"/>
              </a:ext>
            </a:extLst>
          </p:cNvPr>
          <p:cNvSpPr txBox="1"/>
          <p:nvPr/>
        </p:nvSpPr>
        <p:spPr>
          <a:xfrm>
            <a:off x="1703512" y="1196752"/>
            <a:ext cx="4845176" cy="425501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eaLnBrk="1" fontAlgn="auto" hangingPunct="1">
              <a:spcAft>
                <a:spcPct val="0"/>
              </a:spcAft>
              <a:buFont typeface="Arial" pitchFamily="34" charset="0"/>
              <a:buChar char="•"/>
              <a:defRPr/>
            </a:pPr>
            <a:r>
              <a:rPr lang="en-IN" sz="2000">
                <a:latin typeface="Times New Roman" panose="02020603050405020304" pitchFamily="18" charset="0"/>
                <a:cs typeface="Times New Roman" panose="02020603050405020304" pitchFamily="18" charset="0"/>
              </a:rPr>
              <a:t>Abstract</a:t>
            </a:r>
          </a:p>
          <a:p>
            <a:pPr marL="285750" indent="-285750" eaLnBrk="1" fontAlgn="auto" hangingPunct="1">
              <a:spcAft>
                <a:spcPct val="0"/>
              </a:spcAft>
              <a:buFont typeface="Arial" pitchFamily="34" charset="0"/>
              <a:buChar char="•"/>
              <a:defRPr/>
            </a:pPr>
            <a:r>
              <a:rPr lang="en-IN" sz="2000">
                <a:latin typeface="Times New Roman" panose="02020603050405020304" pitchFamily="18" charset="0"/>
                <a:cs typeface="Times New Roman" panose="02020603050405020304" pitchFamily="18" charset="0"/>
              </a:rPr>
              <a:t>Introduction</a:t>
            </a:r>
          </a:p>
          <a:p>
            <a:pPr marL="285750" indent="-285750" eaLnBrk="1" fontAlgn="auto" hangingPunct="1">
              <a:spcAft>
                <a:spcPct val="0"/>
              </a:spcAft>
              <a:buFont typeface="Arial" pitchFamily="34" charset="0"/>
              <a:buChar char="•"/>
              <a:defRPr/>
            </a:pPr>
            <a:r>
              <a:rPr lang="en-IN" sz="2000">
                <a:latin typeface="Times New Roman" panose="02020603050405020304" pitchFamily="18" charset="0"/>
                <a:cs typeface="Times New Roman" panose="02020603050405020304" pitchFamily="18" charset="0"/>
              </a:rPr>
              <a:t>Literature Survey</a:t>
            </a:r>
          </a:p>
          <a:p>
            <a:pPr marL="285750" indent="-285750" eaLnBrk="1" fontAlgn="auto" hangingPunct="1">
              <a:spcAft>
                <a:spcPct val="0"/>
              </a:spcAft>
              <a:buFont typeface="Arial" pitchFamily="34" charset="0"/>
              <a:buChar char="•"/>
              <a:defRPr/>
            </a:pPr>
            <a:r>
              <a:rPr lang="en-IN" sz="2000">
                <a:latin typeface="Times New Roman" panose="02020603050405020304" pitchFamily="18" charset="0"/>
                <a:cs typeface="Times New Roman" panose="02020603050405020304" pitchFamily="18" charset="0"/>
              </a:rPr>
              <a:t>Problem Statement  in Existing System</a:t>
            </a:r>
          </a:p>
          <a:p>
            <a:pPr marL="285750" indent="-285750" eaLnBrk="1" fontAlgn="auto" hangingPunct="1">
              <a:spcAft>
                <a:spcPct val="0"/>
              </a:spcAft>
              <a:buFont typeface="Arial" pitchFamily="34" charset="0"/>
              <a:buChar char="•"/>
              <a:defRPr/>
            </a:pPr>
            <a:r>
              <a:rPr lang="en-IN" sz="2000">
                <a:latin typeface="Times New Roman" panose="02020603050405020304" pitchFamily="18" charset="0"/>
                <a:cs typeface="Times New Roman" panose="02020603050405020304" pitchFamily="18" charset="0"/>
              </a:rPr>
              <a:t>Proposed System</a:t>
            </a:r>
          </a:p>
          <a:p>
            <a:pPr marL="285750" indent="-285750" eaLnBrk="1" fontAlgn="auto" hangingPunct="1">
              <a:spcAft>
                <a:spcPct val="0"/>
              </a:spcAft>
              <a:buFont typeface="Arial" pitchFamily="34" charset="0"/>
              <a:buChar char="•"/>
              <a:defRPr/>
            </a:pPr>
            <a:r>
              <a:rPr lang="en-IN" sz="2000">
                <a:latin typeface="Times New Roman" panose="02020603050405020304" pitchFamily="18" charset="0"/>
                <a:cs typeface="Times New Roman" panose="02020603050405020304" pitchFamily="18" charset="0"/>
              </a:rPr>
              <a:t>Objectives </a:t>
            </a:r>
          </a:p>
          <a:p>
            <a:pPr marL="285750" indent="-285750" eaLnBrk="1" fontAlgn="auto" hangingPunct="1">
              <a:spcAft>
                <a:spcPct val="0"/>
              </a:spcAft>
              <a:buFont typeface="Arial" pitchFamily="34" charset="0"/>
              <a:buChar char="•"/>
              <a:defRPr/>
            </a:pPr>
            <a:r>
              <a:rPr lang="en-US" sz="2000">
                <a:latin typeface="Times New Roman" panose="02020603050405020304" pitchFamily="18" charset="0"/>
                <a:cs typeface="Times New Roman" panose="02020603050405020304" pitchFamily="18" charset="0"/>
              </a:rPr>
              <a:t>Project domain </a:t>
            </a:r>
          </a:p>
          <a:p>
            <a:pPr marL="285750" indent="-285750" eaLnBrk="1" fontAlgn="auto" hangingPunct="1">
              <a:spcAft>
                <a:spcPct val="0"/>
              </a:spcAft>
              <a:buFont typeface="Arial" pitchFamily="34" charset="0"/>
              <a:buChar char="•"/>
              <a:defRPr/>
            </a:pPr>
            <a:r>
              <a:rPr lang="en-US" sz="2000">
                <a:latin typeface="Times New Roman" panose="02020603050405020304" pitchFamily="18" charset="0"/>
                <a:cs typeface="Times New Roman" panose="02020603050405020304" pitchFamily="18" charset="0"/>
              </a:rPr>
              <a:t>Requirement analysis</a:t>
            </a:r>
          </a:p>
          <a:p>
            <a:pPr eaLnBrk="1" fontAlgn="auto" hangingPunct="1">
              <a:spcAft>
                <a:spcPct val="0"/>
              </a:spcAft>
              <a:defRPr/>
            </a:pPr>
            <a:r>
              <a:rPr lang="en-US" sz="2000">
                <a:latin typeface="Times New Roman" panose="02020603050405020304" pitchFamily="18" charset="0"/>
                <a:cs typeface="Times New Roman" panose="02020603050405020304" pitchFamily="18" charset="0"/>
              </a:rPr>
              <a:t>            - Functional Requirements</a:t>
            </a:r>
          </a:p>
          <a:p>
            <a:pPr marL="800100" lvl="1" indent="-342900" algn="just" eaLnBrk="1" hangingPunct="1">
              <a:spcBef>
                <a:spcPts val="480"/>
              </a:spcBef>
              <a:spcAft>
                <a:spcPct val="0"/>
              </a:spcAft>
              <a:buClr>
                <a:schemeClr val="lt1"/>
              </a:buClr>
              <a:buSzPts val="2400"/>
              <a:buFont typeface="Wingdings" panose="05000000000000000000" pitchFamily="2" charset="2"/>
              <a:buChar char="Ø"/>
              <a:defRPr/>
            </a:pPr>
            <a:r>
              <a:rPr lang="en-US" sz="2000">
                <a:latin typeface="Times New Roman" panose="02020603050405020304" pitchFamily="18" charset="0"/>
                <a:cs typeface="Times New Roman" panose="02020603050405020304" pitchFamily="18" charset="0"/>
              </a:rPr>
              <a:t>- Non-Functional Requirements</a:t>
            </a:r>
          </a:p>
          <a:p>
            <a:pPr marL="800100" lvl="1" indent="-342900" algn="just" eaLnBrk="1" hangingPunct="1">
              <a:spcBef>
                <a:spcPts val="480"/>
              </a:spcBef>
              <a:spcAft>
                <a:spcPct val="0"/>
              </a:spcAft>
              <a:buClr>
                <a:schemeClr val="lt1"/>
              </a:buClr>
              <a:buSzPts val="2400"/>
              <a:buFont typeface="Wingdings" panose="05000000000000000000" pitchFamily="2" charset="2"/>
              <a:buChar char="Ø"/>
              <a:defRPr/>
            </a:pPr>
            <a:r>
              <a:rPr lang="en-US" sz="2000">
                <a:latin typeface="Times New Roman" panose="02020603050405020304" pitchFamily="18" charset="0"/>
                <a:cs typeface="Times New Roman" panose="02020603050405020304" pitchFamily="18" charset="0"/>
              </a:rPr>
              <a:t>- Software Requirements</a:t>
            </a:r>
          </a:p>
          <a:p>
            <a:pPr marL="800100" lvl="1" indent="-342900" algn="just" eaLnBrk="1" hangingPunct="1">
              <a:spcBef>
                <a:spcPts val="480"/>
              </a:spcBef>
              <a:spcAft>
                <a:spcPct val="0"/>
              </a:spcAft>
              <a:buClr>
                <a:schemeClr val="lt1"/>
              </a:buClr>
              <a:buSzPts val="2400"/>
              <a:buFont typeface="Wingdings" panose="05000000000000000000" pitchFamily="2" charset="2"/>
              <a:buChar char="Ø"/>
              <a:defRPr/>
            </a:pPr>
            <a:r>
              <a:rPr lang="en-US" sz="2000">
                <a:latin typeface="Times New Roman" panose="02020603050405020304" pitchFamily="18" charset="0"/>
                <a:cs typeface="Times New Roman" panose="02020603050405020304" pitchFamily="18" charset="0"/>
              </a:rPr>
              <a:t>- Hardware Requirements</a:t>
            </a:r>
          </a:p>
          <a:p>
            <a:endParaRPr lang="en-IN"/>
          </a:p>
        </p:txBody>
      </p:sp>
      <p:sp>
        <p:nvSpPr>
          <p:cNvPr id="2" name="Freeform 6">
            <a:extLst>
              <a:ext uri="{FF2B5EF4-FFF2-40B4-BE49-F238E27FC236}">
                <a16:creationId xmlns:a16="http://schemas.microsoft.com/office/drawing/2014/main" id="{CBD1D314-A524-6376-1B8A-BAC2699084AD}"/>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extLst>
      <p:ext uri="{BB962C8B-B14F-4D97-AF65-F5344CB8AC3E}">
        <p14:creationId xmlns:p14="http://schemas.microsoft.com/office/powerpoint/2010/main" val="74773226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2">
            <a:extLst>
              <a:ext uri="{FF2B5EF4-FFF2-40B4-BE49-F238E27FC236}">
                <a16:creationId xmlns:a16="http://schemas.microsoft.com/office/drawing/2014/main" id="{06621481-455E-39D1-D397-CFA85F9EA17D}"/>
              </a:ext>
            </a:extLst>
          </p:cNvPr>
          <p:cNvGrpSpPr>
            <a:grpSpLocks noGrp="1" noUngrp="1" noRot="1" noChangeAspect="1" noMove="1" noResize="1"/>
          </p:cNvGrpSpPr>
          <p:nvPr/>
        </p:nvGrpSpPr>
        <p:grpSpPr>
          <a:xfrm>
            <a:off x="0" y="0"/>
            <a:ext cx="885825" cy="6858000"/>
            <a:chOff x="0" y="0"/>
            <a:chExt cx="885825" cy="6858000"/>
          </a:xfrm>
        </p:grpSpPr>
        <p:sp>
          <p:nvSpPr>
            <p:cNvPr id="8197" name="Freeform 6">
              <a:extLst>
                <a:ext uri="{FF2B5EF4-FFF2-40B4-BE49-F238E27FC236}">
                  <a16:creationId xmlns:a16="http://schemas.microsoft.com/office/drawing/2014/main" id="{EA25A9C8-1DF3-347B-14D2-67A72A738469}"/>
                </a:ext>
              </a:extLst>
            </p:cNvPr>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IN"/>
            </a:p>
          </p:txBody>
        </p:sp>
        <p:sp>
          <p:nvSpPr>
            <p:cNvPr id="4" name="Freeform 6">
              <a:extLst>
                <a:ext uri="{FF2B5EF4-FFF2-40B4-BE49-F238E27FC236}">
                  <a16:creationId xmlns:a16="http://schemas.microsoft.com/office/drawing/2014/main" id="{AED5F655-AD62-09ED-BA89-3CC8A0F7EAB1}"/>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IN"/>
            </a:p>
          </p:txBody>
        </p:sp>
      </p:grpSp>
      <p:sp>
        <p:nvSpPr>
          <p:cNvPr id="8195" name="TextBox 2">
            <a:extLst>
              <a:ext uri="{FF2B5EF4-FFF2-40B4-BE49-F238E27FC236}">
                <a16:creationId xmlns:a16="http://schemas.microsoft.com/office/drawing/2014/main" id="{A8E26C04-238A-B5F0-E17A-E6E70A72534C}"/>
              </a:ext>
            </a:extLst>
          </p:cNvPr>
          <p:cNvSpPr txBox="1">
            <a:spLocks noChangeArrowheads="1"/>
          </p:cNvSpPr>
          <p:nvPr/>
        </p:nvSpPr>
        <p:spPr bwMode="auto">
          <a:xfrm>
            <a:off x="1220788" y="401638"/>
            <a:ext cx="6097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lnSpc>
                <a:spcPct val="90000"/>
              </a:lnSpc>
              <a:spcBef>
                <a:spcPts val="1000"/>
              </a:spcBef>
              <a:spcAft>
                <a:spcPct val="0"/>
              </a:spcAft>
              <a:buFont typeface="Arial" pitchFamily="34" charset="0"/>
              <a:buChar char="•"/>
              <a:defRPr sz="2800" kern="1200">
                <a:solidFill>
                  <a:schemeClr val="tx1"/>
                </a:solidFill>
                <a:latin typeface="Calibri" panose="020F0502020204030204" pitchFamily="34" charset="0"/>
                <a:ea typeface="+mn-ea"/>
                <a:cs typeface="Arial" pitchFamily="34" charset="0"/>
              </a:defRPr>
            </a:lvl1pPr>
            <a:lvl2pPr marL="742950" indent="-285750" algn="l" rtl="0" eaLnBrk="0" fontAlgn="base" hangingPunct="0">
              <a:lnSpc>
                <a:spcPct val="90000"/>
              </a:lnSpc>
              <a:spcBef>
                <a:spcPts val="500"/>
              </a:spcBef>
              <a:spcAft>
                <a:spcPct val="0"/>
              </a:spcAft>
              <a:buFont typeface="Arial" pitchFamily="34" charset="0"/>
              <a:buChar char="•"/>
              <a:defRPr sz="2400" kern="1200">
                <a:solidFill>
                  <a:schemeClr val="tx1"/>
                </a:solidFill>
                <a:latin typeface="Calibri" panose="020F0502020204030204" pitchFamily="34" charset="0"/>
                <a:ea typeface="+mn-ea"/>
                <a:cs typeface="Arial"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5pPr>
            <a:lvl6pPr marL="25146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6pPr>
            <a:lvl7pPr marL="29718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7pPr>
            <a:lvl8pPr marL="34290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8pPr>
            <a:lvl9pPr marL="38862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9pPr>
          </a:lstStyle>
          <a:p>
            <a:pPr>
              <a:lnSpc>
                <a:spcPct val="100000"/>
              </a:lnSpc>
              <a:spcBef>
                <a:spcPct val="0"/>
              </a:spcBef>
              <a:buFontTx/>
              <a:buNone/>
            </a:pPr>
            <a:r>
              <a:rPr lang="en-US" altLang="en-US" sz="2400" b="1">
                <a:latin typeface="Times New Roman" panose="02020603050405020304" pitchFamily="18" charset="0"/>
                <a:cs typeface="Times New Roman" panose="02020603050405020304" pitchFamily="18" charset="0"/>
              </a:rPr>
              <a:t>Class Diagram:</a:t>
            </a:r>
            <a:endParaRPr lang="en-IN" altLang="en-US" sz="1400">
              <a:cs typeface="Calibri" panose="020F0502020204030204" pitchFamily="34" charset="0"/>
            </a:endParaRPr>
          </a:p>
        </p:txBody>
      </p:sp>
      <p:pic>
        <p:nvPicPr>
          <p:cNvPr id="2" name="Picture 1">
            <a:extLst>
              <a:ext uri="{FF2B5EF4-FFF2-40B4-BE49-F238E27FC236}">
                <a16:creationId xmlns:a16="http://schemas.microsoft.com/office/drawing/2014/main" id="{1B09A82D-8E7B-4FD8-8AE1-482AA3530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528" y="795519"/>
            <a:ext cx="8994112" cy="5801833"/>
          </a:xfrm>
          <a:prstGeom prst="rect">
            <a:avLst/>
          </a:prstGeom>
        </p:spPr>
      </p:pic>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2">
            <a:extLst>
              <a:ext uri="{FF2B5EF4-FFF2-40B4-BE49-F238E27FC236}">
                <a16:creationId xmlns:a16="http://schemas.microsoft.com/office/drawing/2014/main" id="{065B65E3-5149-49D3-5411-0BEE1BAA69AE}"/>
              </a:ext>
            </a:extLst>
          </p:cNvPr>
          <p:cNvGrpSpPr>
            <a:grpSpLocks noGrp="1" noUngrp="1" noRot="1" noChangeAspect="1" noMove="1" noResize="1"/>
          </p:cNvGrpSpPr>
          <p:nvPr/>
        </p:nvGrpSpPr>
        <p:grpSpPr>
          <a:xfrm>
            <a:off x="0" y="0"/>
            <a:ext cx="885825" cy="6858000"/>
            <a:chOff x="0" y="0"/>
            <a:chExt cx="885825" cy="6858000"/>
          </a:xfrm>
        </p:grpSpPr>
        <p:sp>
          <p:nvSpPr>
            <p:cNvPr id="10245" name="Freeform 6">
              <a:extLst>
                <a:ext uri="{FF2B5EF4-FFF2-40B4-BE49-F238E27FC236}">
                  <a16:creationId xmlns:a16="http://schemas.microsoft.com/office/drawing/2014/main" id="{4483D03B-993C-9461-9344-F811D9A87F60}"/>
                </a:ext>
              </a:extLst>
            </p:cNvPr>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IN"/>
            </a:p>
          </p:txBody>
        </p:sp>
        <p:sp>
          <p:nvSpPr>
            <p:cNvPr id="4" name="Freeform 6">
              <a:extLst>
                <a:ext uri="{FF2B5EF4-FFF2-40B4-BE49-F238E27FC236}">
                  <a16:creationId xmlns:a16="http://schemas.microsoft.com/office/drawing/2014/main" id="{E5A7EAC1-6268-1080-374F-776E2856F2CC}"/>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IN"/>
            </a:p>
          </p:txBody>
        </p:sp>
      </p:grpSp>
      <p:sp>
        <p:nvSpPr>
          <p:cNvPr id="10243" name="TextBox 8">
            <a:extLst>
              <a:ext uri="{FF2B5EF4-FFF2-40B4-BE49-F238E27FC236}">
                <a16:creationId xmlns:a16="http://schemas.microsoft.com/office/drawing/2014/main" id="{06D698CE-0A4E-7A08-DCB6-7693848902C9}"/>
              </a:ext>
            </a:extLst>
          </p:cNvPr>
          <p:cNvSpPr txBox="1">
            <a:spLocks noChangeArrowheads="1"/>
          </p:cNvSpPr>
          <p:nvPr/>
        </p:nvSpPr>
        <p:spPr bwMode="auto">
          <a:xfrm>
            <a:off x="885825" y="560388"/>
            <a:ext cx="6097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lnSpc>
                <a:spcPct val="90000"/>
              </a:lnSpc>
              <a:spcBef>
                <a:spcPts val="1000"/>
              </a:spcBef>
              <a:spcAft>
                <a:spcPct val="0"/>
              </a:spcAft>
              <a:buFont typeface="Arial" pitchFamily="34" charset="0"/>
              <a:buChar char="•"/>
              <a:defRPr sz="2800" kern="1200">
                <a:solidFill>
                  <a:schemeClr val="tx1"/>
                </a:solidFill>
                <a:latin typeface="Calibri" panose="020F0502020204030204" pitchFamily="34" charset="0"/>
                <a:ea typeface="+mn-ea"/>
                <a:cs typeface="Arial" pitchFamily="34" charset="0"/>
              </a:defRPr>
            </a:lvl1pPr>
            <a:lvl2pPr marL="742950" indent="-285750" algn="l" rtl="0" eaLnBrk="0" fontAlgn="base" hangingPunct="0">
              <a:lnSpc>
                <a:spcPct val="90000"/>
              </a:lnSpc>
              <a:spcBef>
                <a:spcPts val="500"/>
              </a:spcBef>
              <a:spcAft>
                <a:spcPct val="0"/>
              </a:spcAft>
              <a:buFont typeface="Arial" pitchFamily="34" charset="0"/>
              <a:buChar char="•"/>
              <a:defRPr sz="2400" kern="1200">
                <a:solidFill>
                  <a:schemeClr val="tx1"/>
                </a:solidFill>
                <a:latin typeface="Calibri" panose="020F0502020204030204" pitchFamily="34" charset="0"/>
                <a:ea typeface="+mn-ea"/>
                <a:cs typeface="Arial"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5pPr>
            <a:lvl6pPr marL="25146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6pPr>
            <a:lvl7pPr marL="29718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7pPr>
            <a:lvl8pPr marL="34290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8pPr>
            <a:lvl9pPr marL="38862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9pPr>
          </a:lstStyle>
          <a:p>
            <a:pPr>
              <a:lnSpc>
                <a:spcPct val="100000"/>
              </a:lnSpc>
              <a:spcBef>
                <a:spcPct val="0"/>
              </a:spcBef>
              <a:buFontTx/>
              <a:buNone/>
            </a:pPr>
            <a:r>
              <a:rPr lang="en-US" altLang="en-US" sz="2400" b="1">
                <a:latin typeface="Times New Roman" panose="02020603050405020304" pitchFamily="18" charset="0"/>
                <a:cs typeface="Times New Roman" panose="02020603050405020304" pitchFamily="18" charset="0"/>
              </a:rPr>
              <a:t>Component Diagram:</a:t>
            </a:r>
            <a:endParaRPr lang="en-IN" altLang="en-US" sz="1400">
              <a:cs typeface="Calibri" panose="020F0502020204030204" pitchFamily="34" charset="0"/>
            </a:endParaRPr>
          </a:p>
        </p:txBody>
      </p:sp>
      <p:pic>
        <p:nvPicPr>
          <p:cNvPr id="2" name="Picture 1">
            <a:extLst>
              <a:ext uri="{FF2B5EF4-FFF2-40B4-BE49-F238E27FC236}">
                <a16:creationId xmlns:a16="http://schemas.microsoft.com/office/drawing/2014/main" id="{8A892D0F-B5B2-6276-9EF8-E7096805D12F}"/>
              </a:ext>
            </a:extLst>
          </p:cNvPr>
          <p:cNvPicPr>
            <a:picLocks noChangeAspect="1"/>
          </p:cNvPicPr>
          <p:nvPr/>
        </p:nvPicPr>
        <p:blipFill>
          <a:blip r:embed="rId2"/>
          <a:stretch>
            <a:fillRect/>
          </a:stretch>
        </p:blipFill>
        <p:spPr>
          <a:xfrm>
            <a:off x="947085" y="1550823"/>
            <a:ext cx="10297830" cy="4376844"/>
          </a:xfrm>
          <a:prstGeom prst="rect">
            <a:avLst/>
          </a:prstGeom>
        </p:spPr>
      </p:pic>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2">
            <a:extLst>
              <a:ext uri="{FF2B5EF4-FFF2-40B4-BE49-F238E27FC236}">
                <a16:creationId xmlns:a16="http://schemas.microsoft.com/office/drawing/2014/main" id="{4AB7B95D-5B44-1C73-FBBF-F032A74C40DA}"/>
              </a:ext>
            </a:extLst>
          </p:cNvPr>
          <p:cNvGrpSpPr>
            <a:grpSpLocks noGrp="1" noUngrp="1" noRot="1" noChangeAspect="1" noMove="1" noResize="1"/>
          </p:cNvGrpSpPr>
          <p:nvPr/>
        </p:nvGrpSpPr>
        <p:grpSpPr>
          <a:xfrm>
            <a:off x="0" y="0"/>
            <a:ext cx="885825" cy="6858000"/>
            <a:chOff x="0" y="0"/>
            <a:chExt cx="885825" cy="6858000"/>
          </a:xfrm>
        </p:grpSpPr>
        <p:sp>
          <p:nvSpPr>
            <p:cNvPr id="11269" name="Freeform 6">
              <a:extLst>
                <a:ext uri="{FF2B5EF4-FFF2-40B4-BE49-F238E27FC236}">
                  <a16:creationId xmlns:a16="http://schemas.microsoft.com/office/drawing/2014/main" id="{6612C107-716B-6721-A441-42B5AF2F3BD6}"/>
                </a:ext>
              </a:extLst>
            </p:cNvPr>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IN"/>
            </a:p>
          </p:txBody>
        </p:sp>
        <p:sp>
          <p:nvSpPr>
            <p:cNvPr id="4" name="Freeform 6">
              <a:extLst>
                <a:ext uri="{FF2B5EF4-FFF2-40B4-BE49-F238E27FC236}">
                  <a16:creationId xmlns:a16="http://schemas.microsoft.com/office/drawing/2014/main" id="{543281EB-3AF2-0170-993F-F625AD847564}"/>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IN"/>
            </a:p>
          </p:txBody>
        </p:sp>
      </p:grpSp>
      <p:sp>
        <p:nvSpPr>
          <p:cNvPr id="11267" name="TextBox 8">
            <a:extLst>
              <a:ext uri="{FF2B5EF4-FFF2-40B4-BE49-F238E27FC236}">
                <a16:creationId xmlns:a16="http://schemas.microsoft.com/office/drawing/2014/main" id="{3FBADDC7-2928-0C86-3B18-023EA6BD79C1}"/>
              </a:ext>
            </a:extLst>
          </p:cNvPr>
          <p:cNvSpPr txBox="1">
            <a:spLocks noChangeArrowheads="1"/>
          </p:cNvSpPr>
          <p:nvPr/>
        </p:nvSpPr>
        <p:spPr bwMode="auto">
          <a:xfrm>
            <a:off x="1150938" y="382588"/>
            <a:ext cx="60975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lnSpc>
                <a:spcPct val="90000"/>
              </a:lnSpc>
              <a:spcBef>
                <a:spcPts val="1000"/>
              </a:spcBef>
              <a:spcAft>
                <a:spcPct val="0"/>
              </a:spcAft>
              <a:buFont typeface="Arial" pitchFamily="34" charset="0"/>
              <a:buChar char="•"/>
              <a:defRPr sz="2800" kern="1200">
                <a:solidFill>
                  <a:schemeClr val="tx1"/>
                </a:solidFill>
                <a:latin typeface="Calibri" panose="020F0502020204030204" pitchFamily="34" charset="0"/>
                <a:ea typeface="+mn-ea"/>
                <a:cs typeface="Arial" pitchFamily="34" charset="0"/>
              </a:defRPr>
            </a:lvl1pPr>
            <a:lvl2pPr marL="742950" indent="-285750" algn="l" rtl="0" eaLnBrk="0" fontAlgn="base" hangingPunct="0">
              <a:lnSpc>
                <a:spcPct val="90000"/>
              </a:lnSpc>
              <a:spcBef>
                <a:spcPts val="500"/>
              </a:spcBef>
              <a:spcAft>
                <a:spcPct val="0"/>
              </a:spcAft>
              <a:buFont typeface="Arial" pitchFamily="34" charset="0"/>
              <a:buChar char="•"/>
              <a:defRPr sz="2400" kern="1200">
                <a:solidFill>
                  <a:schemeClr val="tx1"/>
                </a:solidFill>
                <a:latin typeface="Calibri" panose="020F0502020204030204" pitchFamily="34" charset="0"/>
                <a:ea typeface="+mn-ea"/>
                <a:cs typeface="Arial"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5pPr>
            <a:lvl6pPr marL="25146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6pPr>
            <a:lvl7pPr marL="29718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7pPr>
            <a:lvl8pPr marL="34290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8pPr>
            <a:lvl9pPr marL="38862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9pPr>
          </a:lstStyle>
          <a:p>
            <a:pPr>
              <a:lnSpc>
                <a:spcPct val="100000"/>
              </a:lnSpc>
              <a:spcBef>
                <a:spcPct val="0"/>
              </a:spcBef>
              <a:buFontTx/>
              <a:buNone/>
            </a:pPr>
            <a:r>
              <a:rPr lang="en-US" altLang="en-US" sz="2400" b="1">
                <a:latin typeface="Times New Roman" panose="02020603050405020304" pitchFamily="18" charset="0"/>
                <a:cs typeface="Times New Roman" panose="02020603050405020304" pitchFamily="18" charset="0"/>
              </a:rPr>
              <a:t>Deployment Diagram:</a:t>
            </a:r>
            <a:endParaRPr lang="en-IN" altLang="en-US" sz="1400">
              <a:cs typeface="Calibri" panose="020F0502020204030204" pitchFamily="34" charset="0"/>
            </a:endParaRPr>
          </a:p>
        </p:txBody>
      </p:sp>
      <p:pic>
        <p:nvPicPr>
          <p:cNvPr id="2" name="Picture 1">
            <a:extLst>
              <a:ext uri="{FF2B5EF4-FFF2-40B4-BE49-F238E27FC236}">
                <a16:creationId xmlns:a16="http://schemas.microsoft.com/office/drawing/2014/main" id="{53DCB910-8C77-A674-15EB-9A7A87D72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648" y="980728"/>
            <a:ext cx="5544616" cy="5451112"/>
          </a:xfrm>
          <a:prstGeom prst="rect">
            <a:avLst/>
          </a:prstGeom>
        </p:spPr>
      </p:pic>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2">
            <a:extLst>
              <a:ext uri="{FF2B5EF4-FFF2-40B4-BE49-F238E27FC236}">
                <a16:creationId xmlns:a16="http://schemas.microsoft.com/office/drawing/2014/main" id="{97256D5E-801D-D5E1-760B-52BBF7AD8FD4}"/>
              </a:ext>
            </a:extLst>
          </p:cNvPr>
          <p:cNvGrpSpPr>
            <a:grpSpLocks noGrp="1" noUngrp="1" noRot="1" noChangeAspect="1" noMove="1" noResize="1"/>
          </p:cNvGrpSpPr>
          <p:nvPr/>
        </p:nvGrpSpPr>
        <p:grpSpPr>
          <a:xfrm>
            <a:off x="0" y="0"/>
            <a:ext cx="885825" cy="6858000"/>
            <a:chOff x="0" y="0"/>
            <a:chExt cx="885825" cy="6858000"/>
          </a:xfrm>
        </p:grpSpPr>
        <p:sp>
          <p:nvSpPr>
            <p:cNvPr id="12293" name="Freeform 6">
              <a:extLst>
                <a:ext uri="{FF2B5EF4-FFF2-40B4-BE49-F238E27FC236}">
                  <a16:creationId xmlns:a16="http://schemas.microsoft.com/office/drawing/2014/main" id="{F7F98E12-1A5D-4B65-C6EA-2202246DFA7C}"/>
                </a:ext>
              </a:extLst>
            </p:cNvPr>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IN"/>
            </a:p>
          </p:txBody>
        </p:sp>
        <p:sp>
          <p:nvSpPr>
            <p:cNvPr id="4" name="Freeform 6">
              <a:extLst>
                <a:ext uri="{FF2B5EF4-FFF2-40B4-BE49-F238E27FC236}">
                  <a16:creationId xmlns:a16="http://schemas.microsoft.com/office/drawing/2014/main" id="{0B4538EB-E171-BC9C-8C0D-14C7078E9CD2}"/>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IN"/>
            </a:p>
          </p:txBody>
        </p:sp>
      </p:grpSp>
      <p:sp>
        <p:nvSpPr>
          <p:cNvPr id="6" name="TextBox 5">
            <a:extLst>
              <a:ext uri="{FF2B5EF4-FFF2-40B4-BE49-F238E27FC236}">
                <a16:creationId xmlns:a16="http://schemas.microsoft.com/office/drawing/2014/main" id="{C97AB3E0-8138-4B7B-0E96-19A73340791F}"/>
              </a:ext>
            </a:extLst>
          </p:cNvPr>
          <p:cNvSpPr txBox="1"/>
          <p:nvPr/>
        </p:nvSpPr>
        <p:spPr>
          <a:xfrm>
            <a:off x="1200150" y="366713"/>
            <a:ext cx="6097588" cy="823912"/>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fontAlgn="auto" hangingPunct="1">
              <a:lnSpc>
                <a:spcPct val="150000"/>
              </a:lnSpc>
              <a:spcAft>
                <a:spcPct val="0"/>
              </a:spcAft>
              <a:defRPr/>
            </a:pPr>
            <a:r>
              <a:rPr lang="en-US" sz="3600" b="1" u="sng">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 </a:t>
            </a:r>
          </a:p>
        </p:txBody>
      </p:sp>
      <p:sp>
        <p:nvSpPr>
          <p:cNvPr id="8" name="TextBox 7">
            <a:extLst>
              <a:ext uri="{FF2B5EF4-FFF2-40B4-BE49-F238E27FC236}">
                <a16:creationId xmlns:a16="http://schemas.microsoft.com/office/drawing/2014/main" id="{45F6A111-C58F-7D85-54ED-6923F1D2F90B}"/>
              </a:ext>
            </a:extLst>
          </p:cNvPr>
          <p:cNvSpPr txBox="1"/>
          <p:nvPr/>
        </p:nvSpPr>
        <p:spPr>
          <a:xfrm>
            <a:off x="1127448" y="1412776"/>
            <a:ext cx="9805665" cy="4853123"/>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marL="0" lvl="0" indent="457200" rtl="0">
              <a:lnSpc>
                <a:spcPct val="105000"/>
              </a:lnSpc>
              <a:spcBef>
                <a:spcPts val="0"/>
              </a:spcBef>
              <a:spcAft>
                <a:spcPts val="1200"/>
              </a:spcAft>
              <a:buNone/>
            </a:pPr>
            <a:r>
              <a:rPr lang="en-US" b="1" dirty="0"/>
              <a:t>Files used for project implementation are:</a:t>
            </a:r>
          </a:p>
          <a:p>
            <a:pPr marL="285750" lvl="0" indent="-285750" rtl="0">
              <a:lnSpc>
                <a:spcPct val="105000"/>
              </a:lnSpc>
              <a:spcBef>
                <a:spcPts val="0"/>
              </a:spcBef>
              <a:spcAft>
                <a:spcPts val="1200"/>
              </a:spcAft>
              <a:buFont typeface="Wingdings" panose="05000000000000000000" pitchFamily="2" charset="2"/>
              <a:buChar char="Ø"/>
            </a:pPr>
            <a:r>
              <a:rPr lang="en-US" dirty="0"/>
              <a:t>requirements.txt</a:t>
            </a:r>
            <a:r>
              <a:rPr lang="en-US" b="1" dirty="0"/>
              <a:t>	</a:t>
            </a:r>
          </a:p>
          <a:p>
            <a:pPr marL="285750" lvl="0" indent="-285750" rtl="0">
              <a:lnSpc>
                <a:spcPct val="105000"/>
              </a:lnSpc>
              <a:spcBef>
                <a:spcPts val="0"/>
              </a:spcBef>
              <a:spcAft>
                <a:spcPts val="1200"/>
              </a:spcAft>
              <a:buFont typeface="Wingdings" panose="05000000000000000000" pitchFamily="2" charset="2"/>
              <a:buChar char="Ø"/>
            </a:pPr>
            <a:r>
              <a:rPr lang="en-US" dirty="0"/>
              <a:t>streamlit_app.py</a:t>
            </a:r>
          </a:p>
          <a:p>
            <a:pPr marL="0" lvl="0" indent="0" algn="just" rtl="0">
              <a:lnSpc>
                <a:spcPct val="150000"/>
              </a:lnSpc>
              <a:spcBef>
                <a:spcPts val="0"/>
              </a:spcBef>
              <a:spcAft>
                <a:spcPts val="1200"/>
              </a:spcAft>
              <a:buNone/>
            </a:pPr>
            <a:r>
              <a:rPr lang="en-US" sz="1800" b="1" dirty="0"/>
              <a:t>Step 1</a:t>
            </a:r>
            <a:r>
              <a:rPr lang="en-US" sz="1800" dirty="0"/>
              <a:t>: Setting Up Your Development Environment. Install the required dependencies in your project directory: pip install </a:t>
            </a:r>
            <a:r>
              <a:rPr lang="en-US" sz="1800" dirty="0" err="1"/>
              <a:t>streamlit</a:t>
            </a:r>
            <a:r>
              <a:rPr lang="en-US" sz="1800" dirty="0"/>
              <a:t>, </a:t>
            </a:r>
            <a:r>
              <a:rPr lang="en-US" sz="1800" dirty="0" err="1"/>
              <a:t>crewai</a:t>
            </a:r>
            <a:r>
              <a:rPr lang="en-US" sz="1800" dirty="0"/>
              <a:t>, </a:t>
            </a:r>
            <a:r>
              <a:rPr lang="en-US" sz="1800" dirty="0" err="1"/>
              <a:t>langchain_groq</a:t>
            </a:r>
            <a:r>
              <a:rPr lang="en-US" sz="1800" dirty="0"/>
              <a:t>, </a:t>
            </a:r>
            <a:r>
              <a:rPr lang="en-US" sz="1800" dirty="0" err="1"/>
              <a:t>xlsxwriter</a:t>
            </a:r>
            <a:r>
              <a:rPr lang="en-US" sz="1800" dirty="0"/>
              <a:t>. Choose a code editor like VS Code or PyCharm. Create a new Python file, e.g., app.py, to begin development.</a:t>
            </a:r>
          </a:p>
          <a:p>
            <a:pPr marL="0" lvl="0" indent="0" algn="just" rtl="0">
              <a:lnSpc>
                <a:spcPct val="150000"/>
              </a:lnSpc>
              <a:spcBef>
                <a:spcPts val="0"/>
              </a:spcBef>
              <a:spcAft>
                <a:spcPts val="1200"/>
              </a:spcAft>
              <a:buNone/>
            </a:pPr>
            <a:r>
              <a:rPr lang="en-US" sz="1800" b="1" dirty="0"/>
              <a:t>Step 2: </a:t>
            </a:r>
            <a:r>
              <a:rPr lang="en-US" sz="1800" dirty="0"/>
              <a:t>Building the User Interface (UI)Create a landing page with a welcome message and project introduction. Design input forms for users to enter their details (age, weight, height, goal, etc.).Add a tabbed navigation to switch between: Diet Plan, Workout Plan, Export to Excel. Use </a:t>
            </a:r>
            <a:r>
              <a:rPr lang="en-US" sz="1800" dirty="0" err="1"/>
              <a:t>Streamlit</a:t>
            </a:r>
            <a:r>
              <a:rPr lang="en-US" sz="1800" dirty="0"/>
              <a:t> components like </a:t>
            </a:r>
            <a:r>
              <a:rPr lang="en-US" sz="1800" dirty="0" err="1"/>
              <a:t>st.text_input</a:t>
            </a:r>
            <a:r>
              <a:rPr lang="en-US" sz="1800" dirty="0"/>
              <a:t>(), </a:t>
            </a:r>
            <a:r>
              <a:rPr lang="en-US" sz="1800" dirty="0" err="1"/>
              <a:t>st.selectbox</a:t>
            </a:r>
            <a:r>
              <a:rPr lang="en-US" sz="1800" dirty="0"/>
              <a:t>(), and </a:t>
            </a:r>
            <a:r>
              <a:rPr lang="en-US" sz="1800" dirty="0" err="1"/>
              <a:t>st.button</a:t>
            </a:r>
            <a:r>
              <a:rPr lang="en-US" sz="1800" dirty="0"/>
              <a:t>() for UI interactions.</a:t>
            </a:r>
            <a:endParaRPr lang="en-IN" sz="2400" dirty="0">
              <a:sym typeface="Wingdings" panose="05000000000000000000" pitchFamily="2" charset="2"/>
            </a:endParaRPr>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2">
            <a:extLst>
              <a:ext uri="{FF2B5EF4-FFF2-40B4-BE49-F238E27FC236}">
                <a16:creationId xmlns:a16="http://schemas.microsoft.com/office/drawing/2014/main" id="{861CCE0C-3F6F-DA73-87F3-467E678D16C7}"/>
              </a:ext>
            </a:extLst>
          </p:cNvPr>
          <p:cNvGrpSpPr>
            <a:grpSpLocks noGrp="1" noUngrp="1" noRot="1" noChangeAspect="1" noMove="1" noResize="1"/>
          </p:cNvGrpSpPr>
          <p:nvPr/>
        </p:nvGrpSpPr>
        <p:grpSpPr>
          <a:xfrm>
            <a:off x="0" y="0"/>
            <a:ext cx="885825" cy="6858000"/>
            <a:chOff x="0" y="0"/>
            <a:chExt cx="885825" cy="6858000"/>
          </a:xfrm>
        </p:grpSpPr>
        <p:sp>
          <p:nvSpPr>
            <p:cNvPr id="13316" name="Freeform 6">
              <a:extLst>
                <a:ext uri="{FF2B5EF4-FFF2-40B4-BE49-F238E27FC236}">
                  <a16:creationId xmlns:a16="http://schemas.microsoft.com/office/drawing/2014/main" id="{C8788962-18DE-616D-B43D-07D17A9A81E0}"/>
                </a:ext>
              </a:extLst>
            </p:cNvPr>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IN"/>
            </a:p>
          </p:txBody>
        </p:sp>
        <p:sp>
          <p:nvSpPr>
            <p:cNvPr id="4" name="Freeform 6">
              <a:extLst>
                <a:ext uri="{FF2B5EF4-FFF2-40B4-BE49-F238E27FC236}">
                  <a16:creationId xmlns:a16="http://schemas.microsoft.com/office/drawing/2014/main" id="{8EEF3E17-9BF1-63E6-9C65-1B2270AAA3B2}"/>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IN"/>
            </a:p>
          </p:txBody>
        </p:sp>
      </p:grpSp>
      <p:sp>
        <p:nvSpPr>
          <p:cNvPr id="13315" name="TextBox 5">
            <a:extLst>
              <a:ext uri="{FF2B5EF4-FFF2-40B4-BE49-F238E27FC236}">
                <a16:creationId xmlns:a16="http://schemas.microsoft.com/office/drawing/2014/main" id="{64F253DC-8F8F-FEE6-74AE-7B4F8C707DA5}"/>
              </a:ext>
            </a:extLst>
          </p:cNvPr>
          <p:cNvSpPr txBox="1">
            <a:spLocks noChangeArrowheads="1"/>
          </p:cNvSpPr>
          <p:nvPr/>
        </p:nvSpPr>
        <p:spPr bwMode="auto">
          <a:xfrm>
            <a:off x="1199456" y="780839"/>
            <a:ext cx="9153525" cy="5296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marL="285750" indent="-285750" algn="l" rtl="0" eaLnBrk="0" fontAlgn="base" hangingPunct="0">
              <a:lnSpc>
                <a:spcPct val="90000"/>
              </a:lnSpc>
              <a:spcBef>
                <a:spcPts val="1000"/>
              </a:spcBef>
              <a:spcAft>
                <a:spcPct val="0"/>
              </a:spcAft>
              <a:buFont typeface="Arial" pitchFamily="34" charset="0"/>
              <a:buChar char="•"/>
              <a:defRPr sz="2800" kern="1200">
                <a:solidFill>
                  <a:schemeClr val="tx1"/>
                </a:solidFill>
                <a:latin typeface="Calibri" panose="020F0502020204030204" pitchFamily="34" charset="0"/>
                <a:ea typeface="+mn-ea"/>
                <a:cs typeface="Arial" pitchFamily="34" charset="0"/>
              </a:defRPr>
            </a:lvl1pPr>
            <a:lvl2pPr marL="742950" indent="-285750" algn="l" rtl="0" eaLnBrk="0" fontAlgn="base" hangingPunct="0">
              <a:lnSpc>
                <a:spcPct val="90000"/>
              </a:lnSpc>
              <a:spcBef>
                <a:spcPts val="500"/>
              </a:spcBef>
              <a:spcAft>
                <a:spcPct val="0"/>
              </a:spcAft>
              <a:buFont typeface="Arial" pitchFamily="34" charset="0"/>
              <a:buChar char="•"/>
              <a:defRPr sz="2400" kern="1200">
                <a:solidFill>
                  <a:schemeClr val="tx1"/>
                </a:solidFill>
                <a:latin typeface="Calibri" panose="020F0502020204030204" pitchFamily="34" charset="0"/>
                <a:ea typeface="+mn-ea"/>
                <a:cs typeface="Arial"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5pPr>
            <a:lvl6pPr marL="25146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6pPr>
            <a:lvl7pPr marL="29718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7pPr>
            <a:lvl8pPr marL="34290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8pPr>
            <a:lvl9pPr marL="38862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9pPr>
          </a:lstStyle>
          <a:p>
            <a:pPr marL="0" marR="0" lvl="0" indent="0" algn="l" defTabSz="914400" rtl="0" eaLnBrk="1" fontAlgn="auto" latinLnBrk="0" hangingPunct="1">
              <a:lnSpc>
                <a:spcPct val="150000"/>
              </a:lnSpc>
              <a:spcBef>
                <a:spcPts val="0"/>
              </a:spcBef>
              <a:spcAft>
                <a:spcPts val="300"/>
              </a:spcAft>
              <a:buClr>
                <a:srgbClr val="000000"/>
              </a:buClr>
              <a:buSzPts val="1800"/>
              <a:buFont typeface="Arial"/>
              <a:buNone/>
              <a:tabLst/>
              <a:defRPr/>
            </a:pPr>
            <a:r>
              <a:rPr kumimoji="0" lang="en-US" sz="1800" b="1" i="0" u="none" strike="noStrike" kern="0" cap="none" spc="0" normalizeH="0" baseline="0" noProof="0" dirty="0">
                <a:ln>
                  <a:noFill/>
                </a:ln>
                <a:solidFill>
                  <a:srgbClr val="000000"/>
                </a:solidFill>
                <a:effectLst/>
                <a:uLnTx/>
                <a:uFillTx/>
                <a:latin typeface="Arial"/>
                <a:cs typeface="Arial"/>
                <a:sym typeface="Arial"/>
              </a:rPr>
              <a:t>Step 3: </a:t>
            </a:r>
            <a:r>
              <a:rPr kumimoji="0" lang="en-US" sz="1800" b="0" i="0" u="none" strike="noStrike" kern="0" cap="none" spc="0" normalizeH="0" baseline="0" noProof="0" dirty="0">
                <a:ln>
                  <a:noFill/>
                </a:ln>
                <a:solidFill>
                  <a:srgbClr val="000000"/>
                </a:solidFill>
                <a:effectLst/>
                <a:uLnTx/>
                <a:uFillTx/>
                <a:latin typeface="Arial"/>
                <a:cs typeface="Arial"/>
                <a:sym typeface="Arial"/>
              </a:rPr>
              <a:t>Integrating AI for Meal &amp; Workout Plans Set up </a:t>
            </a:r>
            <a:r>
              <a:rPr kumimoji="0" lang="en-US" sz="1800" b="0" i="0" u="none" strike="noStrike" kern="0" cap="none" spc="0" normalizeH="0" baseline="0" noProof="0" dirty="0" err="1">
                <a:ln>
                  <a:noFill/>
                </a:ln>
                <a:solidFill>
                  <a:srgbClr val="000000"/>
                </a:solidFill>
                <a:effectLst/>
                <a:uLnTx/>
                <a:uFillTx/>
                <a:latin typeface="Arial"/>
                <a:cs typeface="Arial"/>
                <a:sym typeface="Arial"/>
              </a:rPr>
              <a:t>Groq</a:t>
            </a:r>
            <a:r>
              <a:rPr kumimoji="0" lang="en-US" sz="1800" b="0" i="0" u="none" strike="noStrike" kern="0" cap="none" spc="0" normalizeH="0" baseline="0" noProof="0" dirty="0">
                <a:ln>
                  <a:noFill/>
                </a:ln>
                <a:solidFill>
                  <a:srgbClr val="000000"/>
                </a:solidFill>
                <a:effectLst/>
                <a:uLnTx/>
                <a:uFillTx/>
                <a:latin typeface="Arial"/>
                <a:cs typeface="Arial"/>
                <a:sym typeface="Arial"/>
              </a:rPr>
              <a:t> API for AI-generated plans using </a:t>
            </a:r>
            <a:r>
              <a:rPr kumimoji="0" lang="en-US" sz="1800" b="0" i="0" u="none" strike="noStrike" kern="0" cap="none" spc="0" normalizeH="0" baseline="0" noProof="0" dirty="0" err="1">
                <a:ln>
                  <a:noFill/>
                </a:ln>
                <a:solidFill>
                  <a:srgbClr val="000000"/>
                </a:solidFill>
                <a:effectLst/>
                <a:uLnTx/>
                <a:uFillTx/>
                <a:latin typeface="Arial"/>
                <a:cs typeface="Arial"/>
                <a:sym typeface="Arial"/>
              </a:rPr>
              <a:t>langchain_groq</a:t>
            </a:r>
            <a:r>
              <a:rPr kumimoji="0" lang="en-US" sz="1800" b="0" i="0" u="none" strike="noStrike" kern="0" cap="none" spc="0" normalizeH="0" baseline="0" noProof="0" dirty="0">
                <a:ln>
                  <a:noFill/>
                </a:ln>
                <a:solidFill>
                  <a:srgbClr val="000000"/>
                </a:solidFill>
                <a:effectLst/>
                <a:uLnTx/>
                <a:uFillTx/>
                <a:latin typeface="Arial"/>
                <a:cs typeface="Arial"/>
                <a:sym typeface="Arial"/>
              </a:rPr>
              <a:t>. Define </a:t>
            </a:r>
            <a:r>
              <a:rPr kumimoji="0" lang="en-US" sz="1800" b="0" i="0" u="none" strike="noStrike" kern="0" cap="none" spc="0" normalizeH="0" baseline="0" noProof="0" dirty="0" err="1">
                <a:ln>
                  <a:noFill/>
                </a:ln>
                <a:solidFill>
                  <a:srgbClr val="000000"/>
                </a:solidFill>
                <a:effectLst/>
                <a:uLnTx/>
                <a:uFillTx/>
                <a:latin typeface="Arial"/>
                <a:cs typeface="Arial"/>
                <a:sym typeface="Arial"/>
              </a:rPr>
              <a:t>CrewAI</a:t>
            </a:r>
            <a:r>
              <a:rPr kumimoji="0" lang="en-US" sz="1800" b="0" i="0" u="none" strike="noStrike" kern="0" cap="none" spc="0" normalizeH="0" baseline="0" noProof="0" dirty="0">
                <a:ln>
                  <a:noFill/>
                </a:ln>
                <a:solidFill>
                  <a:srgbClr val="000000"/>
                </a:solidFill>
                <a:effectLst/>
                <a:uLnTx/>
                <a:uFillTx/>
                <a:latin typeface="Arial"/>
                <a:cs typeface="Arial"/>
                <a:sym typeface="Arial"/>
              </a:rPr>
              <a:t> Agents for: Meal plan generation, Workout plan generation, Configure </a:t>
            </a:r>
            <a:r>
              <a:rPr kumimoji="0" lang="en-US" sz="1800" b="0" i="0" u="none" strike="noStrike" kern="0" cap="none" spc="0" normalizeH="0" baseline="0" noProof="0" dirty="0" err="1">
                <a:ln>
                  <a:noFill/>
                </a:ln>
                <a:solidFill>
                  <a:srgbClr val="000000"/>
                </a:solidFill>
                <a:effectLst/>
                <a:uLnTx/>
                <a:uFillTx/>
                <a:latin typeface="Arial"/>
                <a:cs typeface="Arial"/>
                <a:sym typeface="Arial"/>
              </a:rPr>
              <a:t>CrewAI</a:t>
            </a:r>
            <a:r>
              <a:rPr kumimoji="0" lang="en-US" sz="1800" b="0" i="0" u="none" strike="noStrike" kern="0" cap="none" spc="0" normalizeH="0" baseline="0" noProof="0" dirty="0">
                <a:ln>
                  <a:noFill/>
                </a:ln>
                <a:solidFill>
                  <a:srgbClr val="000000"/>
                </a:solidFill>
                <a:effectLst/>
                <a:uLnTx/>
                <a:uFillTx/>
                <a:latin typeface="Arial"/>
                <a:cs typeface="Arial"/>
                <a:sym typeface="Arial"/>
              </a:rPr>
              <a:t>. Tasks to generate personalized results based on user input.</a:t>
            </a:r>
          </a:p>
          <a:p>
            <a:pPr marL="0" marR="0" lvl="0" indent="0" algn="l" defTabSz="914400" rtl="0" eaLnBrk="1" fontAlgn="auto" latinLnBrk="0" hangingPunct="1">
              <a:lnSpc>
                <a:spcPct val="150000"/>
              </a:lnSpc>
              <a:spcBef>
                <a:spcPts val="0"/>
              </a:spcBef>
              <a:spcAft>
                <a:spcPts val="300"/>
              </a:spcAft>
              <a:buClr>
                <a:srgbClr val="000000"/>
              </a:buClr>
              <a:buSzPts val="1800"/>
              <a:buFont typeface="Arial"/>
              <a:buNone/>
              <a:tabLst/>
              <a:defRPr/>
            </a:pPr>
            <a:endParaRPr kumimoji="0" lang="en-US"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300"/>
              </a:spcAft>
              <a:buClr>
                <a:srgbClr val="000000"/>
              </a:buClr>
              <a:buSzPts val="1800"/>
              <a:buFont typeface="Arial"/>
              <a:buNone/>
              <a:tabLst/>
              <a:defRPr/>
            </a:pPr>
            <a:r>
              <a:rPr kumimoji="0" lang="en-IN" sz="1800" b="1" i="0" u="none" strike="noStrike" kern="0" cap="none" spc="0" normalizeH="0" baseline="0" noProof="0" dirty="0">
                <a:ln>
                  <a:noFill/>
                </a:ln>
                <a:solidFill>
                  <a:srgbClr val="000000"/>
                </a:solidFill>
                <a:effectLst/>
                <a:uLnTx/>
                <a:uFillTx/>
                <a:latin typeface="Arial"/>
                <a:cs typeface="Arial"/>
                <a:sym typeface="Arial"/>
              </a:rPr>
              <a:t>Step 4: </a:t>
            </a:r>
            <a:r>
              <a:rPr kumimoji="0" lang="en-IN" sz="1800" b="0" i="0" u="none" strike="noStrike" kern="0" cap="none" spc="0" normalizeH="0" baseline="0" noProof="0" dirty="0">
                <a:ln>
                  <a:noFill/>
                </a:ln>
                <a:solidFill>
                  <a:srgbClr val="000000"/>
                </a:solidFill>
                <a:effectLst/>
                <a:uLnTx/>
                <a:uFillTx/>
                <a:latin typeface="Arial"/>
                <a:cs typeface="Arial"/>
                <a:sym typeface="Arial"/>
              </a:rPr>
              <a:t>Exporting Plans to Excel, Use </a:t>
            </a:r>
            <a:r>
              <a:rPr kumimoji="0" lang="en-IN" sz="1800" b="0" i="0" u="none" strike="noStrike" kern="0" cap="none" spc="0" normalizeH="0" baseline="0" noProof="0" dirty="0" err="1">
                <a:ln>
                  <a:noFill/>
                </a:ln>
                <a:solidFill>
                  <a:srgbClr val="000000"/>
                </a:solidFill>
                <a:effectLst/>
                <a:uLnTx/>
                <a:uFillTx/>
                <a:latin typeface="Arial"/>
                <a:cs typeface="Arial"/>
                <a:sym typeface="Arial"/>
              </a:rPr>
              <a:t>xlsxwriter</a:t>
            </a:r>
            <a:r>
              <a:rPr kumimoji="0" lang="en-IN" sz="1800" b="0" i="0" u="none" strike="noStrike" kern="0" cap="none" spc="0" normalizeH="0" baseline="0" noProof="0" dirty="0">
                <a:ln>
                  <a:noFill/>
                </a:ln>
                <a:solidFill>
                  <a:srgbClr val="000000"/>
                </a:solidFill>
                <a:effectLst/>
                <a:uLnTx/>
                <a:uFillTx/>
                <a:latin typeface="Arial"/>
                <a:cs typeface="Arial"/>
                <a:sym typeface="Arial"/>
              </a:rPr>
              <a:t> to format and save meal/workout plans in Excel. </a:t>
            </a:r>
          </a:p>
          <a:p>
            <a:pPr marL="0" marR="0" lvl="0" indent="0" algn="l" defTabSz="914400" rtl="0" eaLnBrk="1" fontAlgn="auto" latinLnBrk="0" hangingPunct="1">
              <a:lnSpc>
                <a:spcPct val="150000"/>
              </a:lnSpc>
              <a:spcBef>
                <a:spcPts val="0"/>
              </a:spcBef>
              <a:spcAft>
                <a:spcPts val="300"/>
              </a:spcAft>
              <a:buClr>
                <a:srgbClr val="000000"/>
              </a:buClr>
              <a:buSzPts val="1800"/>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Add a download button for users to save their plans.</a:t>
            </a:r>
          </a:p>
          <a:p>
            <a:pPr marL="0" marR="0" lvl="0" indent="0" algn="l" defTabSz="914400" rtl="0" eaLnBrk="1" fontAlgn="auto" latinLnBrk="0" hangingPunct="1">
              <a:lnSpc>
                <a:spcPct val="150000"/>
              </a:lnSpc>
              <a:spcBef>
                <a:spcPts val="0"/>
              </a:spcBef>
              <a:spcAft>
                <a:spcPts val="300"/>
              </a:spcAft>
              <a:buClr>
                <a:srgbClr val="000000"/>
              </a:buClr>
              <a:buSzPts val="1800"/>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50000"/>
              </a:lnSpc>
              <a:spcBef>
                <a:spcPts val="0"/>
              </a:spcBef>
              <a:spcAft>
                <a:spcPts val="300"/>
              </a:spcAft>
              <a:buClr>
                <a:srgbClr val="000000"/>
              </a:buClr>
              <a:buSzPts val="1800"/>
              <a:buFont typeface="Arial"/>
              <a:buNone/>
              <a:tabLst/>
              <a:defRPr/>
            </a:pPr>
            <a:r>
              <a:rPr kumimoji="0" lang="en-US" sz="1800" b="1" i="0" u="none" strike="noStrike" kern="0" cap="none" spc="0" normalizeH="0" baseline="0" noProof="0" dirty="0">
                <a:ln>
                  <a:noFill/>
                </a:ln>
                <a:solidFill>
                  <a:srgbClr val="000000"/>
                </a:solidFill>
                <a:effectLst/>
                <a:uLnTx/>
                <a:uFillTx/>
                <a:latin typeface="Arial"/>
                <a:cs typeface="Arial"/>
                <a:sym typeface="Arial"/>
              </a:rPr>
              <a:t>Step 5: </a:t>
            </a:r>
            <a:r>
              <a:rPr kumimoji="0" lang="en-US" sz="1800" b="0" i="0" u="none" strike="noStrike" kern="0" cap="none" spc="0" normalizeH="0" baseline="0" noProof="0" dirty="0">
                <a:ln>
                  <a:noFill/>
                </a:ln>
                <a:solidFill>
                  <a:srgbClr val="000000"/>
                </a:solidFill>
                <a:effectLst/>
                <a:uLnTx/>
                <a:uFillTx/>
                <a:latin typeface="Arial"/>
                <a:cs typeface="Arial"/>
                <a:sym typeface="Arial"/>
              </a:rPr>
              <a:t>Deployment Test the app locally using: </a:t>
            </a:r>
            <a:r>
              <a:rPr kumimoji="0" lang="en-US" sz="1800" b="0" i="0" u="none" strike="noStrike" kern="0" cap="none" spc="0" normalizeH="0" baseline="0" noProof="0" dirty="0" err="1">
                <a:ln>
                  <a:noFill/>
                </a:ln>
                <a:solidFill>
                  <a:srgbClr val="000000"/>
                </a:solidFill>
                <a:effectLst/>
                <a:uLnTx/>
                <a:uFillTx/>
                <a:latin typeface="Arial"/>
                <a:cs typeface="Arial"/>
                <a:sym typeface="Arial"/>
              </a:rPr>
              <a:t>streamlit</a:t>
            </a:r>
            <a:r>
              <a:rPr kumimoji="0" lang="en-US" sz="1800" b="0" i="0" u="none" strike="noStrike" kern="0" cap="none" spc="0" normalizeH="0" baseline="0" noProof="0" dirty="0">
                <a:ln>
                  <a:noFill/>
                </a:ln>
                <a:solidFill>
                  <a:srgbClr val="000000"/>
                </a:solidFill>
                <a:effectLst/>
                <a:uLnTx/>
                <a:uFillTx/>
                <a:latin typeface="Arial"/>
                <a:cs typeface="Arial"/>
                <a:sym typeface="Arial"/>
              </a:rPr>
              <a:t> run app.py</a:t>
            </a:r>
          </a:p>
          <a:p>
            <a:pPr marL="0" marR="0" lvl="0" indent="0" algn="l" defTabSz="914400" rtl="0" eaLnBrk="1" fontAlgn="auto" latinLnBrk="0" hangingPunct="1">
              <a:lnSpc>
                <a:spcPct val="150000"/>
              </a:lnSpc>
              <a:spcBef>
                <a:spcPts val="0"/>
              </a:spcBef>
              <a:spcAft>
                <a:spcPts val="300"/>
              </a:spcAft>
              <a:buClr>
                <a:srgbClr val="000000"/>
              </a:buClr>
              <a:buSzPts val="1800"/>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Deploy the project using </a:t>
            </a:r>
            <a:r>
              <a:rPr kumimoji="0" lang="en-US" sz="1800" b="0" i="0" u="none" strike="noStrike" kern="0" cap="none" spc="0" normalizeH="0" baseline="0" noProof="0" dirty="0" err="1">
                <a:ln>
                  <a:noFill/>
                </a:ln>
                <a:solidFill>
                  <a:srgbClr val="000000"/>
                </a:solidFill>
                <a:effectLst/>
                <a:uLnTx/>
                <a:uFillTx/>
                <a:latin typeface="Arial"/>
                <a:cs typeface="Arial"/>
                <a:sym typeface="Arial"/>
              </a:rPr>
              <a:t>Streamlit</a:t>
            </a:r>
            <a:r>
              <a:rPr kumimoji="0" lang="en-US" sz="1800" b="0" i="0" u="none" strike="noStrike" kern="0" cap="none" spc="0" normalizeH="0" baseline="0" noProof="0" dirty="0">
                <a:ln>
                  <a:noFill/>
                </a:ln>
                <a:solidFill>
                  <a:srgbClr val="000000"/>
                </a:solidFill>
                <a:effectLst/>
                <a:uLnTx/>
                <a:uFillTx/>
                <a:latin typeface="Arial"/>
                <a:cs typeface="Arial"/>
                <a:sym typeface="Arial"/>
              </a:rPr>
              <a:t> Cloud</a:t>
            </a: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0" indent="0">
              <a:lnSpc>
                <a:spcPct val="150000"/>
              </a:lnSpc>
              <a:spcBef>
                <a:spcPct val="0"/>
              </a:spcBef>
              <a:buNone/>
            </a:pPr>
            <a:endParaRPr lang="en-IN" altLang="en-US" sz="1800" dirty="0">
              <a:latin typeface="Arial" pitchFamily="34" charset="0"/>
            </a:endParaRPr>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2">
            <a:extLst>
              <a:ext uri="{FF2B5EF4-FFF2-40B4-BE49-F238E27FC236}">
                <a16:creationId xmlns:a16="http://schemas.microsoft.com/office/drawing/2014/main" id="{EFEA6126-7014-4F8B-79E7-9A0E4665667F}"/>
              </a:ext>
            </a:extLst>
          </p:cNvPr>
          <p:cNvGrpSpPr>
            <a:grpSpLocks noGrp="1" noUngrp="1" noRot="1" noChangeAspect="1" noMove="1" noResize="1"/>
          </p:cNvGrpSpPr>
          <p:nvPr/>
        </p:nvGrpSpPr>
        <p:grpSpPr>
          <a:xfrm>
            <a:off x="0" y="0"/>
            <a:ext cx="885825" cy="6858000"/>
            <a:chOff x="0" y="0"/>
            <a:chExt cx="885825" cy="6858000"/>
          </a:xfrm>
        </p:grpSpPr>
        <p:sp>
          <p:nvSpPr>
            <p:cNvPr id="14345" name="Freeform 6">
              <a:extLst>
                <a:ext uri="{FF2B5EF4-FFF2-40B4-BE49-F238E27FC236}">
                  <a16:creationId xmlns:a16="http://schemas.microsoft.com/office/drawing/2014/main" id="{A75EBDC1-CD3B-8F8C-C26F-A2C880019DD1}"/>
                </a:ext>
              </a:extLst>
            </p:cNvPr>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IN"/>
            </a:p>
          </p:txBody>
        </p:sp>
        <p:sp>
          <p:nvSpPr>
            <p:cNvPr id="4" name="Freeform 6">
              <a:extLst>
                <a:ext uri="{FF2B5EF4-FFF2-40B4-BE49-F238E27FC236}">
                  <a16:creationId xmlns:a16="http://schemas.microsoft.com/office/drawing/2014/main" id="{EDECA5F2-CF06-E5A0-3617-1639A449822E}"/>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IN"/>
            </a:p>
          </p:txBody>
        </p:sp>
      </p:grpSp>
      <p:sp>
        <p:nvSpPr>
          <p:cNvPr id="6" name="TextBox 5">
            <a:extLst>
              <a:ext uri="{FF2B5EF4-FFF2-40B4-BE49-F238E27FC236}">
                <a16:creationId xmlns:a16="http://schemas.microsoft.com/office/drawing/2014/main" id="{467C08C2-38FE-3339-C6B5-A2F7B8A38E15}"/>
              </a:ext>
            </a:extLst>
          </p:cNvPr>
          <p:cNvSpPr txBox="1"/>
          <p:nvPr/>
        </p:nvSpPr>
        <p:spPr>
          <a:xfrm>
            <a:off x="1319213" y="427038"/>
            <a:ext cx="3552651" cy="823912"/>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fontAlgn="auto" hangingPunct="1">
              <a:lnSpc>
                <a:spcPct val="150000"/>
              </a:lnSpc>
              <a:spcAft>
                <a:spcPct val="0"/>
              </a:spcAft>
              <a:defRPr/>
            </a:pPr>
            <a:r>
              <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Analysis: </a:t>
            </a:r>
          </a:p>
        </p:txBody>
      </p:sp>
      <p:sp>
        <p:nvSpPr>
          <p:cNvPr id="14340" name="Rectangle 2">
            <a:extLst>
              <a:ext uri="{FF2B5EF4-FFF2-40B4-BE49-F238E27FC236}">
                <a16:creationId xmlns:a16="http://schemas.microsoft.com/office/drawing/2014/main" id="{D1E2605C-2837-1214-B32F-BF854BAB686F}"/>
              </a:ext>
            </a:extLst>
          </p:cNvPr>
          <p:cNvSpPr>
            <a:spLocks noChangeArrowheads="1"/>
          </p:cNvSpPr>
          <p:nvPr/>
        </p:nvSpPr>
        <p:spPr bwMode="auto">
          <a:xfrm>
            <a:off x="-2454275" y="8255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l" rtl="0" eaLnBrk="0" fontAlgn="base" hangingPunct="0">
              <a:lnSpc>
                <a:spcPct val="90000"/>
              </a:lnSpc>
              <a:spcBef>
                <a:spcPts val="1000"/>
              </a:spcBef>
              <a:spcAft>
                <a:spcPct val="0"/>
              </a:spcAft>
              <a:buFont typeface="Arial" pitchFamily="34" charset="0"/>
              <a:buChar char="•"/>
              <a:defRPr sz="2800" kern="1200">
                <a:solidFill>
                  <a:schemeClr val="tx1"/>
                </a:solidFill>
                <a:latin typeface="Calibri" panose="020F0502020204030204" pitchFamily="34" charset="0"/>
                <a:ea typeface="+mn-ea"/>
                <a:cs typeface="Arial" pitchFamily="34" charset="0"/>
              </a:defRPr>
            </a:lvl1pPr>
            <a:lvl2pPr marL="742950" indent="-285750" algn="l" rtl="0" eaLnBrk="0" fontAlgn="base" hangingPunct="0">
              <a:lnSpc>
                <a:spcPct val="90000"/>
              </a:lnSpc>
              <a:spcBef>
                <a:spcPts val="500"/>
              </a:spcBef>
              <a:spcAft>
                <a:spcPct val="0"/>
              </a:spcAft>
              <a:buFont typeface="Arial" pitchFamily="34" charset="0"/>
              <a:buChar char="•"/>
              <a:defRPr sz="2400" kern="1200">
                <a:solidFill>
                  <a:schemeClr val="tx1"/>
                </a:solidFill>
                <a:latin typeface="Calibri" panose="020F0502020204030204" pitchFamily="34" charset="0"/>
                <a:ea typeface="+mn-ea"/>
                <a:cs typeface="Arial"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3pPr>
            <a:lvl4pPr marL="16002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4pPr>
            <a:lvl5pPr marL="20574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5pPr>
            <a:lvl6pPr marL="25146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6pPr>
            <a:lvl7pPr marL="29718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7pPr>
            <a:lvl8pPr marL="34290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8pPr>
            <a:lvl9pPr marL="3886200" indent="-228600" algn="l" defTabSz="914400" rtl="0" eaLnBrk="0" fontAlgn="base" latinLnBrk="0" hangingPunct="0">
              <a:lnSpc>
                <a:spcPct val="90000"/>
              </a:lnSpc>
              <a:spcBef>
                <a:spcPts val="500"/>
              </a:spcBef>
              <a:spcAft>
                <a:spcPct val="0"/>
              </a:spcAft>
              <a:buFont typeface="Arial" pitchFamily="34" charset="0"/>
              <a:buChar char="•"/>
              <a:defRPr sz="2000" kern="1200">
                <a:solidFill>
                  <a:schemeClr val="tx1"/>
                </a:solidFill>
                <a:latin typeface="Calibri" panose="020F0502020204030204" pitchFamily="34" charset="0"/>
                <a:ea typeface="+mn-ea"/>
                <a:cs typeface="Arial" pitchFamily="34" charset="0"/>
              </a:defRPr>
            </a:lvl9pPr>
          </a:lstStyle>
          <a:p>
            <a:pPr>
              <a:lnSpc>
                <a:spcPct val="100000"/>
              </a:lnSpc>
              <a:spcBef>
                <a:spcPct val="0"/>
              </a:spcBef>
              <a:buFontTx/>
              <a:buNone/>
            </a:pPr>
            <a:endParaRPr lang="en-IN" altLang="en-US" sz="1800">
              <a:latin typeface="Arial" pitchFamily="34" charset="0"/>
            </a:endParaRPr>
          </a:p>
        </p:txBody>
      </p:sp>
      <p:pic>
        <p:nvPicPr>
          <p:cNvPr id="2" name="Picture 1">
            <a:extLst>
              <a:ext uri="{FF2B5EF4-FFF2-40B4-BE49-F238E27FC236}">
                <a16:creationId xmlns:a16="http://schemas.microsoft.com/office/drawing/2014/main" id="{12F2F921-4B27-F680-1B9D-9184AB7919A7}"/>
              </a:ext>
            </a:extLst>
          </p:cNvPr>
          <p:cNvPicPr>
            <a:picLocks noChangeAspect="1"/>
          </p:cNvPicPr>
          <p:nvPr/>
        </p:nvPicPr>
        <p:blipFill>
          <a:blip r:embed="rId2"/>
          <a:stretch>
            <a:fillRect/>
          </a:stretch>
        </p:blipFill>
        <p:spPr>
          <a:xfrm>
            <a:off x="861345" y="1966466"/>
            <a:ext cx="10421121" cy="4464496"/>
          </a:xfrm>
          <a:prstGeom prst="rect">
            <a:avLst/>
          </a:prstGeom>
        </p:spPr>
      </p:pic>
      <p:sp>
        <p:nvSpPr>
          <p:cNvPr id="5" name="TextBox 4">
            <a:extLst>
              <a:ext uri="{FF2B5EF4-FFF2-40B4-BE49-F238E27FC236}">
                <a16:creationId xmlns:a16="http://schemas.microsoft.com/office/drawing/2014/main" id="{B32B9F78-FA3D-F32A-393D-6D4E02790B23}"/>
              </a:ext>
            </a:extLst>
          </p:cNvPr>
          <p:cNvSpPr txBox="1"/>
          <p:nvPr/>
        </p:nvSpPr>
        <p:spPr>
          <a:xfrm>
            <a:off x="1319213" y="1407141"/>
            <a:ext cx="2400523" cy="464423"/>
          </a:xfrm>
          <a:prstGeom prst="rect">
            <a:avLst/>
          </a:prstGeom>
          <a:noFill/>
        </p:spPr>
        <p:txBody>
          <a:bodyPr wrap="square">
            <a:spAutoFit/>
          </a:bodyPr>
          <a:lstStyle/>
          <a:p>
            <a:pPr marL="0" lvl="0" indent="457200" rtl="0">
              <a:lnSpc>
                <a:spcPct val="105000"/>
              </a:lnSpc>
              <a:spcBef>
                <a:spcPts val="0"/>
              </a:spcBef>
              <a:spcAft>
                <a:spcPts val="1200"/>
              </a:spcAft>
              <a:buNone/>
            </a:pPr>
            <a:r>
              <a:rPr lang="en-IN" sz="2400" dirty="0"/>
              <a:t>Home Page</a:t>
            </a:r>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a:extLst>
              <a:ext uri="{FF2B5EF4-FFF2-40B4-BE49-F238E27FC236}">
                <a16:creationId xmlns:a16="http://schemas.microsoft.com/office/drawing/2014/main" id="{4F9CFDAF-85A6-35AA-6576-1385AC9A94C5}"/>
              </a:ext>
            </a:extLst>
          </p:cNvPr>
          <p:cNvGrpSpPr>
            <a:grpSpLocks noGrp="1" noUngrp="1" noRot="1" noChangeAspect="1" noMove="1" noResize="1"/>
          </p:cNvGrpSpPr>
          <p:nvPr/>
        </p:nvGrpSpPr>
        <p:grpSpPr>
          <a:xfrm>
            <a:off x="0" y="0"/>
            <a:ext cx="885825" cy="6858000"/>
            <a:chOff x="0" y="0"/>
            <a:chExt cx="885825" cy="6858000"/>
          </a:xfrm>
        </p:grpSpPr>
        <p:sp>
          <p:nvSpPr>
            <p:cNvPr id="3" name="Freeform 6">
              <a:extLst>
                <a:ext uri="{FF2B5EF4-FFF2-40B4-BE49-F238E27FC236}">
                  <a16:creationId xmlns:a16="http://schemas.microsoft.com/office/drawing/2014/main" id="{A4F03FF0-8345-7305-9315-B792F63B0112}"/>
                </a:ext>
              </a:extLst>
            </p:cNvPr>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IN"/>
            </a:p>
          </p:txBody>
        </p:sp>
        <p:sp>
          <p:nvSpPr>
            <p:cNvPr id="4" name="Freeform 6">
              <a:extLst>
                <a:ext uri="{FF2B5EF4-FFF2-40B4-BE49-F238E27FC236}">
                  <a16:creationId xmlns:a16="http://schemas.microsoft.com/office/drawing/2014/main" id="{1C793BC4-CC62-AEE9-1317-2AF1C278F8AC}"/>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IN"/>
            </a:p>
          </p:txBody>
        </p:sp>
      </p:grpSp>
      <p:pic>
        <p:nvPicPr>
          <p:cNvPr id="5" name="Picture 4">
            <a:extLst>
              <a:ext uri="{FF2B5EF4-FFF2-40B4-BE49-F238E27FC236}">
                <a16:creationId xmlns:a16="http://schemas.microsoft.com/office/drawing/2014/main" id="{09C02427-D690-8DC3-0C0F-ABC523CDA677}"/>
              </a:ext>
            </a:extLst>
          </p:cNvPr>
          <p:cNvPicPr>
            <a:picLocks noChangeAspect="1"/>
          </p:cNvPicPr>
          <p:nvPr/>
        </p:nvPicPr>
        <p:blipFill>
          <a:blip r:embed="rId2"/>
          <a:stretch>
            <a:fillRect/>
          </a:stretch>
        </p:blipFill>
        <p:spPr>
          <a:xfrm>
            <a:off x="75004" y="1163443"/>
            <a:ext cx="6170525" cy="5289893"/>
          </a:xfrm>
          <a:prstGeom prst="rect">
            <a:avLst/>
          </a:prstGeom>
        </p:spPr>
      </p:pic>
      <p:pic>
        <p:nvPicPr>
          <p:cNvPr id="6" name="Picture 5">
            <a:extLst>
              <a:ext uri="{FF2B5EF4-FFF2-40B4-BE49-F238E27FC236}">
                <a16:creationId xmlns:a16="http://schemas.microsoft.com/office/drawing/2014/main" id="{D0D61DBA-C3AC-F1F6-6950-C4C1069198BF}"/>
              </a:ext>
            </a:extLst>
          </p:cNvPr>
          <p:cNvPicPr>
            <a:picLocks noChangeAspect="1"/>
          </p:cNvPicPr>
          <p:nvPr/>
        </p:nvPicPr>
        <p:blipFill>
          <a:blip r:embed="rId3"/>
          <a:stretch>
            <a:fillRect/>
          </a:stretch>
        </p:blipFill>
        <p:spPr>
          <a:xfrm>
            <a:off x="6096000" y="1268760"/>
            <a:ext cx="5889661" cy="5544616"/>
          </a:xfrm>
          <a:prstGeom prst="rect">
            <a:avLst/>
          </a:prstGeom>
        </p:spPr>
      </p:pic>
      <p:sp>
        <p:nvSpPr>
          <p:cNvPr id="8" name="TextBox 7">
            <a:extLst>
              <a:ext uri="{FF2B5EF4-FFF2-40B4-BE49-F238E27FC236}">
                <a16:creationId xmlns:a16="http://schemas.microsoft.com/office/drawing/2014/main" id="{465D56CF-6274-D76B-27E5-3DF7E6BC2029}"/>
              </a:ext>
            </a:extLst>
          </p:cNvPr>
          <p:cNvSpPr txBox="1"/>
          <p:nvPr/>
        </p:nvSpPr>
        <p:spPr>
          <a:xfrm>
            <a:off x="1055440" y="792059"/>
            <a:ext cx="10513168" cy="464423"/>
          </a:xfrm>
          <a:prstGeom prst="rect">
            <a:avLst/>
          </a:prstGeom>
          <a:noFill/>
        </p:spPr>
        <p:txBody>
          <a:bodyPr wrap="square">
            <a:spAutoFit/>
          </a:bodyPr>
          <a:lstStyle/>
          <a:p>
            <a:pPr marL="0" lvl="0" indent="457200" rtl="0">
              <a:lnSpc>
                <a:spcPct val="105000"/>
              </a:lnSpc>
              <a:spcBef>
                <a:spcPts val="0"/>
              </a:spcBef>
              <a:spcAft>
                <a:spcPts val="1200"/>
              </a:spcAft>
              <a:buNone/>
            </a:pPr>
            <a:r>
              <a:rPr lang="en-US" sz="2400" dirty="0"/>
              <a:t>Diet Plan  Goal Selection Page                                        Diet Plan Generation Page </a:t>
            </a:r>
          </a:p>
        </p:txBody>
      </p:sp>
    </p:spTree>
    <p:extLst>
      <p:ext uri="{BB962C8B-B14F-4D97-AF65-F5344CB8AC3E}">
        <p14:creationId xmlns:p14="http://schemas.microsoft.com/office/powerpoint/2010/main" val="51967673"/>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a:extLst>
              <a:ext uri="{FF2B5EF4-FFF2-40B4-BE49-F238E27FC236}">
                <a16:creationId xmlns:a16="http://schemas.microsoft.com/office/drawing/2014/main" id="{D9F42D60-B461-4A00-5202-DFCA167A9E04}"/>
              </a:ext>
            </a:extLst>
          </p:cNvPr>
          <p:cNvGrpSpPr>
            <a:grpSpLocks noGrp="1" noUngrp="1" noRot="1" noChangeAspect="1" noMove="1" noResize="1"/>
          </p:cNvGrpSpPr>
          <p:nvPr/>
        </p:nvGrpSpPr>
        <p:grpSpPr>
          <a:xfrm>
            <a:off x="0" y="0"/>
            <a:ext cx="885825" cy="6858000"/>
            <a:chOff x="0" y="0"/>
            <a:chExt cx="885825" cy="6858000"/>
          </a:xfrm>
        </p:grpSpPr>
        <p:sp>
          <p:nvSpPr>
            <p:cNvPr id="3" name="Freeform 6">
              <a:extLst>
                <a:ext uri="{FF2B5EF4-FFF2-40B4-BE49-F238E27FC236}">
                  <a16:creationId xmlns:a16="http://schemas.microsoft.com/office/drawing/2014/main" id="{66A8A6C8-780F-EC14-37E0-1CC695300B6B}"/>
                </a:ext>
              </a:extLst>
            </p:cNvPr>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IN"/>
            </a:p>
          </p:txBody>
        </p:sp>
        <p:sp>
          <p:nvSpPr>
            <p:cNvPr id="4" name="Freeform 6">
              <a:extLst>
                <a:ext uri="{FF2B5EF4-FFF2-40B4-BE49-F238E27FC236}">
                  <a16:creationId xmlns:a16="http://schemas.microsoft.com/office/drawing/2014/main" id="{189C5C3A-8663-1A6F-D171-CB0FD1D0A3DB}"/>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IN"/>
            </a:p>
          </p:txBody>
        </p:sp>
      </p:grpSp>
      <p:pic>
        <p:nvPicPr>
          <p:cNvPr id="5" name="Picture 4">
            <a:extLst>
              <a:ext uri="{FF2B5EF4-FFF2-40B4-BE49-F238E27FC236}">
                <a16:creationId xmlns:a16="http://schemas.microsoft.com/office/drawing/2014/main" id="{EFE84138-75AB-EEBD-5B89-4E697217B957}"/>
              </a:ext>
            </a:extLst>
          </p:cNvPr>
          <p:cNvPicPr>
            <a:picLocks noChangeAspect="1"/>
          </p:cNvPicPr>
          <p:nvPr/>
        </p:nvPicPr>
        <p:blipFill>
          <a:blip r:embed="rId2"/>
          <a:stretch>
            <a:fillRect/>
          </a:stretch>
        </p:blipFill>
        <p:spPr>
          <a:xfrm>
            <a:off x="72082" y="1577080"/>
            <a:ext cx="6240016" cy="5040560"/>
          </a:xfrm>
          <a:prstGeom prst="rect">
            <a:avLst/>
          </a:prstGeom>
        </p:spPr>
      </p:pic>
      <p:pic>
        <p:nvPicPr>
          <p:cNvPr id="6" name="Picture 5">
            <a:extLst>
              <a:ext uri="{FF2B5EF4-FFF2-40B4-BE49-F238E27FC236}">
                <a16:creationId xmlns:a16="http://schemas.microsoft.com/office/drawing/2014/main" id="{CAD77E39-4E99-BFD2-55A0-7DF366AF85E3}"/>
              </a:ext>
            </a:extLst>
          </p:cNvPr>
          <p:cNvPicPr>
            <a:picLocks noChangeAspect="1"/>
          </p:cNvPicPr>
          <p:nvPr/>
        </p:nvPicPr>
        <p:blipFill>
          <a:blip r:embed="rId3"/>
          <a:stretch>
            <a:fillRect/>
          </a:stretch>
        </p:blipFill>
        <p:spPr>
          <a:xfrm>
            <a:off x="6312023" y="1340768"/>
            <a:ext cx="5804651" cy="5256584"/>
          </a:xfrm>
          <a:prstGeom prst="rect">
            <a:avLst/>
          </a:prstGeom>
        </p:spPr>
      </p:pic>
      <p:sp>
        <p:nvSpPr>
          <p:cNvPr id="8" name="TextBox 7">
            <a:extLst>
              <a:ext uri="{FF2B5EF4-FFF2-40B4-BE49-F238E27FC236}">
                <a16:creationId xmlns:a16="http://schemas.microsoft.com/office/drawing/2014/main" id="{C7EFF2D1-E91A-6792-58B8-C05FCBB1EA07}"/>
              </a:ext>
            </a:extLst>
          </p:cNvPr>
          <p:cNvSpPr txBox="1"/>
          <p:nvPr/>
        </p:nvSpPr>
        <p:spPr>
          <a:xfrm>
            <a:off x="695400" y="1066245"/>
            <a:ext cx="10081120" cy="464423"/>
          </a:xfrm>
          <a:prstGeom prst="rect">
            <a:avLst/>
          </a:prstGeom>
          <a:noFill/>
        </p:spPr>
        <p:txBody>
          <a:bodyPr wrap="square">
            <a:spAutoFit/>
          </a:bodyPr>
          <a:lstStyle/>
          <a:p>
            <a:pPr marL="0" lvl="0" indent="457200" rtl="0">
              <a:lnSpc>
                <a:spcPct val="105000"/>
              </a:lnSpc>
              <a:spcBef>
                <a:spcPts val="0"/>
              </a:spcBef>
              <a:spcAft>
                <a:spcPts val="1200"/>
              </a:spcAft>
              <a:buNone/>
            </a:pPr>
            <a:r>
              <a:rPr lang="en-IN" sz="2400" dirty="0"/>
              <a:t>Diet Plan Excel Sheet Page                                     Workout Plan Selection Page </a:t>
            </a:r>
          </a:p>
        </p:txBody>
      </p:sp>
    </p:spTree>
    <p:extLst>
      <p:ext uri="{BB962C8B-B14F-4D97-AF65-F5344CB8AC3E}">
        <p14:creationId xmlns:p14="http://schemas.microsoft.com/office/powerpoint/2010/main" val="71513215"/>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2">
            <a:extLst>
              <a:ext uri="{FF2B5EF4-FFF2-40B4-BE49-F238E27FC236}">
                <a16:creationId xmlns:a16="http://schemas.microsoft.com/office/drawing/2014/main" id="{65548225-E88B-3892-39D1-F11524E82C36}"/>
              </a:ext>
            </a:extLst>
          </p:cNvPr>
          <p:cNvGrpSpPr>
            <a:grpSpLocks noGrp="1" noUngrp="1" noRot="1" noChangeAspect="1" noMove="1" noResize="1"/>
          </p:cNvGrpSpPr>
          <p:nvPr/>
        </p:nvGrpSpPr>
        <p:grpSpPr>
          <a:xfrm>
            <a:off x="0" y="0"/>
            <a:ext cx="885825" cy="6858000"/>
            <a:chOff x="0" y="0"/>
            <a:chExt cx="885825" cy="6858000"/>
          </a:xfrm>
        </p:grpSpPr>
        <p:sp>
          <p:nvSpPr>
            <p:cNvPr id="17415" name="Freeform 6">
              <a:extLst>
                <a:ext uri="{FF2B5EF4-FFF2-40B4-BE49-F238E27FC236}">
                  <a16:creationId xmlns:a16="http://schemas.microsoft.com/office/drawing/2014/main" id="{FCF7F81C-3B7B-38F1-6518-EC599E728AFE}"/>
                </a:ext>
              </a:extLst>
            </p:cNvPr>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IN"/>
            </a:p>
          </p:txBody>
        </p:sp>
        <p:sp>
          <p:nvSpPr>
            <p:cNvPr id="4" name="Freeform 6">
              <a:extLst>
                <a:ext uri="{FF2B5EF4-FFF2-40B4-BE49-F238E27FC236}">
                  <a16:creationId xmlns:a16="http://schemas.microsoft.com/office/drawing/2014/main" id="{FE70027F-9691-5B41-7C21-0CD1E411E32E}"/>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IN"/>
            </a:p>
          </p:txBody>
        </p:sp>
      </p:grpSp>
      <p:pic>
        <p:nvPicPr>
          <p:cNvPr id="2" name="Picture 1">
            <a:extLst>
              <a:ext uri="{FF2B5EF4-FFF2-40B4-BE49-F238E27FC236}">
                <a16:creationId xmlns:a16="http://schemas.microsoft.com/office/drawing/2014/main" id="{EE0A2AD8-FA01-D481-57B3-39E43EC72804}"/>
              </a:ext>
            </a:extLst>
          </p:cNvPr>
          <p:cNvPicPr>
            <a:picLocks noChangeAspect="1"/>
          </p:cNvPicPr>
          <p:nvPr/>
        </p:nvPicPr>
        <p:blipFill>
          <a:blip r:embed="rId2"/>
          <a:stretch>
            <a:fillRect/>
          </a:stretch>
        </p:blipFill>
        <p:spPr>
          <a:xfrm>
            <a:off x="47328" y="1508246"/>
            <a:ext cx="6169300" cy="4801074"/>
          </a:xfrm>
          <a:prstGeom prst="rect">
            <a:avLst/>
          </a:prstGeom>
        </p:spPr>
      </p:pic>
      <p:pic>
        <p:nvPicPr>
          <p:cNvPr id="3" name="Picture 2">
            <a:extLst>
              <a:ext uri="{FF2B5EF4-FFF2-40B4-BE49-F238E27FC236}">
                <a16:creationId xmlns:a16="http://schemas.microsoft.com/office/drawing/2014/main" id="{BC291039-32E5-07CB-1EEA-CE0859DB2AA6}"/>
              </a:ext>
            </a:extLst>
          </p:cNvPr>
          <p:cNvPicPr>
            <a:picLocks noChangeAspect="1"/>
          </p:cNvPicPr>
          <p:nvPr/>
        </p:nvPicPr>
        <p:blipFill>
          <a:blip r:embed="rId3"/>
          <a:stretch>
            <a:fillRect/>
          </a:stretch>
        </p:blipFill>
        <p:spPr>
          <a:xfrm>
            <a:off x="6248237" y="1508246"/>
            <a:ext cx="5616624" cy="5125422"/>
          </a:xfrm>
          <a:prstGeom prst="rect">
            <a:avLst/>
          </a:prstGeom>
        </p:spPr>
      </p:pic>
      <p:sp>
        <p:nvSpPr>
          <p:cNvPr id="6" name="TextBox 5">
            <a:extLst>
              <a:ext uri="{FF2B5EF4-FFF2-40B4-BE49-F238E27FC236}">
                <a16:creationId xmlns:a16="http://schemas.microsoft.com/office/drawing/2014/main" id="{C48C4776-EAD8-7EB2-C68E-2EE6C9E7BCE8}"/>
              </a:ext>
            </a:extLst>
          </p:cNvPr>
          <p:cNvSpPr txBox="1"/>
          <p:nvPr/>
        </p:nvSpPr>
        <p:spPr>
          <a:xfrm>
            <a:off x="767408" y="925403"/>
            <a:ext cx="10297144" cy="464423"/>
          </a:xfrm>
          <a:prstGeom prst="rect">
            <a:avLst/>
          </a:prstGeom>
          <a:noFill/>
        </p:spPr>
        <p:txBody>
          <a:bodyPr wrap="square">
            <a:spAutoFit/>
          </a:bodyPr>
          <a:lstStyle/>
          <a:p>
            <a:pPr marL="0" lvl="0" indent="457200" rtl="0">
              <a:lnSpc>
                <a:spcPct val="105000"/>
              </a:lnSpc>
              <a:spcBef>
                <a:spcPts val="0"/>
              </a:spcBef>
              <a:spcAft>
                <a:spcPts val="1200"/>
              </a:spcAft>
              <a:buNone/>
            </a:pPr>
            <a:r>
              <a:rPr lang="en-US" sz="2400" dirty="0"/>
              <a:t>Workout Plan Generation Page                           Workout Plan Excel Sheet Page </a:t>
            </a:r>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a:extLst>
              <a:ext uri="{FF2B5EF4-FFF2-40B4-BE49-F238E27FC236}">
                <a16:creationId xmlns:a16="http://schemas.microsoft.com/office/drawing/2014/main" id="{47BC392F-66F3-5186-3D54-23750FE498F2}"/>
              </a:ext>
            </a:extLst>
          </p:cNvPr>
          <p:cNvGrpSpPr>
            <a:grpSpLocks noGrp="1" noUngrp="1" noRot="1" noChangeAspect="1" noMove="1" noResize="1"/>
          </p:cNvGrpSpPr>
          <p:nvPr/>
        </p:nvGrpSpPr>
        <p:grpSpPr>
          <a:xfrm>
            <a:off x="0" y="0"/>
            <a:ext cx="885825" cy="6858000"/>
            <a:chOff x="0" y="0"/>
            <a:chExt cx="885825" cy="6858000"/>
          </a:xfrm>
        </p:grpSpPr>
        <p:sp>
          <p:nvSpPr>
            <p:cNvPr id="3" name="Freeform 6">
              <a:extLst>
                <a:ext uri="{FF2B5EF4-FFF2-40B4-BE49-F238E27FC236}">
                  <a16:creationId xmlns:a16="http://schemas.microsoft.com/office/drawing/2014/main" id="{F4777143-A4E4-EFD5-39A4-15DB6EE6096D}"/>
                </a:ext>
              </a:extLst>
            </p:cNvPr>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IN"/>
            </a:p>
          </p:txBody>
        </p:sp>
        <p:sp>
          <p:nvSpPr>
            <p:cNvPr id="4" name="Freeform 6">
              <a:extLst>
                <a:ext uri="{FF2B5EF4-FFF2-40B4-BE49-F238E27FC236}">
                  <a16:creationId xmlns:a16="http://schemas.microsoft.com/office/drawing/2014/main" id="{BC21AD46-68B1-F046-FA76-D1F3BA871504}"/>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IN"/>
            </a:p>
          </p:txBody>
        </p:sp>
      </p:grpSp>
      <p:sp>
        <p:nvSpPr>
          <p:cNvPr id="5" name="Google Shape;215;p25">
            <a:extLst>
              <a:ext uri="{FF2B5EF4-FFF2-40B4-BE49-F238E27FC236}">
                <a16:creationId xmlns:a16="http://schemas.microsoft.com/office/drawing/2014/main" id="{B328A36E-21F5-2779-7272-64D36FE92D8E}"/>
              </a:ext>
            </a:extLst>
          </p:cNvPr>
          <p:cNvSpPr txBox="1">
            <a:spLocks/>
          </p:cNvSpPr>
          <p:nvPr/>
        </p:nvSpPr>
        <p:spPr>
          <a:xfrm>
            <a:off x="866225" y="1124744"/>
            <a:ext cx="10945216" cy="3672408"/>
          </a:xfrm>
          <a:prstGeom prst="rect">
            <a:avLst/>
          </a:prstGeom>
          <a:noFill/>
          <a:ln>
            <a:noFill/>
          </a:ln>
        </p:spPr>
        <p:txBody>
          <a:bodyPr spcFirstLastPara="1" wrap="square" lIns="91425" tIns="91425" rIns="91425" bIns="91425" anchor="t" anchorCtr="0">
            <a:noAutofit/>
          </a:bodyPr>
          <a:lst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342900" indent="-342900" algn="just">
              <a:lnSpc>
                <a:spcPct val="200000"/>
              </a:lnSpc>
              <a:buFont typeface="Wingdings" panose="05000000000000000000" pitchFamily="2" charset="2"/>
              <a:buChar char=""/>
            </a:pPr>
            <a:r>
              <a:rPr lang="en-US" sz="1800" b="1" dirty="0">
                <a:latin typeface="Times New Roman" panose="02020603050405020304" pitchFamily="18" charset="0"/>
                <a:ea typeface="Calibri" panose="020F0502020204030204" pitchFamily="34" charset="0"/>
                <a:cs typeface="Arial" panose="020B0604020202020204" pitchFamily="34" charset="0"/>
              </a:rPr>
              <a:t>Fast &amp; Efficient: </a:t>
            </a:r>
            <a:r>
              <a:rPr lang="en-US" sz="1800" dirty="0">
                <a:latin typeface="Times New Roman" panose="02020603050405020304" pitchFamily="18" charset="0"/>
                <a:ea typeface="Calibri" panose="020F0502020204030204" pitchFamily="34" charset="0"/>
                <a:cs typeface="Arial" panose="020B0604020202020204" pitchFamily="34" charset="0"/>
              </a:rPr>
              <a:t>Provides real-time AI-generated diet and workout plans with minimal processing delay.</a:t>
            </a:r>
          </a:p>
          <a:p>
            <a:pPr marL="342900" indent="-342900" algn="just">
              <a:lnSpc>
                <a:spcPct val="200000"/>
              </a:lnSpc>
              <a:buFont typeface="Wingdings" panose="05000000000000000000" pitchFamily="2" charset="2"/>
              <a:buChar char=""/>
            </a:pPr>
            <a:r>
              <a:rPr lang="en-US" sz="1800" b="1" dirty="0">
                <a:latin typeface="Times New Roman" panose="02020603050405020304" pitchFamily="18" charset="0"/>
                <a:ea typeface="Calibri" panose="020F0502020204030204" pitchFamily="34" charset="0"/>
                <a:cs typeface="Arial" panose="020B0604020202020204" pitchFamily="34" charset="0"/>
              </a:rPr>
              <a:t>User-Friendly: </a:t>
            </a:r>
            <a:r>
              <a:rPr lang="en-US" sz="1800" dirty="0">
                <a:latin typeface="Times New Roman" panose="02020603050405020304" pitchFamily="18" charset="0"/>
                <a:ea typeface="Calibri" panose="020F0502020204030204" pitchFamily="34" charset="0"/>
                <a:cs typeface="Arial" panose="020B0604020202020204" pitchFamily="34" charset="0"/>
              </a:rPr>
              <a:t>Intuitive interface with easy-to-use tabs, dropdowns, and buttons for seamless navigation.</a:t>
            </a:r>
          </a:p>
          <a:p>
            <a:pPr marL="342900" indent="-342900" algn="just">
              <a:lnSpc>
                <a:spcPct val="200000"/>
              </a:lnSpc>
              <a:buFont typeface="Wingdings" panose="05000000000000000000" pitchFamily="2" charset="2"/>
              <a:buChar char=""/>
            </a:pPr>
            <a:r>
              <a:rPr lang="en-US" sz="1800" b="1" dirty="0">
                <a:latin typeface="Times New Roman" panose="02020603050405020304" pitchFamily="18" charset="0"/>
                <a:ea typeface="Calibri" panose="020F0502020204030204" pitchFamily="34" charset="0"/>
                <a:cs typeface="Arial" panose="020B0604020202020204" pitchFamily="34" charset="0"/>
              </a:rPr>
              <a:t>Highly Personalized: </a:t>
            </a:r>
            <a:r>
              <a:rPr lang="en-US" sz="1800" dirty="0">
                <a:latin typeface="Times New Roman" panose="02020603050405020304" pitchFamily="18" charset="0"/>
                <a:ea typeface="Calibri" panose="020F0502020204030204" pitchFamily="34" charset="0"/>
                <a:cs typeface="Arial" panose="020B0604020202020204" pitchFamily="34" charset="0"/>
              </a:rPr>
              <a:t>Generates customized meal and workout plans based on user input, preferences, and goals.</a:t>
            </a:r>
          </a:p>
          <a:p>
            <a:pPr marL="342900" indent="-342900" algn="just">
              <a:lnSpc>
                <a:spcPct val="200000"/>
              </a:lnSpc>
              <a:buFont typeface="Wingdings" panose="05000000000000000000" pitchFamily="2" charset="2"/>
              <a:buChar char=""/>
            </a:pPr>
            <a:r>
              <a:rPr lang="en-US" sz="1800" b="1" dirty="0">
                <a:latin typeface="Times New Roman" panose="02020603050405020304" pitchFamily="18" charset="0"/>
                <a:ea typeface="Calibri" panose="020F0502020204030204" pitchFamily="34" charset="0"/>
                <a:cs typeface="Arial" panose="020B0604020202020204" pitchFamily="34" charset="0"/>
              </a:rPr>
              <a:t>AI-Powered Automation: </a:t>
            </a:r>
            <a:r>
              <a:rPr lang="en-US" sz="1800" dirty="0">
                <a:latin typeface="Times New Roman" panose="02020603050405020304" pitchFamily="18" charset="0"/>
                <a:ea typeface="Calibri" panose="020F0502020204030204" pitchFamily="34" charset="0"/>
                <a:cs typeface="Arial" panose="020B0604020202020204" pitchFamily="34" charset="0"/>
              </a:rPr>
              <a:t>Uses </a:t>
            </a:r>
            <a:r>
              <a:rPr lang="en-US" sz="1800" dirty="0" err="1">
                <a:latin typeface="Times New Roman" panose="02020603050405020304" pitchFamily="18" charset="0"/>
                <a:ea typeface="Calibri" panose="020F0502020204030204" pitchFamily="34" charset="0"/>
                <a:cs typeface="Arial" panose="020B0604020202020204" pitchFamily="34" charset="0"/>
              </a:rPr>
              <a:t>CrewAI</a:t>
            </a:r>
            <a:r>
              <a:rPr lang="en-US" sz="1800" dirty="0">
                <a:latin typeface="Times New Roman" panose="02020603050405020304" pitchFamily="18" charset="0"/>
                <a:ea typeface="Calibri" panose="020F0502020204030204" pitchFamily="34" charset="0"/>
                <a:cs typeface="Arial" panose="020B0604020202020204" pitchFamily="34" charset="0"/>
              </a:rPr>
              <a:t> and </a:t>
            </a:r>
            <a:r>
              <a:rPr lang="en-US" sz="1800" dirty="0" err="1">
                <a:latin typeface="Times New Roman" panose="02020603050405020304" pitchFamily="18" charset="0"/>
                <a:ea typeface="Calibri" panose="020F0502020204030204" pitchFamily="34" charset="0"/>
                <a:cs typeface="Arial" panose="020B0604020202020204" pitchFamily="34" charset="0"/>
              </a:rPr>
              <a:t>Groq</a:t>
            </a:r>
            <a:r>
              <a:rPr lang="en-US" sz="1800" dirty="0">
                <a:latin typeface="Times New Roman" panose="02020603050405020304" pitchFamily="18" charset="0"/>
                <a:ea typeface="Calibri" panose="020F0502020204030204" pitchFamily="34" charset="0"/>
                <a:cs typeface="Arial" panose="020B0604020202020204" pitchFamily="34" charset="0"/>
              </a:rPr>
              <a:t> API to automate meal planning and workout scheduling.</a:t>
            </a:r>
          </a:p>
          <a:p>
            <a:pPr marL="342900" indent="-342900" algn="just">
              <a:lnSpc>
                <a:spcPct val="200000"/>
              </a:lnSpc>
              <a:buFont typeface="Wingdings" panose="05000000000000000000" pitchFamily="2" charset="2"/>
              <a:buChar char=""/>
            </a:pPr>
            <a:r>
              <a:rPr lang="en-US" sz="1800" b="1" dirty="0">
                <a:latin typeface="Times New Roman" panose="02020603050405020304" pitchFamily="18" charset="0"/>
                <a:ea typeface="Calibri" panose="020F0502020204030204" pitchFamily="34" charset="0"/>
                <a:cs typeface="Arial" panose="020B0604020202020204" pitchFamily="34" charset="0"/>
              </a:rPr>
              <a:t>Secure &amp; Reliable: </a:t>
            </a:r>
            <a:r>
              <a:rPr lang="en-US" sz="1800" dirty="0">
                <a:latin typeface="Times New Roman" panose="02020603050405020304" pitchFamily="18" charset="0"/>
                <a:ea typeface="Calibri" panose="020F0502020204030204" pitchFamily="34" charset="0"/>
                <a:cs typeface="Arial" panose="020B0604020202020204" pitchFamily="34" charset="0"/>
              </a:rPr>
              <a:t>Ensures API key security and follows structured data processing for accurate results.</a:t>
            </a:r>
          </a:p>
          <a:p>
            <a:pPr marL="342900" indent="-342900" algn="just">
              <a:lnSpc>
                <a:spcPct val="200000"/>
              </a:lnSpc>
              <a:buFont typeface="Wingdings" panose="05000000000000000000" pitchFamily="2" charset="2"/>
              <a:buChar char=""/>
            </a:pPr>
            <a:r>
              <a:rPr lang="en-US" sz="1800" b="1" dirty="0">
                <a:latin typeface="Times New Roman" panose="02020603050405020304" pitchFamily="18" charset="0"/>
                <a:ea typeface="Calibri" panose="020F0502020204030204" pitchFamily="34" charset="0"/>
                <a:cs typeface="Arial" panose="020B0604020202020204" pitchFamily="34" charset="0"/>
              </a:rPr>
              <a:t>Time-Saving</a:t>
            </a:r>
            <a:r>
              <a:rPr lang="en-US" sz="1800" dirty="0">
                <a:latin typeface="Times New Roman" panose="02020603050405020304" pitchFamily="18" charset="0"/>
                <a:ea typeface="Calibri" panose="020F0502020204030204" pitchFamily="34" charset="0"/>
                <a:cs typeface="Arial" panose="020B0604020202020204" pitchFamily="34" charset="0"/>
              </a:rPr>
              <a:t>: Automates calculations and plan generation, reducing manual effort significantly.</a:t>
            </a:r>
          </a:p>
          <a:p>
            <a:pPr marL="342900" indent="-342900" algn="just">
              <a:lnSpc>
                <a:spcPct val="200000"/>
              </a:lnSpc>
              <a:buFont typeface="Wingdings" panose="05000000000000000000" pitchFamily="2" charset="2"/>
              <a:buChar char=""/>
            </a:pPr>
            <a:r>
              <a:rPr lang="en-US" sz="1800" b="1" dirty="0">
                <a:latin typeface="Times New Roman" panose="02020603050405020304" pitchFamily="18" charset="0"/>
                <a:ea typeface="Calibri" panose="020F0502020204030204" pitchFamily="34" charset="0"/>
                <a:cs typeface="Arial" panose="020B0604020202020204" pitchFamily="34" charset="0"/>
              </a:rPr>
              <a:t>Data Export Capability</a:t>
            </a:r>
            <a:r>
              <a:rPr lang="en-US" sz="1800" dirty="0">
                <a:latin typeface="Times New Roman" panose="02020603050405020304" pitchFamily="18" charset="0"/>
                <a:ea typeface="Calibri" panose="020F0502020204030204" pitchFamily="34" charset="0"/>
                <a:cs typeface="Arial" panose="020B0604020202020204" pitchFamily="34" charset="0"/>
              </a:rPr>
              <a:t>: Allows users to download their plans in Excel format for offline access. </a:t>
            </a:r>
            <a:endParaRPr lang="en-IN" sz="18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19899260"/>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
            <a:extLst>
              <a:ext uri="{FF2B5EF4-FFF2-40B4-BE49-F238E27FC236}">
                <a16:creationId xmlns:a16="http://schemas.microsoft.com/office/drawing/2014/main" id="{E436F796-49CC-7851-2F82-849D846FA523}"/>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4" name="TextBox 3">
            <a:extLst>
              <a:ext uri="{FF2B5EF4-FFF2-40B4-BE49-F238E27FC236}">
                <a16:creationId xmlns:a16="http://schemas.microsoft.com/office/drawing/2014/main" id="{6E22D641-F690-8C64-7BE9-0F92B3CB4E34}"/>
              </a:ext>
            </a:extLst>
          </p:cNvPr>
          <p:cNvSpPr txBox="1"/>
          <p:nvPr/>
        </p:nvSpPr>
        <p:spPr>
          <a:xfrm>
            <a:off x="1980524" y="1052736"/>
            <a:ext cx="6253316" cy="258532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itchFamily="34" charset="0"/>
              <a:buChar char="•"/>
              <a:defRPr/>
            </a:pPr>
            <a:r>
              <a:rPr lang="en-US" sz="1800">
                <a:latin typeface="Times New Roman" panose="02020603050405020304" pitchFamily="18" charset="0"/>
                <a:cs typeface="Times New Roman" panose="02020603050405020304" pitchFamily="18" charset="0"/>
              </a:rPr>
              <a:t>System Architecture</a:t>
            </a:r>
          </a:p>
          <a:p>
            <a:pPr marL="285750" indent="-285750">
              <a:buFont typeface="Arial" pitchFamily="34" charset="0"/>
              <a:buChar char="•"/>
              <a:defRPr/>
            </a:pPr>
            <a:r>
              <a:rPr lang="en-US" sz="1800">
                <a:latin typeface="Times New Roman" panose="02020603050405020304" pitchFamily="18" charset="0"/>
                <a:cs typeface="Times New Roman" panose="02020603050405020304" pitchFamily="18" charset="0"/>
              </a:rPr>
              <a:t>Methodology </a:t>
            </a:r>
          </a:p>
          <a:p>
            <a:pPr marL="285750" indent="-285750" eaLnBrk="1" hangingPunct="1">
              <a:buFont typeface="Arial" pitchFamily="34" charset="0"/>
              <a:buChar char="•"/>
              <a:defRPr/>
            </a:pPr>
            <a:r>
              <a:rPr lang="en-US" sz="1800">
                <a:latin typeface="Times New Roman" panose="02020603050405020304" pitchFamily="18" charset="0"/>
                <a:cs typeface="Times New Roman" panose="02020603050405020304" pitchFamily="18" charset="0"/>
              </a:rPr>
              <a:t>Project Plan</a:t>
            </a:r>
          </a:p>
          <a:p>
            <a:pPr marL="285750" indent="-285750" eaLnBrk="1" hangingPunct="1">
              <a:buFont typeface="Arial" pitchFamily="34" charset="0"/>
              <a:buChar char="•"/>
              <a:defRPr/>
            </a:pPr>
            <a:r>
              <a:rPr lang="en-US" sz="1800">
                <a:latin typeface="Times New Roman" panose="02020603050405020304" pitchFamily="18" charset="0"/>
                <a:cs typeface="Times New Roman" panose="02020603050405020304" pitchFamily="18" charset="0"/>
              </a:rPr>
              <a:t>Design</a:t>
            </a:r>
          </a:p>
          <a:p>
            <a:pPr marL="285750" indent="-285750" eaLnBrk="1" hangingPunct="1">
              <a:buFont typeface="Arial" pitchFamily="34" charset="0"/>
              <a:buChar char="•"/>
              <a:defRPr/>
            </a:pPr>
            <a:r>
              <a:rPr lang="en-US" sz="1800">
                <a:latin typeface="Times New Roman" panose="02020603050405020304" pitchFamily="18" charset="0"/>
                <a:cs typeface="Times New Roman" panose="02020603050405020304" pitchFamily="18" charset="0"/>
              </a:rPr>
              <a:t>Implementation</a:t>
            </a:r>
          </a:p>
          <a:p>
            <a:pPr marL="285750" indent="-285750">
              <a:buFont typeface="Arial" pitchFamily="34" charset="0"/>
              <a:buChar char="•"/>
            </a:pPr>
            <a:r>
              <a:rPr lang="en-IN">
                <a:latin typeface="Times New Roman" panose="02020603050405020304" pitchFamily="18" charset="0"/>
                <a:cs typeface="Times New Roman" panose="02020603050405020304" pitchFamily="18" charset="0"/>
              </a:rPr>
              <a:t>Result Analysis</a:t>
            </a:r>
          </a:p>
          <a:p>
            <a:pPr marL="285750" indent="-285750">
              <a:buFont typeface="Arial" pitchFamily="34" charset="0"/>
              <a:buChar char="•"/>
            </a:pPr>
            <a:r>
              <a:rPr lang="en-IN">
                <a:latin typeface="Times New Roman" panose="02020603050405020304" pitchFamily="18" charset="0"/>
                <a:cs typeface="Times New Roman" panose="02020603050405020304" pitchFamily="18" charset="0"/>
              </a:rPr>
              <a:t>Attainment of Objective</a:t>
            </a:r>
          </a:p>
          <a:p>
            <a:pPr marL="285750" indent="-285750">
              <a:buFont typeface="Arial" pitchFamily="34" charset="0"/>
              <a:buChar char="•"/>
            </a:pPr>
            <a:r>
              <a:rPr lang="en-IN">
                <a:latin typeface="Times New Roman" panose="02020603050405020304" pitchFamily="18" charset="0"/>
                <a:cs typeface="Times New Roman" panose="02020603050405020304" pitchFamily="18" charset="0"/>
              </a:rPr>
              <a:t>Conclusion</a:t>
            </a:r>
          </a:p>
          <a:p>
            <a:pPr marL="285750" indent="-285750">
              <a:buFont typeface="Arial" pitchFamily="34" charset="0"/>
              <a:buChar char="•"/>
            </a:pPr>
            <a:r>
              <a:rPr lang="en-IN">
                <a:latin typeface="Times New Roman" panose="02020603050405020304" pitchFamily="18" charset="0"/>
                <a:cs typeface="Times New Roman" panose="02020603050405020304" pitchFamily="18" charset="0"/>
              </a:rPr>
              <a:t>Future scope of project</a:t>
            </a:r>
          </a:p>
        </p:txBody>
      </p:sp>
      <p:sp>
        <p:nvSpPr>
          <p:cNvPr id="5" name="TextBox 4">
            <a:extLst>
              <a:ext uri="{FF2B5EF4-FFF2-40B4-BE49-F238E27FC236}">
                <a16:creationId xmlns:a16="http://schemas.microsoft.com/office/drawing/2014/main" id="{A3E36C2E-4175-AF53-2978-7E9C57AF56EE}"/>
              </a:ext>
            </a:extLst>
          </p:cNvPr>
          <p:cNvSpPr txBox="1"/>
          <p:nvPr/>
        </p:nvSpPr>
        <p:spPr>
          <a:xfrm>
            <a:off x="1514167" y="353961"/>
            <a:ext cx="6685935" cy="8002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b="1" u="sng" dirty="0">
                <a:effectLst>
                  <a:outerShdw blurRad="38100" dist="38100" dir="2700000" algn="tl">
                    <a:srgbClr val="000000">
                      <a:alpha val="43137"/>
                    </a:srgbClr>
                  </a:outerShdw>
                </a:effectLst>
                <a:latin typeface="Sylfaen" panose="010A0502050306030303" pitchFamily="18" charset="0"/>
                <a:cs typeface="Times New Roman" panose="02020603050405020304" pitchFamily="18" charset="0"/>
              </a:rPr>
              <a:t>Main Project External Review Contents</a:t>
            </a:r>
          </a:p>
          <a:p>
            <a:endParaRPr lang="en-IN" dirty="0"/>
          </a:p>
        </p:txBody>
      </p:sp>
    </p:spTree>
    <p:extLst>
      <p:ext uri="{BB962C8B-B14F-4D97-AF65-F5344CB8AC3E}">
        <p14:creationId xmlns:p14="http://schemas.microsoft.com/office/powerpoint/2010/main" val="274372005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2">
            <a:extLst>
              <a:ext uri="{FF2B5EF4-FFF2-40B4-BE49-F238E27FC236}">
                <a16:creationId xmlns:a16="http://schemas.microsoft.com/office/drawing/2014/main" id="{157C56CB-BCA5-B3D3-55C6-37B07BED5AF9}"/>
              </a:ext>
            </a:extLst>
          </p:cNvPr>
          <p:cNvGrpSpPr>
            <a:grpSpLocks noGrp="1" noUngrp="1" noRot="1" noChangeAspect="1" noMove="1" noResize="1"/>
          </p:cNvGrpSpPr>
          <p:nvPr/>
        </p:nvGrpSpPr>
        <p:grpSpPr>
          <a:xfrm>
            <a:off x="0" y="0"/>
            <a:ext cx="885825" cy="6858000"/>
            <a:chOff x="0" y="0"/>
            <a:chExt cx="885825" cy="6858000"/>
          </a:xfrm>
        </p:grpSpPr>
        <p:sp>
          <p:nvSpPr>
            <p:cNvPr id="18437" name="Freeform 6">
              <a:extLst>
                <a:ext uri="{FF2B5EF4-FFF2-40B4-BE49-F238E27FC236}">
                  <a16:creationId xmlns:a16="http://schemas.microsoft.com/office/drawing/2014/main" id="{263CC930-C4F4-092B-BC63-DE28A37B1AD3}"/>
                </a:ext>
              </a:extLst>
            </p:cNvPr>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IN"/>
            </a:p>
          </p:txBody>
        </p:sp>
        <p:sp>
          <p:nvSpPr>
            <p:cNvPr id="4" name="Freeform 6">
              <a:extLst>
                <a:ext uri="{FF2B5EF4-FFF2-40B4-BE49-F238E27FC236}">
                  <a16:creationId xmlns:a16="http://schemas.microsoft.com/office/drawing/2014/main" id="{1293EDEA-0A6B-ECE5-728A-36B160AD8FEC}"/>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IN"/>
            </a:p>
          </p:txBody>
        </p:sp>
      </p:grpSp>
      <p:sp>
        <p:nvSpPr>
          <p:cNvPr id="10" name="TextBox 9">
            <a:extLst>
              <a:ext uri="{FF2B5EF4-FFF2-40B4-BE49-F238E27FC236}">
                <a16:creationId xmlns:a16="http://schemas.microsoft.com/office/drawing/2014/main" id="{CDA94D0B-DB03-E606-D3F8-69B3FB8E05D2}"/>
              </a:ext>
            </a:extLst>
          </p:cNvPr>
          <p:cNvSpPr txBox="1"/>
          <p:nvPr/>
        </p:nvSpPr>
        <p:spPr>
          <a:xfrm>
            <a:off x="1120775" y="476250"/>
            <a:ext cx="6097588" cy="823913"/>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eaLnBrk="1" fontAlgn="auto" hangingPunct="1">
              <a:lnSpc>
                <a:spcPct val="150000"/>
              </a:lnSpc>
              <a:spcAft>
                <a:spcPct val="0"/>
              </a:spcAft>
              <a:defRPr/>
            </a:pPr>
            <a:r>
              <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Attainment of objective</a:t>
            </a:r>
          </a:p>
        </p:txBody>
      </p:sp>
      <p:sp>
        <p:nvSpPr>
          <p:cNvPr id="6" name="Google Shape;195;p23">
            <a:extLst>
              <a:ext uri="{FF2B5EF4-FFF2-40B4-BE49-F238E27FC236}">
                <a16:creationId xmlns:a16="http://schemas.microsoft.com/office/drawing/2014/main" id="{CB461081-FEF4-434D-13DF-81EC533F7E7E}"/>
              </a:ext>
            </a:extLst>
          </p:cNvPr>
          <p:cNvSpPr txBox="1">
            <a:spLocks/>
          </p:cNvSpPr>
          <p:nvPr/>
        </p:nvSpPr>
        <p:spPr>
          <a:xfrm>
            <a:off x="849951" y="1298397"/>
            <a:ext cx="10729192" cy="3600400"/>
          </a:xfrm>
          <a:prstGeom prst="rect">
            <a:avLst/>
          </a:prstGeom>
          <a:noFill/>
          <a:ln>
            <a:noFill/>
          </a:ln>
        </p:spPr>
        <p:txBody>
          <a:bodyPr spcFirstLastPara="1" wrap="square" lIns="91425" tIns="91425" rIns="91425" bIns="91425" anchor="t" anchorCtr="0">
            <a:noAutofit/>
          </a:bodyPr>
          <a:lst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171450" indent="-171450" algn="just">
              <a:lnSpc>
                <a:spcPct val="150000"/>
              </a:lnSpc>
              <a:spcBef>
                <a:spcPts val="0"/>
              </a:spcBef>
              <a:spcAft>
                <a:spcPts val="0"/>
              </a:spcAft>
              <a:buFont typeface="Wingdings" panose="05000000000000000000" pitchFamily="2" charset="2"/>
              <a:buChar char="Ø"/>
            </a:pPr>
            <a:r>
              <a:rPr lang="en-US" sz="1800" b="1" dirty="0">
                <a:latin typeface="Arial" panose="020B0604020202020204" pitchFamily="34" charset="0"/>
                <a:cs typeface="Arial" panose="020B0604020202020204" pitchFamily="34" charset="0"/>
              </a:rPr>
              <a:t>Personalized Diet &amp; Workout Planning</a:t>
            </a:r>
            <a:r>
              <a:rPr lang="en-US" sz="1800" dirty="0">
                <a:latin typeface="Arial" panose="020B0604020202020204" pitchFamily="34" charset="0"/>
                <a:cs typeface="Arial" panose="020B0604020202020204" pitchFamily="34" charset="0"/>
              </a:rPr>
              <a:t> – Successfully automated the generation of customized diet and workout plans based on user inputs such as age, weight, activity level, and goals, reducing manual effort in fitness planning.</a:t>
            </a:r>
          </a:p>
          <a:p>
            <a:pPr marL="171450" indent="-171450" algn="just">
              <a:lnSpc>
                <a:spcPct val="150000"/>
              </a:lnSpc>
              <a:spcBef>
                <a:spcPts val="0"/>
              </a:spcBef>
              <a:spcAft>
                <a:spcPts val="0"/>
              </a:spcAft>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marL="171450" indent="-171450" algn="just">
              <a:lnSpc>
                <a:spcPct val="150000"/>
              </a:lnSpc>
              <a:spcBef>
                <a:spcPts val="0"/>
              </a:spcBef>
              <a:spcAft>
                <a:spcPts val="0"/>
              </a:spcAft>
              <a:buFont typeface="Wingdings" panose="05000000000000000000" pitchFamily="2" charset="2"/>
              <a:buChar char="Ø"/>
            </a:pPr>
            <a:r>
              <a:rPr lang="en-US" sz="1800" b="1" dirty="0">
                <a:latin typeface="Arial" panose="020B0604020202020204" pitchFamily="34" charset="0"/>
                <a:cs typeface="Arial" panose="020B0604020202020204" pitchFamily="34" charset="0"/>
              </a:rPr>
              <a:t>Improved Accuracy &amp; Efficiency – </a:t>
            </a:r>
            <a:r>
              <a:rPr lang="en-US" sz="1800" dirty="0">
                <a:latin typeface="Arial" panose="020B0604020202020204" pitchFamily="34" charset="0"/>
                <a:cs typeface="Arial" panose="020B0604020202020204" pitchFamily="34" charset="0"/>
              </a:rPr>
              <a:t>Leveraged AI to ensure precise calorie calculations, balanced meal distributions, and structured workout plans, optimizing health outcomes.</a:t>
            </a:r>
          </a:p>
          <a:p>
            <a:pPr marL="171450" indent="-171450" algn="just">
              <a:lnSpc>
                <a:spcPct val="150000"/>
              </a:lnSpc>
              <a:spcBef>
                <a:spcPts val="0"/>
              </a:spcBef>
              <a:spcAft>
                <a:spcPts val="0"/>
              </a:spcAft>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marL="171450" indent="-171450" algn="just">
              <a:lnSpc>
                <a:spcPct val="150000"/>
              </a:lnSpc>
              <a:spcBef>
                <a:spcPts val="0"/>
              </a:spcBef>
              <a:spcAft>
                <a:spcPts val="0"/>
              </a:spcAft>
              <a:buFont typeface="Wingdings" panose="05000000000000000000" pitchFamily="2" charset="2"/>
              <a:buChar char="Ø"/>
            </a:pPr>
            <a:r>
              <a:rPr lang="en-US" sz="1800" b="1" dirty="0">
                <a:latin typeface="Arial" panose="020B0604020202020204" pitchFamily="34" charset="0"/>
                <a:cs typeface="Arial" panose="020B0604020202020204" pitchFamily="34" charset="0"/>
              </a:rPr>
              <a:t>Seamless Data Export &amp; Accessibility – </a:t>
            </a:r>
            <a:r>
              <a:rPr lang="en-US" sz="1800" dirty="0">
                <a:latin typeface="Arial" panose="020B0604020202020204" pitchFamily="34" charset="0"/>
                <a:cs typeface="Arial" panose="020B0604020202020204" pitchFamily="34" charset="0"/>
              </a:rPr>
              <a:t>Enabled users to download personalized plans in Excel format using </a:t>
            </a:r>
            <a:r>
              <a:rPr lang="en-US" sz="1800" dirty="0" err="1">
                <a:latin typeface="Arial" panose="020B0604020202020204" pitchFamily="34" charset="0"/>
                <a:cs typeface="Arial" panose="020B0604020202020204" pitchFamily="34" charset="0"/>
              </a:rPr>
              <a:t>xlsxwriter</a:t>
            </a:r>
            <a:r>
              <a:rPr lang="en-US" sz="1800" dirty="0">
                <a:latin typeface="Arial" panose="020B0604020202020204" pitchFamily="34" charset="0"/>
                <a:cs typeface="Arial" panose="020B0604020202020204" pitchFamily="34" charset="0"/>
              </a:rPr>
              <a:t>, facilitating easy access and tracking of fitness goals.</a:t>
            </a:r>
          </a:p>
          <a:p>
            <a:pPr marL="171450" indent="-171450" algn="just">
              <a:lnSpc>
                <a:spcPct val="150000"/>
              </a:lnSpc>
              <a:spcBef>
                <a:spcPts val="0"/>
              </a:spcBef>
              <a:spcAft>
                <a:spcPts val="0"/>
              </a:spcAft>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marL="171450" indent="-171450" algn="just">
              <a:lnSpc>
                <a:spcPct val="150000"/>
              </a:lnSpc>
              <a:spcBef>
                <a:spcPts val="0"/>
              </a:spcBef>
              <a:spcAft>
                <a:spcPts val="0"/>
              </a:spcAft>
              <a:buFont typeface="Wingdings" panose="05000000000000000000" pitchFamily="2" charset="2"/>
              <a:buChar char="Ø"/>
            </a:pPr>
            <a:r>
              <a:rPr lang="en-US" sz="1800" b="1" dirty="0">
                <a:latin typeface="Arial" panose="020B0604020202020204" pitchFamily="34" charset="0"/>
                <a:cs typeface="Arial" panose="020B0604020202020204" pitchFamily="34" charset="0"/>
              </a:rPr>
              <a:t>Security &amp; Privacy Compliance – </a:t>
            </a:r>
            <a:r>
              <a:rPr lang="en-US" sz="1800" dirty="0">
                <a:latin typeface="Arial" panose="020B0604020202020204" pitchFamily="34" charset="0"/>
                <a:cs typeface="Arial" panose="020B0604020202020204" pitchFamily="34" charset="0"/>
              </a:rPr>
              <a:t>Ensured secure handling of user data by managing API keys through </a:t>
            </a:r>
            <a:r>
              <a:rPr lang="en-US" sz="1800" dirty="0" err="1">
                <a:latin typeface="Arial" panose="020B0604020202020204" pitchFamily="34" charset="0"/>
                <a:cs typeface="Arial" panose="020B0604020202020204" pitchFamily="34" charset="0"/>
              </a:rPr>
              <a:t>Streamlit</a:t>
            </a:r>
            <a:r>
              <a:rPr lang="en-US" sz="1800" dirty="0">
                <a:latin typeface="Arial" panose="020B0604020202020204" pitchFamily="34" charset="0"/>
                <a:cs typeface="Arial" panose="020B0604020202020204" pitchFamily="34" charset="0"/>
              </a:rPr>
              <a:t> secrets and environment variables, maintaining privacy and confidentiality.</a:t>
            </a: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2">
            <a:extLst>
              <a:ext uri="{FF2B5EF4-FFF2-40B4-BE49-F238E27FC236}">
                <a16:creationId xmlns:a16="http://schemas.microsoft.com/office/drawing/2014/main" id="{8AC992EC-464D-2576-8533-FD17F0A28615}"/>
              </a:ext>
            </a:extLst>
          </p:cNvPr>
          <p:cNvGrpSpPr>
            <a:grpSpLocks noGrp="1" noUngrp="1" noRot="1" noChangeAspect="1" noMove="1" noResize="1"/>
          </p:cNvGrpSpPr>
          <p:nvPr/>
        </p:nvGrpSpPr>
        <p:grpSpPr>
          <a:xfrm>
            <a:off x="0" y="0"/>
            <a:ext cx="885825" cy="6858000"/>
            <a:chOff x="0" y="0"/>
            <a:chExt cx="885825" cy="6858000"/>
          </a:xfrm>
        </p:grpSpPr>
        <p:sp>
          <p:nvSpPr>
            <p:cNvPr id="20484" name="Freeform 6">
              <a:extLst>
                <a:ext uri="{FF2B5EF4-FFF2-40B4-BE49-F238E27FC236}">
                  <a16:creationId xmlns:a16="http://schemas.microsoft.com/office/drawing/2014/main" id="{B19820C5-ADFE-42D1-52FC-A9B255BAF24D}"/>
                </a:ext>
              </a:extLst>
            </p:cNvPr>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IN"/>
            </a:p>
          </p:txBody>
        </p:sp>
        <p:sp>
          <p:nvSpPr>
            <p:cNvPr id="4" name="Freeform 6">
              <a:extLst>
                <a:ext uri="{FF2B5EF4-FFF2-40B4-BE49-F238E27FC236}">
                  <a16:creationId xmlns:a16="http://schemas.microsoft.com/office/drawing/2014/main" id="{C46479C8-9148-3220-6A92-65F24B0DC84F}"/>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IN"/>
            </a:p>
          </p:txBody>
        </p:sp>
      </p:grpSp>
      <p:sp>
        <p:nvSpPr>
          <p:cNvPr id="6" name="TextBox 5">
            <a:extLst>
              <a:ext uri="{FF2B5EF4-FFF2-40B4-BE49-F238E27FC236}">
                <a16:creationId xmlns:a16="http://schemas.microsoft.com/office/drawing/2014/main" id="{FB5F55A4-80A0-D2B4-7747-956D8118D548}"/>
              </a:ext>
            </a:extLst>
          </p:cNvPr>
          <p:cNvSpPr txBox="1"/>
          <p:nvPr/>
        </p:nvSpPr>
        <p:spPr>
          <a:xfrm>
            <a:off x="1092200" y="188640"/>
            <a:ext cx="10007600" cy="782202"/>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r>
              <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scope of Project</a:t>
            </a:r>
            <a:r>
              <a:rPr lang="en-US" sz="32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t>
            </a:r>
            <a:endParaRPr lang="en-IN" sz="2000"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a:lnSpc>
                <a:spcPts val="1000"/>
              </a:lnSpc>
              <a:defRPr/>
            </a:pPr>
            <a:r>
              <a:rPr lang="en-US" sz="1200" dirty="0">
                <a:latin typeface="Times New Roman" panose="02020603050405020304" pitchFamily="18" charset="0"/>
                <a:ea typeface="Times New Roman" panose="02020603050405020304" pitchFamily="18" charset="0"/>
              </a:rPr>
              <a:t> </a:t>
            </a:r>
            <a:endParaRPr lang="en-IN" sz="1200" dirty="0">
              <a:latin typeface="Calibri" panose="020F0502020204030204" pitchFamily="34" charset="0"/>
              <a:ea typeface="Calibri" panose="020F0502020204030204" pitchFamily="34" charset="0"/>
            </a:endParaRPr>
          </a:p>
        </p:txBody>
      </p:sp>
      <p:sp>
        <p:nvSpPr>
          <p:cNvPr id="3" name="Google Shape;215;p25">
            <a:extLst>
              <a:ext uri="{FF2B5EF4-FFF2-40B4-BE49-F238E27FC236}">
                <a16:creationId xmlns:a16="http://schemas.microsoft.com/office/drawing/2014/main" id="{396080B9-BA91-625E-650D-3471125B731E}"/>
              </a:ext>
            </a:extLst>
          </p:cNvPr>
          <p:cNvSpPr txBox="1">
            <a:spLocks/>
          </p:cNvSpPr>
          <p:nvPr/>
        </p:nvSpPr>
        <p:spPr>
          <a:xfrm>
            <a:off x="1264611" y="1349152"/>
            <a:ext cx="8685300" cy="3726600"/>
          </a:xfrm>
          <a:prstGeom prst="rect">
            <a:avLst/>
          </a:prstGeom>
          <a:noFill/>
          <a:ln>
            <a:noFill/>
          </a:ln>
        </p:spPr>
        <p:txBody>
          <a:bodyPr spcFirstLastPara="1" wrap="square" lIns="91425" tIns="91425" rIns="91425" bIns="91425" anchor="t" anchorCtr="0">
            <a:noAutofit/>
          </a:bodyPr>
          <a:lstStyle>
            <a:lvl1pPr marL="228600" indent="-228600" algn="l" rtl="0" eaLnBrk="1" fontAlgn="base" hangingPunct="1">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342900" indent="-342900">
              <a:lnSpc>
                <a:spcPct val="150000"/>
              </a:lnSpc>
              <a:buFont typeface="Wingdings" panose="05000000000000000000" pitchFamily="2" charset="2"/>
              <a:buChar char=""/>
            </a:pPr>
            <a:r>
              <a:rPr lang="en-US" sz="1800" dirty="0">
                <a:latin typeface="Arial" panose="020B0604020202020204" pitchFamily="34" charset="0"/>
                <a:ea typeface="Calibri" panose="020F0502020204030204" pitchFamily="34" charset="0"/>
                <a:cs typeface="Arial" panose="020B0604020202020204" pitchFamily="34" charset="0"/>
              </a:rPr>
              <a:t>Integration with Wearable Devices.</a:t>
            </a:r>
          </a:p>
          <a:p>
            <a:pPr marL="342900" indent="-342900">
              <a:lnSpc>
                <a:spcPct val="150000"/>
              </a:lnSpc>
              <a:buFont typeface="Wingdings" panose="05000000000000000000" pitchFamily="2" charset="2"/>
              <a:buChar char=""/>
            </a:pPr>
            <a:r>
              <a:rPr lang="en-US" sz="1800" dirty="0">
                <a:latin typeface="Arial" panose="020B0604020202020204" pitchFamily="34" charset="0"/>
                <a:ea typeface="Calibri" panose="020F0502020204030204" pitchFamily="34" charset="0"/>
                <a:cs typeface="Arial" panose="020B0604020202020204" pitchFamily="34" charset="0"/>
              </a:rPr>
              <a:t>Advanced Analytics.</a:t>
            </a:r>
          </a:p>
          <a:p>
            <a:pPr marL="342900" indent="-342900">
              <a:lnSpc>
                <a:spcPct val="150000"/>
              </a:lnSpc>
              <a:buFont typeface="Wingdings" panose="05000000000000000000" pitchFamily="2" charset="2"/>
              <a:buChar char=""/>
            </a:pPr>
            <a:r>
              <a:rPr lang="en-US" sz="1800" dirty="0">
                <a:latin typeface="Arial" panose="020B0604020202020204" pitchFamily="34" charset="0"/>
                <a:ea typeface="Calibri" panose="020F0502020204030204" pitchFamily="34" charset="0"/>
                <a:cs typeface="Arial" panose="020B0604020202020204" pitchFamily="34" charset="0"/>
              </a:rPr>
              <a:t>Expansion of Crew AI Agents.</a:t>
            </a:r>
          </a:p>
          <a:p>
            <a:pPr marL="342900" indent="-342900">
              <a:lnSpc>
                <a:spcPct val="150000"/>
              </a:lnSpc>
              <a:buFont typeface="Wingdings" panose="05000000000000000000" pitchFamily="2" charset="2"/>
              <a:buChar char=""/>
            </a:pPr>
            <a:r>
              <a:rPr lang="en-US" sz="1800" dirty="0">
                <a:latin typeface="Arial" panose="020B0604020202020204" pitchFamily="34" charset="0"/>
                <a:ea typeface="Calibri" panose="020F0502020204030204" pitchFamily="34" charset="0"/>
                <a:cs typeface="Arial" panose="020B0604020202020204" pitchFamily="34" charset="0"/>
              </a:rPr>
              <a:t>Voice Assistant Integration. </a:t>
            </a:r>
          </a:p>
          <a:p>
            <a:pPr marL="342900" indent="-342900">
              <a:lnSpc>
                <a:spcPct val="150000"/>
              </a:lnSpc>
              <a:buFont typeface="Wingdings" panose="05000000000000000000" pitchFamily="2" charset="2"/>
              <a:buChar char=""/>
            </a:pPr>
            <a:r>
              <a:rPr lang="en-US" sz="1800" dirty="0">
                <a:latin typeface="Arial" panose="020B0604020202020204" pitchFamily="34" charset="0"/>
                <a:ea typeface="Calibri" panose="020F0502020204030204" pitchFamily="34" charset="0"/>
                <a:cs typeface="Arial" panose="020B0604020202020204" pitchFamily="34" charset="0"/>
              </a:rPr>
              <a:t>Expansion of Regional Preferences.</a:t>
            </a:r>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2">
            <a:extLst>
              <a:ext uri="{FF2B5EF4-FFF2-40B4-BE49-F238E27FC236}">
                <a16:creationId xmlns:a16="http://schemas.microsoft.com/office/drawing/2014/main" id="{E60DF1CF-B1E7-F401-2869-00830F43BA9B}"/>
              </a:ext>
            </a:extLst>
          </p:cNvPr>
          <p:cNvGrpSpPr>
            <a:grpSpLocks noGrp="1" noUngrp="1" noRot="1" noChangeAspect="1" noMove="1" noResize="1"/>
          </p:cNvGrpSpPr>
          <p:nvPr/>
        </p:nvGrpSpPr>
        <p:grpSpPr>
          <a:xfrm>
            <a:off x="0" y="0"/>
            <a:ext cx="885825" cy="6858000"/>
            <a:chOff x="0" y="0"/>
            <a:chExt cx="885825" cy="6858000"/>
          </a:xfrm>
        </p:grpSpPr>
        <p:sp>
          <p:nvSpPr>
            <p:cNvPr id="19460" name="Freeform 6">
              <a:extLst>
                <a:ext uri="{FF2B5EF4-FFF2-40B4-BE49-F238E27FC236}">
                  <a16:creationId xmlns:a16="http://schemas.microsoft.com/office/drawing/2014/main" id="{587F1363-24C6-86DF-C430-CE24A715637B}"/>
                </a:ext>
              </a:extLst>
            </p:cNvPr>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a:noFill/>
            </a:ln>
            <a:extLst>
              <a:ext uri="{91240B29-F687-4F45-9708-019B960494DF}">
                <a14:hiddenLine xmlns:a14="http://schemas.microsoft.com/office/drawing/2010/main" w="0">
                  <a:solidFill>
                    <a:srgbClr val="000000"/>
                  </a:solidFill>
                  <a:round/>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endParaRPr lang="en-IN"/>
            </a:p>
          </p:txBody>
        </p:sp>
        <p:sp>
          <p:nvSpPr>
            <p:cNvPr id="4" name="Freeform 6">
              <a:extLst>
                <a:ext uri="{FF2B5EF4-FFF2-40B4-BE49-F238E27FC236}">
                  <a16:creationId xmlns:a16="http://schemas.microsoft.com/office/drawing/2014/main" id="{0836E7A2-1918-989A-83AC-32F3A69D8C98}"/>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IN"/>
            </a:p>
          </p:txBody>
        </p:sp>
      </p:grpSp>
      <p:sp>
        <p:nvSpPr>
          <p:cNvPr id="6" name="TextBox 5">
            <a:extLst>
              <a:ext uri="{FF2B5EF4-FFF2-40B4-BE49-F238E27FC236}">
                <a16:creationId xmlns:a16="http://schemas.microsoft.com/office/drawing/2014/main" id="{83A6DD81-E82D-7E21-4E43-79C8DCD3632C}"/>
              </a:ext>
            </a:extLst>
          </p:cNvPr>
          <p:cNvSpPr txBox="1"/>
          <p:nvPr/>
        </p:nvSpPr>
        <p:spPr>
          <a:xfrm>
            <a:off x="1127448" y="836712"/>
            <a:ext cx="9699625" cy="4093428"/>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pitchFamily="34" charset="0"/>
                <a:ea typeface="+mn-ea"/>
                <a:cs typeface="Arial" pitchFamily="34" charset="0"/>
              </a:defRPr>
            </a:lvl2pPr>
            <a:lvl3pPr marL="914400" algn="l" rtl="0" eaLnBrk="0" fontAlgn="base" hangingPunct="0">
              <a:spcBef>
                <a:spcPct val="0"/>
              </a:spcBef>
              <a:spcAft>
                <a:spcPct val="0"/>
              </a:spcAft>
              <a:defRPr kern="1200">
                <a:solidFill>
                  <a:schemeClr val="tx1"/>
                </a:solidFill>
                <a:latin typeface="Arial" pitchFamily="34" charset="0"/>
                <a:ea typeface="+mn-ea"/>
                <a:cs typeface="Arial" pitchFamily="34" charset="0"/>
              </a:defRPr>
            </a:lvl3pPr>
            <a:lvl4pPr marL="1371600" algn="l" rtl="0" eaLnBrk="0" fontAlgn="base" hangingPunct="0">
              <a:spcBef>
                <a:spcPct val="0"/>
              </a:spcBef>
              <a:spcAft>
                <a:spcPct val="0"/>
              </a:spcAft>
              <a:defRPr kern="1200">
                <a:solidFill>
                  <a:schemeClr val="tx1"/>
                </a:solidFill>
                <a:latin typeface="Arial" pitchFamily="34" charset="0"/>
                <a:ea typeface="+mn-ea"/>
                <a:cs typeface="Arial" pitchFamily="34" charset="0"/>
              </a:defRPr>
            </a:lvl4pPr>
            <a:lvl5pPr marL="1828800" algn="l" rtl="0" eaLnBrk="0" fontAlgn="base" hangingPunct="0">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r>
              <a:rPr lang="en-US" sz="32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Conclusion</a:t>
            </a:r>
            <a:r>
              <a:rPr lang="en-US" sz="4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a:t>
            </a:r>
          </a:p>
          <a:p>
            <a:pPr>
              <a:defRPr/>
            </a:pPr>
            <a:endParaRPr lang="en-IN" sz="3200"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endParaRPr>
          </a:p>
          <a:p>
            <a:pPr>
              <a:lnSpc>
                <a:spcPct val="150000"/>
              </a:lnSpc>
              <a:defRPr/>
            </a:pPr>
            <a:r>
              <a:rPr lang="en-US" dirty="0">
                <a:ea typeface="Times New Roman" panose="02020603050405020304" pitchFamily="18" charset="0"/>
              </a:rPr>
              <a:t> 	This project is a Nutrient Recommendation System for Personalized Diet  that uses Crew AI agents to generate personalized diet and workout plans based on user inputs. The app allows users to input their age, height, weight, gender, diet type, activity level, and food dislikes to receive a customized diet plan. Additionally, users can select their workout goal and generate a workout plan. The app also provides the option to download the generated plans in Excel format.</a:t>
            </a:r>
          </a:p>
          <a:p>
            <a:pPr>
              <a:defRPr/>
            </a:pP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262A6F-9010-9A63-6D4C-6C2DA0899C2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7647"/>
          <a:stretch/>
        </p:blipFill>
        <p:spPr>
          <a:xfrm>
            <a:off x="2667000" y="0"/>
            <a:ext cx="6858000" cy="6237312"/>
          </a:xfrm>
          <a:prstGeom prst="rect">
            <a:avLst/>
          </a:prstGeom>
        </p:spPr>
      </p:pic>
    </p:spTree>
    <p:extLst>
      <p:ext uri="{BB962C8B-B14F-4D97-AF65-F5344CB8AC3E}">
        <p14:creationId xmlns:p14="http://schemas.microsoft.com/office/powerpoint/2010/main" val="171820466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A88F58-C023-3DCD-F5C7-7F6BFBBD7086}"/>
              </a:ext>
            </a:extLst>
          </p:cNvPr>
          <p:cNvSpPr txBox="1"/>
          <p:nvPr/>
        </p:nvSpPr>
        <p:spPr>
          <a:xfrm>
            <a:off x="1001385" y="300331"/>
            <a:ext cx="244462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u="sng">
                <a:effectLst>
                  <a:outerShdw blurRad="38100" dist="38100" dir="2700000" algn="tl">
                    <a:srgbClr val="000000">
                      <a:alpha val="43137"/>
                    </a:srgbClr>
                  </a:outerShdw>
                </a:effectLst>
              </a:rPr>
              <a:t>Abstract</a:t>
            </a:r>
            <a:r>
              <a:rPr lang="en-US" sz="3600" b="1" u="sng"/>
              <a:t>:</a:t>
            </a:r>
            <a:endParaRPr lang="en-IN" sz="3600" b="1" u="sng"/>
          </a:p>
        </p:txBody>
      </p:sp>
      <p:sp>
        <p:nvSpPr>
          <p:cNvPr id="2" name="Freeform 6">
            <a:extLst>
              <a:ext uri="{FF2B5EF4-FFF2-40B4-BE49-F238E27FC236}">
                <a16:creationId xmlns:a16="http://schemas.microsoft.com/office/drawing/2014/main" id="{7803535B-FDB6-29A8-7550-55BC3D019BCE}"/>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pic>
        <p:nvPicPr>
          <p:cNvPr id="6" name="Picture 5">
            <a:extLst>
              <a:ext uri="{FF2B5EF4-FFF2-40B4-BE49-F238E27FC236}">
                <a16:creationId xmlns:a16="http://schemas.microsoft.com/office/drawing/2014/main" id="{CDF29298-7172-102A-21CB-4175AF2AD6A0}"/>
              </a:ext>
            </a:extLst>
          </p:cNvPr>
          <p:cNvPicPr>
            <a:picLocks noChangeAspect="1"/>
          </p:cNvPicPr>
          <p:nvPr/>
        </p:nvPicPr>
        <p:blipFill>
          <a:blip r:embed="rId2"/>
          <a:stretch>
            <a:fillRect/>
          </a:stretch>
        </p:blipFill>
        <p:spPr>
          <a:xfrm>
            <a:off x="767408" y="982491"/>
            <a:ext cx="10078415" cy="5846594"/>
          </a:xfrm>
          <a:prstGeom prst="rect">
            <a:avLst/>
          </a:prstGeom>
        </p:spPr>
      </p:pic>
    </p:spTree>
    <p:extLst>
      <p:ext uri="{BB962C8B-B14F-4D97-AF65-F5344CB8AC3E}">
        <p14:creationId xmlns:p14="http://schemas.microsoft.com/office/powerpoint/2010/main" val="106069079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B9F4EA-58E5-A538-6449-E984058FC972}"/>
              </a:ext>
            </a:extLst>
          </p:cNvPr>
          <p:cNvSpPr txBox="1"/>
          <p:nvPr/>
        </p:nvSpPr>
        <p:spPr>
          <a:xfrm>
            <a:off x="1039547" y="251926"/>
            <a:ext cx="2947992"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3600" b="1" u="sng">
              <a:effectLst>
                <a:outerShdw blurRad="38100" dist="38100" dir="2700000" algn="tl">
                  <a:srgbClr val="000000">
                    <a:alpha val="43137"/>
                  </a:srgbClr>
                </a:outerShdw>
              </a:effectLst>
            </a:endParaRPr>
          </a:p>
          <a:p>
            <a:r>
              <a:rPr lang="en-US" sz="3600" b="1" u="sng">
                <a:effectLst>
                  <a:outerShdw blurRad="38100" dist="38100" dir="2700000" algn="tl">
                    <a:srgbClr val="000000">
                      <a:alpha val="43137"/>
                    </a:srgbClr>
                  </a:outerShdw>
                </a:effectLst>
              </a:rPr>
              <a:t>Introduction</a:t>
            </a:r>
            <a:r>
              <a:rPr lang="en-US" sz="3600" b="1" u="sng"/>
              <a:t>: </a:t>
            </a:r>
            <a:endParaRPr lang="en-IN" sz="3600" b="1" u="sng"/>
          </a:p>
        </p:txBody>
      </p:sp>
      <p:sp>
        <p:nvSpPr>
          <p:cNvPr id="4" name="Freeform 6">
            <a:extLst>
              <a:ext uri="{FF2B5EF4-FFF2-40B4-BE49-F238E27FC236}">
                <a16:creationId xmlns:a16="http://schemas.microsoft.com/office/drawing/2014/main" id="{7E30BA5C-1CC3-57EA-31C0-4A48685D8FAB}"/>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2" name="TextBox 11">
            <a:extLst>
              <a:ext uri="{FF2B5EF4-FFF2-40B4-BE49-F238E27FC236}">
                <a16:creationId xmlns:a16="http://schemas.microsoft.com/office/drawing/2014/main" id="{50CB3367-C63E-55E2-5EC9-BF07CCCD5ADA}"/>
              </a:ext>
            </a:extLst>
          </p:cNvPr>
          <p:cNvSpPr txBox="1"/>
          <p:nvPr/>
        </p:nvSpPr>
        <p:spPr>
          <a:xfrm>
            <a:off x="1045904" y="2060848"/>
            <a:ext cx="9586600" cy="2957861"/>
          </a:xfrm>
          <a:prstGeom prst="rect">
            <a:avLst/>
          </a:prstGeom>
          <a:noFill/>
        </p:spPr>
        <p:txBody>
          <a:bodyPr wrap="square">
            <a:spAutoFit/>
          </a:bodyPr>
          <a:lstStyle/>
          <a:p>
            <a:pPr algn="just">
              <a:lnSpc>
                <a:spcPct val="150000"/>
              </a:lnSpc>
            </a:pPr>
            <a:r>
              <a:rPr lang="en-US" dirty="0"/>
              <a:t>	AI is transforming health and wellness with personalized nutrition and fitness recommendations. The Nutrient Recommendation System for Personalized Diet provides goal-oriented meal plans and workouts based on user inputs like age, gender, and dietary preferences. Using machine learning and AI agents, the system generates customized plans, ensuring a seamless and effective health management experience. Its scalable design allows future integration of advanced nutrition, fitness tracking, and wellness features, making it a powerful tool for personalized well-being.</a:t>
            </a:r>
            <a:endParaRPr lang="en-IN" dirty="0"/>
          </a:p>
        </p:txBody>
      </p:sp>
    </p:spTree>
    <p:extLst>
      <p:ext uri="{BB962C8B-B14F-4D97-AF65-F5344CB8AC3E}">
        <p14:creationId xmlns:p14="http://schemas.microsoft.com/office/powerpoint/2010/main" val="164713967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69DDC3-B6B9-FDE7-0D97-D9B0236D4E1F}"/>
              </a:ext>
            </a:extLst>
          </p:cNvPr>
          <p:cNvSpPr txBox="1"/>
          <p:nvPr/>
        </p:nvSpPr>
        <p:spPr>
          <a:xfrm>
            <a:off x="839416" y="174794"/>
            <a:ext cx="4400554"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u="sng" dirty="0">
                <a:effectLst>
                  <a:outerShdw blurRad="38100" dist="38100" dir="2700000" algn="tl">
                    <a:srgbClr val="000000">
                      <a:alpha val="43137"/>
                    </a:srgbClr>
                  </a:outerShdw>
                </a:effectLst>
              </a:rPr>
              <a:t>Literature Survey:</a:t>
            </a:r>
          </a:p>
        </p:txBody>
      </p:sp>
      <p:sp>
        <p:nvSpPr>
          <p:cNvPr id="3" name="TextBox 2">
            <a:extLst>
              <a:ext uri="{FF2B5EF4-FFF2-40B4-BE49-F238E27FC236}">
                <a16:creationId xmlns:a16="http://schemas.microsoft.com/office/drawing/2014/main" id="{DD7315F0-71D9-F817-5904-080C26C6CFAF}"/>
              </a:ext>
            </a:extLst>
          </p:cNvPr>
          <p:cNvSpPr txBox="1"/>
          <p:nvPr/>
        </p:nvSpPr>
        <p:spPr>
          <a:xfrm>
            <a:off x="1121790" y="1564849"/>
            <a:ext cx="998241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q"/>
            </a:pPr>
            <a:endParaRPr lang="en-US">
              <a:solidFill>
                <a:srgbClr val="002060"/>
              </a:solidFill>
            </a:endParaRPr>
          </a:p>
        </p:txBody>
      </p:sp>
      <p:sp>
        <p:nvSpPr>
          <p:cNvPr id="4" name="Freeform 6">
            <a:extLst>
              <a:ext uri="{FF2B5EF4-FFF2-40B4-BE49-F238E27FC236}">
                <a16:creationId xmlns:a16="http://schemas.microsoft.com/office/drawing/2014/main" id="{6429EABA-08FB-465F-24B7-0C3D603DC725}"/>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graphicFrame>
        <p:nvGraphicFramePr>
          <p:cNvPr id="6" name="Content Placeholder 11">
            <a:extLst>
              <a:ext uri="{FF2B5EF4-FFF2-40B4-BE49-F238E27FC236}">
                <a16:creationId xmlns:a16="http://schemas.microsoft.com/office/drawing/2014/main" id="{9424E087-5C3A-05FC-F217-A6FB8D400C80}"/>
              </a:ext>
            </a:extLst>
          </p:cNvPr>
          <p:cNvGraphicFramePr>
            <a:graphicFrameLocks/>
          </p:cNvGraphicFramePr>
          <p:nvPr>
            <p:extLst>
              <p:ext uri="{D42A27DB-BD31-4B8C-83A1-F6EECF244321}">
                <p14:modId xmlns:p14="http://schemas.microsoft.com/office/powerpoint/2010/main" val="2909780102"/>
              </p:ext>
            </p:extLst>
          </p:nvPr>
        </p:nvGraphicFramePr>
        <p:xfrm>
          <a:off x="263352" y="772015"/>
          <a:ext cx="11307434" cy="5943552"/>
        </p:xfrm>
        <a:graphic>
          <a:graphicData uri="http://schemas.openxmlformats.org/drawingml/2006/table">
            <a:tbl>
              <a:tblPr>
                <a:tableStyleId>{616DA210-FB5B-4158-B5E0-FEB733F419BA}</a:tableStyleId>
              </a:tblPr>
              <a:tblGrid>
                <a:gridCol w="936104">
                  <a:extLst>
                    <a:ext uri="{9D8B030D-6E8A-4147-A177-3AD203B41FA5}">
                      <a16:colId xmlns:a16="http://schemas.microsoft.com/office/drawing/2014/main" val="20000"/>
                    </a:ext>
                  </a:extLst>
                </a:gridCol>
                <a:gridCol w="1951427">
                  <a:extLst>
                    <a:ext uri="{9D8B030D-6E8A-4147-A177-3AD203B41FA5}">
                      <a16:colId xmlns:a16="http://schemas.microsoft.com/office/drawing/2014/main" val="20001"/>
                    </a:ext>
                  </a:extLst>
                </a:gridCol>
                <a:gridCol w="1967264">
                  <a:extLst>
                    <a:ext uri="{9D8B030D-6E8A-4147-A177-3AD203B41FA5}">
                      <a16:colId xmlns:a16="http://schemas.microsoft.com/office/drawing/2014/main" val="20002"/>
                    </a:ext>
                  </a:extLst>
                </a:gridCol>
                <a:gridCol w="1606691">
                  <a:extLst>
                    <a:ext uri="{9D8B030D-6E8A-4147-A177-3AD203B41FA5}">
                      <a16:colId xmlns:a16="http://schemas.microsoft.com/office/drawing/2014/main" val="20003"/>
                    </a:ext>
                  </a:extLst>
                </a:gridCol>
                <a:gridCol w="2270533">
                  <a:extLst>
                    <a:ext uri="{9D8B030D-6E8A-4147-A177-3AD203B41FA5}">
                      <a16:colId xmlns:a16="http://schemas.microsoft.com/office/drawing/2014/main" val="20004"/>
                    </a:ext>
                  </a:extLst>
                </a:gridCol>
                <a:gridCol w="2575415">
                  <a:extLst>
                    <a:ext uri="{9D8B030D-6E8A-4147-A177-3AD203B41FA5}">
                      <a16:colId xmlns:a16="http://schemas.microsoft.com/office/drawing/2014/main" val="20005"/>
                    </a:ext>
                  </a:extLst>
                </a:gridCol>
              </a:tblGrid>
              <a:tr h="801247">
                <a:tc>
                  <a:txBody>
                    <a:bodyPr/>
                    <a:lstStyle/>
                    <a:p>
                      <a:r>
                        <a:rPr lang="en-US" sz="2400" b="1" baseline="0" dirty="0">
                          <a:latin typeface="Times New Roman" pitchFamily="18" charset="0"/>
                        </a:rPr>
                        <a:t>S .No</a:t>
                      </a:r>
                    </a:p>
                  </a:txBody>
                  <a:tcPr marL="91435" marR="91435" marT="45712" marB="45712"/>
                </a:tc>
                <a:tc>
                  <a:txBody>
                    <a:bodyPr/>
                    <a:lstStyle/>
                    <a:p>
                      <a:r>
                        <a:rPr lang="en-US" sz="2400" b="1" baseline="0" dirty="0">
                          <a:latin typeface="Times New Roman" pitchFamily="18" charset="0"/>
                        </a:rPr>
                        <a:t>Authors</a:t>
                      </a:r>
                    </a:p>
                  </a:txBody>
                  <a:tcPr marL="91435" marR="91435" marT="45712" marB="45712"/>
                </a:tc>
                <a:tc>
                  <a:txBody>
                    <a:bodyPr/>
                    <a:lstStyle/>
                    <a:p>
                      <a:r>
                        <a:rPr lang="en-US" sz="2400" b="1" baseline="0" dirty="0">
                          <a:latin typeface="Times New Roman" pitchFamily="18" charset="0"/>
                        </a:rPr>
                        <a:t>Research paper</a:t>
                      </a:r>
                    </a:p>
                  </a:txBody>
                  <a:tcPr marL="91435" marR="91435" marT="45712" marB="45712"/>
                </a:tc>
                <a:tc>
                  <a:txBody>
                    <a:bodyPr/>
                    <a:lstStyle/>
                    <a:p>
                      <a:r>
                        <a:rPr lang="en-US" sz="2400" b="1" baseline="0" dirty="0">
                          <a:latin typeface="Times New Roman" pitchFamily="18" charset="0"/>
                        </a:rPr>
                        <a:t>Published Year</a:t>
                      </a:r>
                    </a:p>
                  </a:txBody>
                  <a:tcPr marL="91435" marR="91435" marT="45712" marB="45712"/>
                </a:tc>
                <a:tc>
                  <a:txBody>
                    <a:bodyPr/>
                    <a:lstStyle/>
                    <a:p>
                      <a:r>
                        <a:rPr lang="en-US" sz="2400" b="1" baseline="0" dirty="0">
                          <a:latin typeface="Times New Roman" pitchFamily="18" charset="0"/>
                        </a:rPr>
                        <a:t>Techniques used</a:t>
                      </a:r>
                    </a:p>
                  </a:txBody>
                  <a:tcPr marL="91435" marR="91435" marT="45712" marB="45712"/>
                </a:tc>
                <a:tc>
                  <a:txBody>
                    <a:bodyPr/>
                    <a:lstStyle/>
                    <a:p>
                      <a:r>
                        <a:rPr lang="en-US" sz="2400" b="1" baseline="0" dirty="0">
                          <a:latin typeface="Times New Roman" pitchFamily="18" charset="0"/>
                        </a:rPr>
                        <a:t>Conclusion</a:t>
                      </a:r>
                    </a:p>
                  </a:txBody>
                  <a:tcPr marL="91435" marR="91435" marT="45712" marB="45712"/>
                </a:tc>
                <a:extLst>
                  <a:ext uri="{0D108BD9-81ED-4DB2-BD59-A6C34878D82A}">
                    <a16:rowId xmlns:a16="http://schemas.microsoft.com/office/drawing/2014/main" val="10000"/>
                  </a:ext>
                </a:extLst>
              </a:tr>
              <a:tr h="2264201">
                <a:tc>
                  <a:txBody>
                    <a:bodyPr/>
                    <a:lstStyle/>
                    <a:p>
                      <a:r>
                        <a:rPr lang="en-US" sz="1800" dirty="0"/>
                        <a:t>1</a:t>
                      </a:r>
                    </a:p>
                  </a:txBody>
                  <a:tcPr marL="91435" marR="91435" marT="45712" marB="45712"/>
                </a:tc>
                <a:tc>
                  <a:txBody>
                    <a:bodyPr/>
                    <a:lstStyle/>
                    <a:p>
                      <a:pPr algn="l"/>
                      <a:r>
                        <a:rPr lang="en-IN" dirty="0">
                          <a:latin typeface="Times New Roman" panose="02020603050405020304" pitchFamily="18" charset="0"/>
                          <a:cs typeface="Times New Roman" panose="02020603050405020304" pitchFamily="18" charset="0"/>
                        </a:rPr>
                        <a:t>Asst Prof. Mrs. D. Navya Narayana Kumari, </a:t>
                      </a:r>
                    </a:p>
                    <a:p>
                      <a:pPr algn="l"/>
                      <a:r>
                        <a:rPr lang="en-IN" dirty="0">
                          <a:latin typeface="Times New Roman" panose="02020603050405020304" pitchFamily="18" charset="0"/>
                          <a:cs typeface="Times New Roman" panose="02020603050405020304" pitchFamily="18" charset="0"/>
                        </a:rPr>
                        <a:t>T. Praveen Satya, </a:t>
                      </a:r>
                    </a:p>
                    <a:p>
                      <a:pPr algn="l"/>
                      <a:r>
                        <a:rPr lang="en-IN" dirty="0">
                          <a:latin typeface="Times New Roman" panose="02020603050405020304" pitchFamily="18" charset="0"/>
                          <a:cs typeface="Times New Roman" panose="02020603050405020304" pitchFamily="18" charset="0"/>
                        </a:rPr>
                        <a:t>B. Manikanta, </a:t>
                      </a:r>
                    </a:p>
                    <a:p>
                      <a:pPr algn="l"/>
                      <a:r>
                        <a:rPr lang="en-IN" dirty="0">
                          <a:latin typeface="Times New Roman" panose="02020603050405020304" pitchFamily="18" charset="0"/>
                          <a:cs typeface="Times New Roman" panose="02020603050405020304" pitchFamily="18" charset="0"/>
                        </a:rPr>
                        <a:t>A. Phani Chandana, </a:t>
                      </a:r>
                    </a:p>
                    <a:p>
                      <a:pPr algn="l"/>
                      <a:r>
                        <a:rPr lang="en-IN" dirty="0">
                          <a:latin typeface="Times New Roman" panose="02020603050405020304" pitchFamily="18" charset="0"/>
                          <a:cs typeface="Times New Roman" panose="02020603050405020304" pitchFamily="18" charset="0"/>
                        </a:rPr>
                        <a:t>Y. L.S Aditya</a:t>
                      </a:r>
                      <a:endParaRPr lang="en-US" sz="1800" dirty="0">
                        <a:latin typeface="Times New Roman" panose="02020603050405020304" pitchFamily="18" charset="0"/>
                        <a:cs typeface="Times New Roman" panose="02020603050405020304" pitchFamily="18" charset="0"/>
                      </a:endParaRPr>
                    </a:p>
                  </a:txBody>
                  <a:tcPr marL="91435" marR="91435" marT="45712" marB="45712"/>
                </a:tc>
                <a:tc>
                  <a:txBody>
                    <a:bodyPr/>
                    <a:lstStyle/>
                    <a:p>
                      <a:pPr algn="l">
                        <a:lnSpc>
                          <a:spcPct val="115000"/>
                        </a:lnSpc>
                        <a:spcAft>
                          <a:spcPts val="800"/>
                        </a:spcAft>
                      </a:pPr>
                      <a:r>
                        <a:rPr lang="en-US" sz="1800" b="0" dirty="0">
                          <a:latin typeface="Times New Roman" panose="02020603050405020304" pitchFamily="18" charset="0"/>
                          <a:cs typeface="Times New Roman" panose="02020603050405020304" pitchFamily="18" charset="0"/>
                        </a:rPr>
                        <a:t>Personalized</a:t>
                      </a:r>
                      <a:r>
                        <a:rPr lang="en-US" sz="1800" b="1" dirty="0">
                          <a:latin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Diet Recommendation System Using Machine Learning</a:t>
                      </a:r>
                    </a:p>
                  </a:txBody>
                  <a:tcPr marL="9525" marR="9525" marT="9525" marB="9525" anchor="ctr"/>
                </a:tc>
                <a:tc>
                  <a:txBody>
                    <a:bodyPr/>
                    <a:lstStyle/>
                    <a:p>
                      <a:r>
                        <a:rPr lang="en-IN" dirty="0">
                          <a:latin typeface="Times New Roman" panose="02020603050405020304" pitchFamily="18" charset="0"/>
                          <a:cs typeface="Times New Roman" panose="02020603050405020304" pitchFamily="18" charset="0"/>
                        </a:rPr>
                        <a:t>February</a:t>
                      </a:r>
                      <a:r>
                        <a:rPr lang="en-IN" dirty="0"/>
                        <a:t> </a:t>
                      </a:r>
                      <a:r>
                        <a:rPr lang="en-US" sz="1800" dirty="0">
                          <a:latin typeface="Times New Roman" panose="02020603050405020304" pitchFamily="18" charset="0"/>
                          <a:cs typeface="Times New Roman" panose="02020603050405020304" pitchFamily="18" charset="0"/>
                        </a:rPr>
                        <a:t>2024</a:t>
                      </a:r>
                    </a:p>
                  </a:txBody>
                  <a:tcPr marL="91435" marR="91435" marT="45712" marB="45712"/>
                </a:tc>
                <a:tc>
                  <a:txBody>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Nearest Neighbor Algorithm</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Fast API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Streamlit</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Standard Scaler</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Cosine Similarity.</a:t>
                      </a:r>
                      <a:endParaRPr lang="en-US" sz="1800" dirty="0">
                        <a:latin typeface="Times New Roman" panose="02020603050405020304" pitchFamily="18" charset="0"/>
                        <a:cs typeface="Times New Roman" panose="02020603050405020304" pitchFamily="18" charset="0"/>
                      </a:endParaRPr>
                    </a:p>
                  </a:txBody>
                  <a:tcPr marL="91435" marR="91435" marT="45712" marB="45712"/>
                </a:tc>
                <a:tc>
                  <a:txBody>
                    <a:bodyPr/>
                    <a:lstStyle/>
                    <a:p>
                      <a:pPr algn="just"/>
                      <a:r>
                        <a:rPr lang="en-US" sz="1800" baseline="0" dirty="0">
                          <a:latin typeface="Times New Roman" panose="02020603050405020304" pitchFamily="18" charset="0"/>
                        </a:rPr>
                        <a:t>Implemented software for diet and healthy living advice. Highlights the importance of nutritional counseling</a:t>
                      </a:r>
                      <a:r>
                        <a:rPr lang="en-US" sz="1400" baseline="0" dirty="0">
                          <a:latin typeface="Times New Roman" panose="02020603050405020304" pitchFamily="18" charset="0"/>
                        </a:rPr>
                        <a:t>.</a:t>
                      </a:r>
                    </a:p>
                  </a:txBody>
                  <a:tcPr marL="91435" marR="91435" marT="45712" marB="45712"/>
                </a:tc>
                <a:extLst>
                  <a:ext uri="{0D108BD9-81ED-4DB2-BD59-A6C34878D82A}">
                    <a16:rowId xmlns:a16="http://schemas.microsoft.com/office/drawing/2014/main" val="10001"/>
                  </a:ext>
                </a:extLst>
              </a:tr>
              <a:tr h="2759889">
                <a:tc>
                  <a:txBody>
                    <a:bodyPr/>
                    <a:lstStyle/>
                    <a:p>
                      <a:r>
                        <a:rPr lang="en-US" sz="1800" dirty="0"/>
                        <a:t>2</a:t>
                      </a:r>
                    </a:p>
                  </a:txBody>
                  <a:tcPr marL="91435" marR="91435" marT="45712" marB="4571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Vijay Jaiswal</a:t>
                      </a:r>
                      <a:endParaRPr lang="en-IN" dirty="0">
                        <a:latin typeface="Times New Roman" panose="02020603050405020304" pitchFamily="18" charset="0"/>
                        <a:cs typeface="Times New Roman" panose="02020603050405020304" pitchFamily="18" charset="0"/>
                      </a:endParaRPr>
                    </a:p>
                    <a:p>
                      <a:endParaRPr lang="en-US" sz="1800" dirty="0"/>
                    </a:p>
                  </a:txBody>
                  <a:tcPr marL="91435" marR="91435" marT="45712" marB="45712"/>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 new approach for recommending healthy diet using predictive data mining algorithm</a:t>
                      </a:r>
                      <a:endParaRPr lang="en-IN" dirty="0">
                        <a:latin typeface="Times New Roman" panose="02020603050405020304" pitchFamily="18" charset="0"/>
                        <a:cs typeface="Times New Roman" panose="02020603050405020304" pitchFamily="18" charset="0"/>
                      </a:endParaRPr>
                    </a:p>
                  </a:txBody>
                  <a:tcPr marL="91435" marR="91435" marT="45712" marB="45712"/>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March 2019</a:t>
                      </a:r>
                      <a:endParaRPr lang="en-IN" dirty="0">
                        <a:latin typeface="Times New Roman" panose="02020603050405020304" pitchFamily="18" charset="0"/>
                        <a:cs typeface="Times New Roman" panose="02020603050405020304" pitchFamily="18" charset="0"/>
                      </a:endParaRPr>
                    </a:p>
                  </a:txBody>
                  <a:tcPr marL="91435" marR="91435" marT="45712" marB="45712"/>
                </a:tc>
                <a:tc>
                  <a:txBody>
                    <a:bodyPr/>
                    <a:lstStyle/>
                    <a:p>
                      <a:pPr marL="0" marR="0" lvl="0" indent="0" algn="just"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800" b="0" i="0" kern="1200" dirty="0">
                          <a:solidFill>
                            <a:schemeClr val="dk1"/>
                          </a:solidFill>
                          <a:effectLst/>
                          <a:latin typeface="+mn-lt"/>
                          <a:ea typeface="+mn-ea"/>
                          <a:cs typeface="+mn-cs"/>
                        </a:rPr>
                        <a:t>Decision Tree Learning Algorithm</a:t>
                      </a:r>
                    </a:p>
                    <a:p>
                      <a:pPr marL="0" marR="0" lvl="0" indent="0" algn="just" defTabSz="914400" rtl="0" eaLnBrk="1" fontAlgn="auto" latinLnBrk="0" hangingPunct="1">
                        <a:lnSpc>
                          <a:spcPct val="100000"/>
                        </a:lnSpc>
                        <a:spcBef>
                          <a:spcPts val="0"/>
                        </a:spcBef>
                        <a:spcAft>
                          <a:spcPts val="0"/>
                        </a:spcAft>
                        <a:buClrTx/>
                        <a:buSzTx/>
                        <a:buFont typeface="Wingdings" pitchFamily="2" charset="2"/>
                        <a:buChar char="Ø"/>
                        <a:tabLst/>
                        <a:defRPr/>
                      </a:pPr>
                      <a:r>
                        <a:rPr lang="en-US" sz="1800" b="0" i="0" kern="1200" dirty="0">
                          <a:solidFill>
                            <a:schemeClr val="dk1"/>
                          </a:solidFill>
                          <a:effectLst/>
                          <a:latin typeface="+mn-lt"/>
                          <a:ea typeface="+mn-ea"/>
                          <a:cs typeface="+mn-cs"/>
                        </a:rPr>
                        <a:t> Random Tree</a:t>
                      </a:r>
                      <a:endParaRPr lang="en-IN" dirty="0"/>
                    </a:p>
                    <a:p>
                      <a:pPr algn="just">
                        <a:buFont typeface="Wingdings" pitchFamily="2" charset="2"/>
                        <a:buChar char="Ø"/>
                      </a:pPr>
                      <a:endParaRPr lang="en-US" sz="1800" dirty="0"/>
                    </a:p>
                  </a:txBody>
                  <a:tcPr marL="91435" marR="91435" marT="45712" marB="45712"/>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study shows that Random Tree works well on classification problems with non-repeated values. It considers factors like food preferences, fitness goals, and nutrient content to map daily menu planning.</a:t>
                      </a:r>
                      <a:endParaRPr lang="en-IN" sz="1800" dirty="0">
                        <a:latin typeface="Times New Roman" panose="02020603050405020304" pitchFamily="18" charset="0"/>
                        <a:cs typeface="Times New Roman" panose="02020603050405020304" pitchFamily="18" charset="0"/>
                      </a:endParaRPr>
                    </a:p>
                  </a:txBody>
                  <a:tcPr marL="91435" marR="91435" marT="45712" marB="45712"/>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6513901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C95192-29D9-86C9-E0CF-4B2058EE37D7}"/>
              </a:ext>
            </a:extLst>
          </p:cNvPr>
          <p:cNvSpPr txBox="1"/>
          <p:nvPr/>
        </p:nvSpPr>
        <p:spPr>
          <a:xfrm>
            <a:off x="1974723" y="751111"/>
            <a:ext cx="10120332" cy="1477328"/>
          </a:xfrm>
          <a:prstGeom prst="rect">
            <a:avLst/>
          </a:prstGeom>
          <a:noFill/>
          <a:ln>
            <a:solidFill>
              <a:schemeClr val="bg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a:p>
            <a:pPr marL="285750" indent="-285750">
              <a:buFont typeface="Wingdings" panose="05000000000000000000" pitchFamily="2" charset="2"/>
              <a:buChar char="q"/>
            </a:pPr>
            <a:endParaRPr lang="en-IN"/>
          </a:p>
          <a:p>
            <a:pPr marL="285750" indent="-285750">
              <a:buFont typeface="Wingdings" panose="05000000000000000000" pitchFamily="2" charset="2"/>
              <a:buChar char="q"/>
            </a:pPr>
            <a:endParaRPr lang="en-IN"/>
          </a:p>
          <a:p>
            <a:pPr marL="285750" indent="-285750">
              <a:buFont typeface="Wingdings" panose="05000000000000000000" pitchFamily="2" charset="2"/>
              <a:buChar char="q"/>
            </a:pPr>
            <a:endParaRPr lang="en-IN"/>
          </a:p>
          <a:p>
            <a:pPr marL="285750" indent="-285750">
              <a:buFont typeface="Wingdings" panose="05000000000000000000" pitchFamily="2" charset="2"/>
              <a:buChar char="q"/>
            </a:pPr>
            <a:endParaRPr lang="en-IN"/>
          </a:p>
        </p:txBody>
      </p:sp>
      <p:sp>
        <p:nvSpPr>
          <p:cNvPr id="5" name="Freeform 6">
            <a:extLst>
              <a:ext uri="{FF2B5EF4-FFF2-40B4-BE49-F238E27FC236}">
                <a16:creationId xmlns:a16="http://schemas.microsoft.com/office/drawing/2014/main" id="{7BD0AAF7-C880-F1D4-0276-2AD40F71CAA7}"/>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graphicFrame>
        <p:nvGraphicFramePr>
          <p:cNvPr id="4" name="Content Placeholder 11">
            <a:extLst>
              <a:ext uri="{FF2B5EF4-FFF2-40B4-BE49-F238E27FC236}">
                <a16:creationId xmlns:a16="http://schemas.microsoft.com/office/drawing/2014/main" id="{45FB94F1-DF16-C6B5-3C4B-7DFDD16E615D}"/>
              </a:ext>
            </a:extLst>
          </p:cNvPr>
          <p:cNvGraphicFramePr>
            <a:graphicFrameLocks/>
          </p:cNvGraphicFramePr>
          <p:nvPr>
            <p:extLst>
              <p:ext uri="{D42A27DB-BD31-4B8C-83A1-F6EECF244321}">
                <p14:modId xmlns:p14="http://schemas.microsoft.com/office/powerpoint/2010/main" val="2811578878"/>
              </p:ext>
            </p:extLst>
          </p:nvPr>
        </p:nvGraphicFramePr>
        <p:xfrm>
          <a:off x="604892" y="873126"/>
          <a:ext cx="11103632" cy="4724123"/>
        </p:xfrm>
        <a:graphic>
          <a:graphicData uri="http://schemas.openxmlformats.org/drawingml/2006/table">
            <a:tbl>
              <a:tblPr>
                <a:tableStyleId>{616DA210-FB5B-4158-B5E0-FEB733F419BA}</a:tableStyleId>
              </a:tblPr>
              <a:tblGrid>
                <a:gridCol w="861211">
                  <a:extLst>
                    <a:ext uri="{9D8B030D-6E8A-4147-A177-3AD203B41FA5}">
                      <a16:colId xmlns:a16="http://schemas.microsoft.com/office/drawing/2014/main" val="20000"/>
                    </a:ext>
                  </a:extLst>
                </a:gridCol>
                <a:gridCol w="1460938">
                  <a:extLst>
                    <a:ext uri="{9D8B030D-6E8A-4147-A177-3AD203B41FA5}">
                      <a16:colId xmlns:a16="http://schemas.microsoft.com/office/drawing/2014/main" val="20001"/>
                    </a:ext>
                  </a:extLst>
                </a:gridCol>
                <a:gridCol w="2175641">
                  <a:extLst>
                    <a:ext uri="{9D8B030D-6E8A-4147-A177-3AD203B41FA5}">
                      <a16:colId xmlns:a16="http://schemas.microsoft.com/office/drawing/2014/main" val="20002"/>
                    </a:ext>
                  </a:extLst>
                </a:gridCol>
                <a:gridCol w="1618594">
                  <a:extLst>
                    <a:ext uri="{9D8B030D-6E8A-4147-A177-3AD203B41FA5}">
                      <a16:colId xmlns:a16="http://schemas.microsoft.com/office/drawing/2014/main" val="20003"/>
                    </a:ext>
                  </a:extLst>
                </a:gridCol>
                <a:gridCol w="2081048">
                  <a:extLst>
                    <a:ext uri="{9D8B030D-6E8A-4147-A177-3AD203B41FA5}">
                      <a16:colId xmlns:a16="http://schemas.microsoft.com/office/drawing/2014/main" val="20004"/>
                    </a:ext>
                  </a:extLst>
                </a:gridCol>
                <a:gridCol w="2906200">
                  <a:extLst>
                    <a:ext uri="{9D8B030D-6E8A-4147-A177-3AD203B41FA5}">
                      <a16:colId xmlns:a16="http://schemas.microsoft.com/office/drawing/2014/main" val="20005"/>
                    </a:ext>
                  </a:extLst>
                </a:gridCol>
              </a:tblGrid>
              <a:tr h="880345">
                <a:tc>
                  <a:txBody>
                    <a:bodyPr/>
                    <a:lstStyle/>
                    <a:p>
                      <a:r>
                        <a:rPr lang="en-US" sz="2400" b="1" baseline="0" dirty="0" err="1">
                          <a:latin typeface="Times New Roman" pitchFamily="18" charset="0"/>
                        </a:rPr>
                        <a:t>S.No</a:t>
                      </a:r>
                      <a:endParaRPr lang="en-US" sz="2400" b="1" baseline="0" dirty="0">
                        <a:latin typeface="Times New Roman" pitchFamily="18" charset="0"/>
                      </a:endParaRPr>
                    </a:p>
                  </a:txBody>
                  <a:tcPr marL="91435" marR="91435"/>
                </a:tc>
                <a:tc>
                  <a:txBody>
                    <a:bodyPr/>
                    <a:lstStyle/>
                    <a:p>
                      <a:r>
                        <a:rPr lang="en-US" sz="2400" b="1" baseline="0" dirty="0">
                          <a:latin typeface="Times New Roman" pitchFamily="18" charset="0"/>
                        </a:rPr>
                        <a:t>Authors</a:t>
                      </a:r>
                    </a:p>
                  </a:txBody>
                  <a:tcPr marL="91435" marR="91435"/>
                </a:tc>
                <a:tc>
                  <a:txBody>
                    <a:bodyPr/>
                    <a:lstStyle/>
                    <a:p>
                      <a:r>
                        <a:rPr lang="en-US" sz="2400" b="1" baseline="0" dirty="0">
                          <a:latin typeface="Times New Roman" pitchFamily="18" charset="0"/>
                        </a:rPr>
                        <a:t>Research paper</a:t>
                      </a:r>
                    </a:p>
                  </a:txBody>
                  <a:tcPr marL="91435" marR="91435"/>
                </a:tc>
                <a:tc>
                  <a:txBody>
                    <a:bodyPr/>
                    <a:lstStyle/>
                    <a:p>
                      <a:r>
                        <a:rPr lang="en-US" sz="2400" b="1" baseline="0" dirty="0">
                          <a:latin typeface="Times New Roman" pitchFamily="18" charset="0"/>
                        </a:rPr>
                        <a:t>Published Year </a:t>
                      </a:r>
                    </a:p>
                  </a:txBody>
                  <a:tcPr marL="91435" marR="91435"/>
                </a:tc>
                <a:tc>
                  <a:txBody>
                    <a:bodyPr/>
                    <a:lstStyle/>
                    <a:p>
                      <a:r>
                        <a:rPr lang="en-US" sz="2400" b="1" baseline="0" dirty="0">
                          <a:latin typeface="Times New Roman" pitchFamily="18" charset="0"/>
                        </a:rPr>
                        <a:t>Techniques used</a:t>
                      </a:r>
                    </a:p>
                  </a:txBody>
                  <a:tcPr marL="91435" marR="91435"/>
                </a:tc>
                <a:tc>
                  <a:txBody>
                    <a:bodyPr/>
                    <a:lstStyle/>
                    <a:p>
                      <a:r>
                        <a:rPr lang="en-US" sz="2400" b="1" baseline="0" dirty="0">
                          <a:latin typeface="Times New Roman" pitchFamily="18" charset="0"/>
                        </a:rPr>
                        <a:t>Conclusion</a:t>
                      </a:r>
                    </a:p>
                  </a:txBody>
                  <a:tcPr marL="91435" marR="91435"/>
                </a:tc>
                <a:extLst>
                  <a:ext uri="{0D108BD9-81ED-4DB2-BD59-A6C34878D82A}">
                    <a16:rowId xmlns:a16="http://schemas.microsoft.com/office/drawing/2014/main" val="10000"/>
                  </a:ext>
                </a:extLst>
              </a:tr>
              <a:tr h="1663995">
                <a:tc>
                  <a:txBody>
                    <a:bodyPr/>
                    <a:lstStyle/>
                    <a:p>
                      <a:r>
                        <a:rPr lang="en-US" dirty="0"/>
                        <a:t>3</a:t>
                      </a:r>
                    </a:p>
                  </a:txBody>
                  <a:tcPr marL="91435" marR="91435"/>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Butti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Gouthami</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Malige</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Gangappa</a:t>
                      </a:r>
                      <a:endParaRPr lang="en-US" sz="1400" baseline="0" dirty="0">
                        <a:latin typeface="Times New Roman" panose="02020603050405020304" pitchFamily="18" charset="0"/>
                        <a:cs typeface="Times New Roman" panose="02020603050405020304" pitchFamily="18" charset="0"/>
                      </a:endParaRPr>
                    </a:p>
                  </a:txBody>
                  <a:tcPr marL="91435" marR="91435"/>
                </a:tc>
                <a:tc>
                  <a:txBody>
                    <a:bodyPr/>
                    <a:lstStyle/>
                    <a:p>
                      <a:pPr algn="l"/>
                      <a:r>
                        <a:rPr lang="en-US" baseline="0" dirty="0">
                          <a:latin typeface="Times New Roman" pitchFamily="18" charset="0"/>
                        </a:rPr>
                        <a:t>A Nutritional Diet Recommendation System Using User Interest</a:t>
                      </a:r>
                    </a:p>
                  </a:txBody>
                  <a:tcPr marL="91435" marR="91435"/>
                </a:tc>
                <a:tc>
                  <a:txBody>
                    <a:bodyPr/>
                    <a:lstStyle/>
                    <a:p>
                      <a:r>
                        <a:rPr lang="en-US" dirty="0">
                          <a:latin typeface="Times New Roman" panose="02020603050405020304" pitchFamily="18" charset="0"/>
                          <a:cs typeface="Times New Roman" panose="02020603050405020304" pitchFamily="18" charset="0"/>
                        </a:rPr>
                        <a:t>2020</a:t>
                      </a:r>
                    </a:p>
                  </a:txBody>
                  <a:tcPr marL="91435" marR="91435"/>
                </a:tc>
                <a:tc>
                  <a:txBody>
                    <a:bodyPr/>
                    <a:lstStyle/>
                    <a:p>
                      <a:pPr marL="285750" indent="-285750" algn="l">
                        <a:buFont typeface="Wingdings" panose="05000000000000000000" pitchFamily="2" charset="2"/>
                        <a:buChar char="Ø"/>
                      </a:pPr>
                      <a:r>
                        <a:rPr lang="en-IN" sz="1800" b="0" kern="1200" dirty="0">
                          <a:solidFill>
                            <a:schemeClr val="tx1"/>
                          </a:solidFill>
                          <a:effectLst/>
                          <a:latin typeface="Times New Roman" panose="02020603050405020304" pitchFamily="18" charset="0"/>
                          <a:ea typeface="+mn-ea"/>
                          <a:cs typeface="Times New Roman" panose="02020603050405020304" pitchFamily="18" charset="0"/>
                        </a:rPr>
                        <a:t>USDA Nutrition Data Set</a:t>
                      </a:r>
                    </a:p>
                    <a:p>
                      <a:pPr marL="285750" indent="-285750" algn="l">
                        <a:buFont typeface="Wingdings" panose="05000000000000000000" pitchFamily="2" charset="2"/>
                        <a:buChar char="Ø"/>
                      </a:pPr>
                      <a:r>
                        <a:rPr lang="en-IN" sz="1800" b="0" kern="1200" dirty="0">
                          <a:solidFill>
                            <a:schemeClr val="tx1"/>
                          </a:solidFill>
                          <a:effectLst/>
                          <a:latin typeface="Times New Roman" panose="02020603050405020304" pitchFamily="18" charset="0"/>
                          <a:ea typeface="+mn-ea"/>
                          <a:cs typeface="Times New Roman" panose="02020603050405020304" pitchFamily="18" charset="0"/>
                        </a:rPr>
                        <a:t> BMI Calculation</a:t>
                      </a:r>
                      <a:endParaRPr lang="en-US" sz="1400" b="0" baseline="0" dirty="0">
                        <a:latin typeface="Times New Roman" panose="02020603050405020304" pitchFamily="18" charset="0"/>
                        <a:cs typeface="Times New Roman" panose="02020603050405020304" pitchFamily="18" charset="0"/>
                      </a:endParaRPr>
                    </a:p>
                  </a:txBody>
                  <a:tcPr marL="91435" marR="91435"/>
                </a:tc>
                <a:tc>
                  <a:txBody>
                    <a:bodyPr/>
                    <a:lstStyle/>
                    <a:p>
                      <a:pPr algn="just">
                        <a:lnSpc>
                          <a:spcPct val="115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Uses USDA nutrition database and user food intake to determine personalized diet recommendations.</a:t>
                      </a:r>
                    </a:p>
                  </a:txBody>
                  <a:tcPr marL="9525" marR="9525" marT="9525" marB="9525" anchor="ctr"/>
                </a:tc>
                <a:extLst>
                  <a:ext uri="{0D108BD9-81ED-4DB2-BD59-A6C34878D82A}">
                    <a16:rowId xmlns:a16="http://schemas.microsoft.com/office/drawing/2014/main" val="10001"/>
                  </a:ext>
                </a:extLst>
              </a:tr>
              <a:tr h="2179783">
                <a:tc>
                  <a:txBody>
                    <a:bodyPr/>
                    <a:lstStyle/>
                    <a:p>
                      <a:r>
                        <a:rPr lang="en-US" dirty="0"/>
                        <a:t>4</a:t>
                      </a:r>
                    </a:p>
                  </a:txBody>
                  <a:tcPr marL="91435" marR="91435"/>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Rachel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Yera</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Toledo,</a:t>
                      </a:r>
                    </a:p>
                    <a:p>
                      <a:r>
                        <a:rPr lang="en-IN" sz="1800" kern="1200" baseline="0" dirty="0">
                          <a:solidFill>
                            <a:schemeClr val="tx1"/>
                          </a:solidFill>
                          <a:effectLst/>
                          <a:latin typeface="Times New Roman" panose="02020603050405020304" pitchFamily="18" charset="0"/>
                          <a:ea typeface="+mn-ea"/>
                          <a:cs typeface="Times New Roman" panose="02020603050405020304" pitchFamily="18" charset="0"/>
                        </a:rPr>
                        <a:t>Ahmad A. </a:t>
                      </a:r>
                      <a:r>
                        <a:rPr lang="en-IN" sz="1800" kern="1200" baseline="0" dirty="0" err="1">
                          <a:solidFill>
                            <a:schemeClr val="tx1"/>
                          </a:solidFill>
                          <a:effectLst/>
                          <a:latin typeface="Times New Roman" panose="02020603050405020304" pitchFamily="18" charset="0"/>
                          <a:ea typeface="+mn-ea"/>
                          <a:cs typeface="Times New Roman" panose="02020603050405020304" pitchFamily="18" charset="0"/>
                        </a:rPr>
                        <a:t>Alzahrani</a:t>
                      </a:r>
                      <a:r>
                        <a:rPr lang="en-IN" sz="1800" kern="1200" baseline="0" dirty="0">
                          <a:solidFill>
                            <a:schemeClr val="tx1"/>
                          </a:solidFill>
                          <a:effectLst/>
                          <a:latin typeface="Times New Roman" panose="02020603050405020304" pitchFamily="18" charset="0"/>
                          <a:ea typeface="+mn-ea"/>
                          <a:cs typeface="Times New Roman" panose="02020603050405020304" pitchFamily="18" charset="0"/>
                        </a:rPr>
                        <a:t>,</a:t>
                      </a:r>
                    </a:p>
                    <a:p>
                      <a:r>
                        <a:rPr lang="en-IN" sz="1800" kern="1200" baseline="0" dirty="0">
                          <a:solidFill>
                            <a:schemeClr val="tx1"/>
                          </a:solidFill>
                          <a:effectLst/>
                          <a:latin typeface="Times New Roman" panose="02020603050405020304" pitchFamily="18" charset="0"/>
                          <a:ea typeface="+mn-ea"/>
                          <a:cs typeface="Times New Roman" panose="02020603050405020304" pitchFamily="18" charset="0"/>
                        </a:rPr>
                        <a:t>Luis Martinez</a:t>
                      </a:r>
                      <a:endParaRPr lang="en-US" sz="1400" baseline="0" dirty="0">
                        <a:latin typeface="Times New Roman" panose="02020603050405020304" pitchFamily="18" charset="0"/>
                        <a:cs typeface="Times New Roman" panose="02020603050405020304" pitchFamily="18" charset="0"/>
                      </a:endParaRPr>
                    </a:p>
                  </a:txBody>
                  <a:tcPr marL="91435" marR="91435"/>
                </a:tc>
                <a:tc>
                  <a:txBody>
                    <a:bodyPr/>
                    <a:lstStyle/>
                    <a:p>
                      <a:pPr algn="l"/>
                      <a:r>
                        <a:rPr lang="en-IN" sz="1800" kern="1200" dirty="0">
                          <a:solidFill>
                            <a:schemeClr val="tx1"/>
                          </a:solidFill>
                          <a:effectLst/>
                          <a:latin typeface="Times New Roman" panose="02020603050405020304" pitchFamily="18" charset="0"/>
                          <a:ea typeface="+mn-ea"/>
                          <a:cs typeface="Times New Roman" panose="02020603050405020304" pitchFamily="18" charset="0"/>
                        </a:rPr>
                        <a:t>A Food Recommendation System Based on Nutritional Information and User Preferences</a:t>
                      </a:r>
                      <a:endParaRPr lang="en-US" baseline="0" dirty="0">
                        <a:latin typeface="Times New Roman" panose="02020603050405020304" pitchFamily="18" charset="0"/>
                        <a:cs typeface="Times New Roman" panose="02020603050405020304" pitchFamily="18" charset="0"/>
                      </a:endParaRPr>
                    </a:p>
                  </a:txBody>
                  <a:tcPr marL="91435" marR="91435"/>
                </a:tc>
                <a:tc>
                  <a:txBody>
                    <a:bodyPr/>
                    <a:lstStyle/>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July 2019</a:t>
                      </a:r>
                      <a:endParaRPr lang="en-US" dirty="0">
                        <a:latin typeface="Times New Roman" panose="02020603050405020304" pitchFamily="18" charset="0"/>
                        <a:cs typeface="Times New Roman" panose="02020603050405020304" pitchFamily="18" charset="0"/>
                      </a:endParaRPr>
                    </a:p>
                  </a:txBody>
                  <a:tcPr marL="91435" marR="91435"/>
                </a:tc>
                <a:tc>
                  <a:txBody>
                    <a:bodyPr/>
                    <a:lstStyle/>
                    <a:p>
                      <a:pPr marL="285750" indent="-285750" algn="l">
                        <a:buFont typeface="Wingdings" panose="05000000000000000000" pitchFamily="2" charset="2"/>
                        <a:buChar char="Ø"/>
                      </a:pPr>
                      <a:r>
                        <a:rPr lang="en-IN" sz="1800" b="0" kern="1200" dirty="0">
                          <a:solidFill>
                            <a:schemeClr val="tx1"/>
                          </a:solidFill>
                          <a:effectLst/>
                          <a:latin typeface="Times New Roman" panose="02020603050405020304" pitchFamily="18" charset="0"/>
                          <a:ea typeface="+mn-ea"/>
                          <a:cs typeface="Times New Roman" panose="02020603050405020304" pitchFamily="18" charset="0"/>
                        </a:rPr>
                        <a:t>Optimization Techniques</a:t>
                      </a:r>
                      <a:endParaRPr lang="en-US" sz="1600" b="0" baseline="0" dirty="0">
                        <a:latin typeface="Times New Roman" panose="02020603050405020304" pitchFamily="18" charset="0"/>
                        <a:cs typeface="Times New Roman" panose="02020603050405020304" pitchFamily="18" charset="0"/>
                      </a:endParaRPr>
                    </a:p>
                  </a:txBody>
                  <a:tcPr marL="91435" marR="91435"/>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Times New Roman" panose="02020603050405020304" pitchFamily="18" charset="0"/>
                          <a:ea typeface="+mn-ea"/>
                          <a:cs typeface="Times New Roman" panose="02020603050405020304" pitchFamily="18" charset="0"/>
                        </a:rPr>
                        <a:t>Generates daily meal plans based on user preferences and nutritional data. Ensures diverse and optimized diet plans.</a:t>
                      </a:r>
                      <a:r>
                        <a:rPr lang="en-US" sz="1800" baseline="0" dirty="0">
                          <a:latin typeface="Times New Roman" panose="02020603050405020304" pitchFamily="18" charset="0"/>
                          <a:cs typeface="Times New Roman" panose="02020603050405020304" pitchFamily="18" charset="0"/>
                        </a:rPr>
                        <a:t>.</a:t>
                      </a:r>
                    </a:p>
                    <a:p>
                      <a:pPr algn="just"/>
                      <a:endParaRPr lang="en-US" sz="1200" baseline="0" dirty="0">
                        <a:latin typeface="Times New Roman" panose="02020603050405020304" pitchFamily="18" charset="0"/>
                      </a:endParaRPr>
                    </a:p>
                  </a:txBody>
                  <a:tcPr marL="91435" marR="9143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3107056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214345-3397-20D7-6413-9E108FD81789}"/>
              </a:ext>
            </a:extLst>
          </p:cNvPr>
          <p:cNvSpPr txBox="1"/>
          <p:nvPr/>
        </p:nvSpPr>
        <p:spPr>
          <a:xfrm>
            <a:off x="1122601" y="843677"/>
            <a:ext cx="9653919" cy="406585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u="sng" dirty="0">
                <a:effectLst>
                  <a:outerShdw blurRad="38100" dist="38100" dir="2700000" algn="tl">
                    <a:srgbClr val="000000">
                      <a:alpha val="43137"/>
                    </a:srgbClr>
                  </a:outerShdw>
                </a:effectLst>
              </a:rPr>
              <a:t>Problems In Existing system:</a:t>
            </a:r>
          </a:p>
          <a:p>
            <a:r>
              <a:rPr lang="en-US" sz="3600" dirty="0"/>
              <a:t>                                                                                                      </a:t>
            </a:r>
          </a:p>
          <a:p>
            <a:pPr algn="just">
              <a:lnSpc>
                <a:spcPct val="150000"/>
              </a:lnSpc>
            </a:pPr>
            <a:r>
              <a:rPr lang="en-US" dirty="0"/>
              <a:t>	The current dietary and fitness planning systems rely on generic meal plans and workout routines that fail to account for individual differences such as age, allergies, and activity levels. Users often struggle with inaccurate calorie tracking and lack real-time adjustments to their dietary needs. Additionally, existing platforms lack integration between nutrition and fitness, making it difficult to align meal plans with workout goals. The absence of AI-driven personalization reduces user engagement and effectiveness, leading to unsustainable health habits. Addressing these limitations is crucial for improving accuracy, customization, and long-term adherence to health plans.</a:t>
            </a:r>
            <a:endParaRPr lang="en-IN" dirty="0"/>
          </a:p>
        </p:txBody>
      </p:sp>
      <p:sp>
        <p:nvSpPr>
          <p:cNvPr id="4" name="Freeform 6">
            <a:extLst>
              <a:ext uri="{FF2B5EF4-FFF2-40B4-BE49-F238E27FC236}">
                <a16:creationId xmlns:a16="http://schemas.microsoft.com/office/drawing/2014/main" id="{FE686FDA-9D5D-EBBC-82FF-3399BDB3D074}"/>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extLst>
      <p:ext uri="{BB962C8B-B14F-4D97-AF65-F5344CB8AC3E}">
        <p14:creationId xmlns:p14="http://schemas.microsoft.com/office/powerpoint/2010/main" val="155846401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02C2EE-A58E-14FA-A895-16701A72C670}"/>
              </a:ext>
            </a:extLst>
          </p:cNvPr>
          <p:cNvSpPr txBox="1"/>
          <p:nvPr/>
        </p:nvSpPr>
        <p:spPr>
          <a:xfrm>
            <a:off x="885825" y="387697"/>
            <a:ext cx="6625319"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u="sng">
                <a:effectLst>
                  <a:outerShdw blurRad="38100" dist="38100" dir="2700000" algn="tl">
                    <a:srgbClr val="000000">
                      <a:alpha val="43137"/>
                    </a:srgbClr>
                  </a:outerShdw>
                </a:effectLst>
              </a:rPr>
              <a:t> Proposed System:</a:t>
            </a:r>
            <a:endParaRPr lang="en-IN" sz="3600" b="1" u="sng">
              <a:effectLst>
                <a:outerShdw blurRad="38100" dist="38100" dir="2700000" algn="tl">
                  <a:srgbClr val="000000">
                    <a:alpha val="43137"/>
                  </a:srgbClr>
                </a:outerShdw>
              </a:effectLst>
            </a:endParaRPr>
          </a:p>
        </p:txBody>
      </p:sp>
      <p:sp>
        <p:nvSpPr>
          <p:cNvPr id="4" name="Freeform 6">
            <a:extLst>
              <a:ext uri="{FF2B5EF4-FFF2-40B4-BE49-F238E27FC236}">
                <a16:creationId xmlns:a16="http://schemas.microsoft.com/office/drawing/2014/main" id="{8E0AFAB6-AD08-E884-CCE1-51FE7E80E950}"/>
              </a:ext>
            </a:extLst>
          </p:cNvPr>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5" name="TextBox 4">
            <a:extLst>
              <a:ext uri="{FF2B5EF4-FFF2-40B4-BE49-F238E27FC236}">
                <a16:creationId xmlns:a16="http://schemas.microsoft.com/office/drawing/2014/main" id="{D14200EE-6AC6-2F08-3B97-87E4DF16D26B}"/>
              </a:ext>
            </a:extLst>
          </p:cNvPr>
          <p:cNvSpPr txBox="1"/>
          <p:nvPr/>
        </p:nvSpPr>
        <p:spPr>
          <a:xfrm>
            <a:off x="1127448" y="1628800"/>
            <a:ext cx="9577064" cy="337335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dirty="0"/>
              <a:t>	The proposed </a:t>
            </a:r>
            <a:r>
              <a:rPr lang="en-US" b="1" dirty="0"/>
              <a:t>Nutrient Recommendation System for Personalized Diet </a:t>
            </a:r>
            <a:r>
              <a:rPr lang="en-US" dirty="0"/>
              <a:t>enhances dietary and fitness management through advanced AI-driven meal and workout customization. It leverages AI agents to generate dynamic, personalized meal plans based on factors like age, weight, dietary goals, and activity levels. Additionally, it integrates real-time calorie and nutrient tracking, ensuring precise dietary recommendations. The system also offers AI-generated workout plans tailored to individual fitness objectives, creating a seamless connection between nutrition and exercise. This holistic approach ensures optimal health management, making personalized wellness more accessible and effective.</a:t>
            </a:r>
            <a:endParaRPr lang="en-IN" dirty="0"/>
          </a:p>
        </p:txBody>
      </p:sp>
    </p:spTree>
    <p:extLst>
      <p:ext uri="{BB962C8B-B14F-4D97-AF65-F5344CB8AC3E}">
        <p14:creationId xmlns:p14="http://schemas.microsoft.com/office/powerpoint/2010/main" val="381413485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5"/>
  <p:tag name="AS_OS" val="Unix 5.15.0.1049"/>
  <p:tag name="AS_RELEASE_DATE" val="2023.09.14"/>
  <p:tag name="AS_TITLE" val="Aspose.Slides for .NET6"/>
  <p:tag name="AS_VERSION" val="2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CSE-B (Batch-4)</Template>
  <TotalTime>134</TotalTime>
  <Words>1845</Words>
  <Application>Microsoft Office PowerPoint</Application>
  <PresentationFormat>Widescreen</PresentationFormat>
  <Paragraphs>229</Paragraphs>
  <Slides>33</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33</vt:i4>
      </vt:variant>
    </vt:vector>
  </HeadingPairs>
  <TitlesOfParts>
    <vt:vector size="44" baseType="lpstr">
      <vt:lpstr>Arial</vt:lpstr>
      <vt:lpstr>Calibri</vt:lpstr>
      <vt:lpstr>Calibri Light</vt:lpstr>
      <vt:lpstr>Calisto MT</vt:lpstr>
      <vt:lpstr>Sylfaen</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charitha Charitha</dc:creator>
  <cp:lastModifiedBy>Mohammed Abubakar Siddiq</cp:lastModifiedBy>
  <cp:revision>40</cp:revision>
  <cp:lastPrinted>2023-12-02T09:04:02Z</cp:lastPrinted>
  <dcterms:created xsi:type="dcterms:W3CDTF">2023-12-02T09:28:46Z</dcterms:created>
  <dcterms:modified xsi:type="dcterms:W3CDTF">2025-04-09T04:59:17Z</dcterms:modified>
</cp:coreProperties>
</file>