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4" r:id="rId7"/>
    <p:sldId id="273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8925" y="144736"/>
            <a:ext cx="1577014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23619" y="1387095"/>
            <a:ext cx="15438755" cy="2202815"/>
          </a:xfrm>
          <a:custGeom>
            <a:avLst/>
            <a:gdLst/>
            <a:ahLst/>
            <a:cxnLst/>
            <a:rect l="l" t="t" r="r" b="b"/>
            <a:pathLst>
              <a:path w="15438755" h="2202815">
                <a:moveTo>
                  <a:pt x="0" y="2202462"/>
                </a:moveTo>
                <a:lnTo>
                  <a:pt x="15438536" y="2202462"/>
                </a:lnTo>
                <a:lnTo>
                  <a:pt x="15438536" y="0"/>
                </a:lnTo>
                <a:lnTo>
                  <a:pt x="0" y="0"/>
                </a:lnTo>
                <a:lnTo>
                  <a:pt x="0" y="2202462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23619" y="3589565"/>
            <a:ext cx="15438755" cy="5312410"/>
          </a:xfrm>
          <a:custGeom>
            <a:avLst/>
            <a:gdLst/>
            <a:ahLst/>
            <a:cxnLst/>
            <a:rect l="l" t="t" r="r" b="b"/>
            <a:pathLst>
              <a:path w="15438755" h="5312409">
                <a:moveTo>
                  <a:pt x="15438527" y="0"/>
                </a:moveTo>
                <a:lnTo>
                  <a:pt x="0" y="0"/>
                </a:lnTo>
                <a:lnTo>
                  <a:pt x="0" y="4341342"/>
                </a:lnTo>
                <a:lnTo>
                  <a:pt x="0" y="4627461"/>
                </a:lnTo>
                <a:lnTo>
                  <a:pt x="0" y="5311864"/>
                </a:lnTo>
                <a:lnTo>
                  <a:pt x="15438527" y="5311864"/>
                </a:lnTo>
                <a:lnTo>
                  <a:pt x="15438527" y="4627461"/>
                </a:lnTo>
                <a:lnTo>
                  <a:pt x="15438527" y="4341342"/>
                </a:lnTo>
                <a:lnTo>
                  <a:pt x="15438527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21153" y="4834459"/>
            <a:ext cx="9242425" cy="522605"/>
          </a:xfrm>
          <a:custGeom>
            <a:avLst/>
            <a:gdLst/>
            <a:ahLst/>
            <a:cxnLst/>
            <a:rect l="l" t="t" r="r" b="b"/>
            <a:pathLst>
              <a:path w="9242425" h="522604">
                <a:moveTo>
                  <a:pt x="9242226" y="522386"/>
                </a:moveTo>
                <a:lnTo>
                  <a:pt x="0" y="522386"/>
                </a:lnTo>
                <a:lnTo>
                  <a:pt x="0" y="0"/>
                </a:lnTo>
                <a:lnTo>
                  <a:pt x="9242226" y="0"/>
                </a:lnTo>
                <a:lnTo>
                  <a:pt x="9242226" y="522386"/>
                </a:lnTo>
                <a:close/>
              </a:path>
            </a:pathLst>
          </a:custGeom>
          <a:solidFill>
            <a:srgbClr val="B6C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64490" y="2817578"/>
            <a:ext cx="10222865" cy="1636395"/>
          </a:xfrm>
          <a:custGeom>
            <a:avLst/>
            <a:gdLst/>
            <a:ahLst/>
            <a:cxnLst/>
            <a:rect l="l" t="t" r="r" b="b"/>
            <a:pathLst>
              <a:path w="10222865" h="1636395">
                <a:moveTo>
                  <a:pt x="0" y="0"/>
                </a:moveTo>
                <a:lnTo>
                  <a:pt x="10222706" y="0"/>
                </a:lnTo>
                <a:lnTo>
                  <a:pt x="10222706" y="1636070"/>
                </a:lnTo>
                <a:lnTo>
                  <a:pt x="0" y="163607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43079" y="3068916"/>
            <a:ext cx="1052830" cy="1052830"/>
          </a:xfrm>
          <a:custGeom>
            <a:avLst/>
            <a:gdLst/>
            <a:ahLst/>
            <a:cxnLst/>
            <a:rect l="l" t="t" r="r" b="b"/>
            <a:pathLst>
              <a:path w="1052829" h="1052829">
                <a:moveTo>
                  <a:pt x="526125" y="1052251"/>
                </a:moveTo>
                <a:lnTo>
                  <a:pt x="478237" y="1050101"/>
                </a:lnTo>
                <a:lnTo>
                  <a:pt x="431553" y="1043775"/>
                </a:lnTo>
                <a:lnTo>
                  <a:pt x="386260" y="1033458"/>
                </a:lnTo>
                <a:lnTo>
                  <a:pt x="342542" y="1019336"/>
                </a:lnTo>
                <a:lnTo>
                  <a:pt x="300587" y="1001594"/>
                </a:lnTo>
                <a:lnTo>
                  <a:pt x="260579" y="980420"/>
                </a:lnTo>
                <a:lnTo>
                  <a:pt x="222704" y="955997"/>
                </a:lnTo>
                <a:lnTo>
                  <a:pt x="187148" y="928513"/>
                </a:lnTo>
                <a:lnTo>
                  <a:pt x="154097" y="898153"/>
                </a:lnTo>
                <a:lnTo>
                  <a:pt x="123737" y="865102"/>
                </a:lnTo>
                <a:lnTo>
                  <a:pt x="96253" y="829546"/>
                </a:lnTo>
                <a:lnTo>
                  <a:pt x="71830" y="791671"/>
                </a:lnTo>
                <a:lnTo>
                  <a:pt x="50656" y="751663"/>
                </a:lnTo>
                <a:lnTo>
                  <a:pt x="32914" y="709708"/>
                </a:lnTo>
                <a:lnTo>
                  <a:pt x="18792" y="665990"/>
                </a:lnTo>
                <a:lnTo>
                  <a:pt x="8475" y="620697"/>
                </a:lnTo>
                <a:lnTo>
                  <a:pt x="2149" y="574013"/>
                </a:lnTo>
                <a:lnTo>
                  <a:pt x="0" y="526146"/>
                </a:lnTo>
                <a:lnTo>
                  <a:pt x="2149" y="478237"/>
                </a:lnTo>
                <a:lnTo>
                  <a:pt x="8475" y="431553"/>
                </a:lnTo>
                <a:lnTo>
                  <a:pt x="18792" y="386260"/>
                </a:lnTo>
                <a:lnTo>
                  <a:pt x="32914" y="342543"/>
                </a:lnTo>
                <a:lnTo>
                  <a:pt x="50656" y="300587"/>
                </a:lnTo>
                <a:lnTo>
                  <a:pt x="71830" y="260579"/>
                </a:lnTo>
                <a:lnTo>
                  <a:pt x="96253" y="222705"/>
                </a:lnTo>
                <a:lnTo>
                  <a:pt x="123737" y="187149"/>
                </a:lnTo>
                <a:lnTo>
                  <a:pt x="154097" y="154098"/>
                </a:lnTo>
                <a:lnTo>
                  <a:pt x="187148" y="123737"/>
                </a:lnTo>
                <a:lnTo>
                  <a:pt x="222704" y="96253"/>
                </a:lnTo>
                <a:lnTo>
                  <a:pt x="260579" y="71831"/>
                </a:lnTo>
                <a:lnTo>
                  <a:pt x="300587" y="50656"/>
                </a:lnTo>
                <a:lnTo>
                  <a:pt x="342542" y="32915"/>
                </a:lnTo>
                <a:lnTo>
                  <a:pt x="386260" y="18793"/>
                </a:lnTo>
                <a:lnTo>
                  <a:pt x="431553" y="8476"/>
                </a:lnTo>
                <a:lnTo>
                  <a:pt x="478237" y="2149"/>
                </a:lnTo>
                <a:lnTo>
                  <a:pt x="526118" y="0"/>
                </a:lnTo>
                <a:lnTo>
                  <a:pt x="574013" y="2149"/>
                </a:lnTo>
                <a:lnTo>
                  <a:pt x="620697" y="8476"/>
                </a:lnTo>
                <a:lnTo>
                  <a:pt x="665990" y="18793"/>
                </a:lnTo>
                <a:lnTo>
                  <a:pt x="709707" y="32915"/>
                </a:lnTo>
                <a:lnTo>
                  <a:pt x="751663" y="50656"/>
                </a:lnTo>
                <a:lnTo>
                  <a:pt x="791671" y="71831"/>
                </a:lnTo>
                <a:lnTo>
                  <a:pt x="829545" y="96253"/>
                </a:lnTo>
                <a:lnTo>
                  <a:pt x="865101" y="123737"/>
                </a:lnTo>
                <a:lnTo>
                  <a:pt x="898152" y="154098"/>
                </a:lnTo>
                <a:lnTo>
                  <a:pt x="928512" y="187149"/>
                </a:lnTo>
                <a:lnTo>
                  <a:pt x="955997" y="222705"/>
                </a:lnTo>
                <a:lnTo>
                  <a:pt x="980419" y="260579"/>
                </a:lnTo>
                <a:lnTo>
                  <a:pt x="1001594" y="300587"/>
                </a:lnTo>
                <a:lnTo>
                  <a:pt x="1019335" y="342543"/>
                </a:lnTo>
                <a:lnTo>
                  <a:pt x="1033457" y="386260"/>
                </a:lnTo>
                <a:lnTo>
                  <a:pt x="1043774" y="431553"/>
                </a:lnTo>
                <a:lnTo>
                  <a:pt x="1050101" y="478237"/>
                </a:lnTo>
                <a:lnTo>
                  <a:pt x="1052250" y="526104"/>
                </a:lnTo>
                <a:lnTo>
                  <a:pt x="1050101" y="574013"/>
                </a:lnTo>
                <a:lnTo>
                  <a:pt x="1043774" y="620697"/>
                </a:lnTo>
                <a:lnTo>
                  <a:pt x="1033457" y="665990"/>
                </a:lnTo>
                <a:lnTo>
                  <a:pt x="1019335" y="709708"/>
                </a:lnTo>
                <a:lnTo>
                  <a:pt x="1001594" y="751663"/>
                </a:lnTo>
                <a:lnTo>
                  <a:pt x="980419" y="791671"/>
                </a:lnTo>
                <a:lnTo>
                  <a:pt x="955997" y="829546"/>
                </a:lnTo>
                <a:lnTo>
                  <a:pt x="928512" y="865102"/>
                </a:lnTo>
                <a:lnTo>
                  <a:pt x="898152" y="898153"/>
                </a:lnTo>
                <a:lnTo>
                  <a:pt x="865101" y="928513"/>
                </a:lnTo>
                <a:lnTo>
                  <a:pt x="829545" y="955997"/>
                </a:lnTo>
                <a:lnTo>
                  <a:pt x="791671" y="980420"/>
                </a:lnTo>
                <a:lnTo>
                  <a:pt x="751663" y="1001594"/>
                </a:lnTo>
                <a:lnTo>
                  <a:pt x="709707" y="1019336"/>
                </a:lnTo>
                <a:lnTo>
                  <a:pt x="665990" y="1033458"/>
                </a:lnTo>
                <a:lnTo>
                  <a:pt x="620697" y="1043775"/>
                </a:lnTo>
                <a:lnTo>
                  <a:pt x="574013" y="1050101"/>
                </a:lnTo>
                <a:lnTo>
                  <a:pt x="526125" y="1052251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259300" y="258178"/>
            <a:ext cx="770890" cy="770890"/>
          </a:xfrm>
          <a:custGeom>
            <a:avLst/>
            <a:gdLst/>
            <a:ahLst/>
            <a:cxnLst/>
            <a:rect l="l" t="t" r="r" b="b"/>
            <a:pathLst>
              <a:path w="770890" h="770890">
                <a:moveTo>
                  <a:pt x="385268" y="770521"/>
                </a:moveTo>
                <a:lnTo>
                  <a:pt x="336933" y="767520"/>
                </a:lnTo>
                <a:lnTo>
                  <a:pt x="290398" y="758756"/>
                </a:lnTo>
                <a:lnTo>
                  <a:pt x="246015" y="744589"/>
                </a:lnTo>
                <a:lnTo>
                  <a:pt x="204146" y="725382"/>
                </a:lnTo>
                <a:lnTo>
                  <a:pt x="165151" y="701496"/>
                </a:lnTo>
                <a:lnTo>
                  <a:pt x="129392" y="673291"/>
                </a:lnTo>
                <a:lnTo>
                  <a:pt x="97229" y="641128"/>
                </a:lnTo>
                <a:lnTo>
                  <a:pt x="69024" y="605369"/>
                </a:lnTo>
                <a:lnTo>
                  <a:pt x="45137" y="566374"/>
                </a:lnTo>
                <a:lnTo>
                  <a:pt x="25931" y="524505"/>
                </a:lnTo>
                <a:lnTo>
                  <a:pt x="11764" y="480122"/>
                </a:lnTo>
                <a:lnTo>
                  <a:pt x="3000" y="433587"/>
                </a:lnTo>
                <a:lnTo>
                  <a:pt x="0" y="385283"/>
                </a:lnTo>
                <a:lnTo>
                  <a:pt x="3000" y="336934"/>
                </a:lnTo>
                <a:lnTo>
                  <a:pt x="11764" y="290399"/>
                </a:lnTo>
                <a:lnTo>
                  <a:pt x="25931" y="246017"/>
                </a:lnTo>
                <a:lnTo>
                  <a:pt x="45137" y="204147"/>
                </a:lnTo>
                <a:lnTo>
                  <a:pt x="69024" y="165153"/>
                </a:lnTo>
                <a:lnTo>
                  <a:pt x="97229" y="129393"/>
                </a:lnTo>
                <a:lnTo>
                  <a:pt x="129392" y="97231"/>
                </a:lnTo>
                <a:lnTo>
                  <a:pt x="165151" y="69025"/>
                </a:lnTo>
                <a:lnTo>
                  <a:pt x="204146" y="45139"/>
                </a:lnTo>
                <a:lnTo>
                  <a:pt x="246015" y="25932"/>
                </a:lnTo>
                <a:lnTo>
                  <a:pt x="290398" y="11766"/>
                </a:lnTo>
                <a:lnTo>
                  <a:pt x="336933" y="3001"/>
                </a:lnTo>
                <a:lnTo>
                  <a:pt x="385259" y="0"/>
                </a:lnTo>
                <a:lnTo>
                  <a:pt x="433585" y="3001"/>
                </a:lnTo>
                <a:lnTo>
                  <a:pt x="480120" y="11766"/>
                </a:lnTo>
                <a:lnTo>
                  <a:pt x="524503" y="25932"/>
                </a:lnTo>
                <a:lnTo>
                  <a:pt x="566372" y="45139"/>
                </a:lnTo>
                <a:lnTo>
                  <a:pt x="605367" y="69025"/>
                </a:lnTo>
                <a:lnTo>
                  <a:pt x="641126" y="97231"/>
                </a:lnTo>
                <a:lnTo>
                  <a:pt x="673289" y="129393"/>
                </a:lnTo>
                <a:lnTo>
                  <a:pt x="701494" y="165153"/>
                </a:lnTo>
                <a:lnTo>
                  <a:pt x="725381" y="204147"/>
                </a:lnTo>
                <a:lnTo>
                  <a:pt x="744588" y="246017"/>
                </a:lnTo>
                <a:lnTo>
                  <a:pt x="758754" y="290399"/>
                </a:lnTo>
                <a:lnTo>
                  <a:pt x="767518" y="336934"/>
                </a:lnTo>
                <a:lnTo>
                  <a:pt x="770519" y="385239"/>
                </a:lnTo>
                <a:lnTo>
                  <a:pt x="767518" y="433587"/>
                </a:lnTo>
                <a:lnTo>
                  <a:pt x="758754" y="480122"/>
                </a:lnTo>
                <a:lnTo>
                  <a:pt x="744588" y="524505"/>
                </a:lnTo>
                <a:lnTo>
                  <a:pt x="725381" y="566374"/>
                </a:lnTo>
                <a:lnTo>
                  <a:pt x="701494" y="605369"/>
                </a:lnTo>
                <a:lnTo>
                  <a:pt x="673289" y="641128"/>
                </a:lnTo>
                <a:lnTo>
                  <a:pt x="641126" y="673291"/>
                </a:lnTo>
                <a:lnTo>
                  <a:pt x="605367" y="701496"/>
                </a:lnTo>
                <a:lnTo>
                  <a:pt x="566372" y="725382"/>
                </a:lnTo>
                <a:lnTo>
                  <a:pt x="524503" y="744589"/>
                </a:lnTo>
                <a:lnTo>
                  <a:pt x="480120" y="758756"/>
                </a:lnTo>
                <a:lnTo>
                  <a:pt x="433585" y="767520"/>
                </a:lnTo>
                <a:lnTo>
                  <a:pt x="385268" y="770521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06274" y="5160948"/>
            <a:ext cx="3758565" cy="337820"/>
          </a:xfrm>
          <a:custGeom>
            <a:avLst/>
            <a:gdLst/>
            <a:ahLst/>
            <a:cxnLst/>
            <a:rect l="l" t="t" r="r" b="b"/>
            <a:pathLst>
              <a:path w="3758565" h="337820">
                <a:moveTo>
                  <a:pt x="0" y="0"/>
                </a:moveTo>
                <a:lnTo>
                  <a:pt x="3758234" y="0"/>
                </a:lnTo>
                <a:lnTo>
                  <a:pt x="3758234" y="337541"/>
                </a:lnTo>
                <a:lnTo>
                  <a:pt x="0" y="337541"/>
                </a:lnTo>
                <a:lnTo>
                  <a:pt x="0" y="0"/>
                </a:lnTo>
                <a:close/>
              </a:path>
            </a:pathLst>
          </a:custGeom>
          <a:solidFill>
            <a:srgbClr val="B6C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283335" y="6149607"/>
            <a:ext cx="3480435" cy="337820"/>
          </a:xfrm>
          <a:custGeom>
            <a:avLst/>
            <a:gdLst/>
            <a:ahLst/>
            <a:cxnLst/>
            <a:rect l="l" t="t" r="r" b="b"/>
            <a:pathLst>
              <a:path w="3480435" h="337820">
                <a:moveTo>
                  <a:pt x="3479899" y="337542"/>
                </a:moveTo>
                <a:lnTo>
                  <a:pt x="0" y="337542"/>
                </a:lnTo>
                <a:lnTo>
                  <a:pt x="0" y="0"/>
                </a:lnTo>
                <a:lnTo>
                  <a:pt x="3479899" y="0"/>
                </a:lnTo>
                <a:lnTo>
                  <a:pt x="3479899" y="337542"/>
                </a:lnTo>
                <a:close/>
              </a:path>
            </a:pathLst>
          </a:custGeom>
          <a:solidFill>
            <a:srgbClr val="B6C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064490" y="4684162"/>
            <a:ext cx="10222865" cy="1636395"/>
          </a:xfrm>
          <a:custGeom>
            <a:avLst/>
            <a:gdLst/>
            <a:ahLst/>
            <a:cxnLst/>
            <a:rect l="l" t="t" r="r" b="b"/>
            <a:pathLst>
              <a:path w="10222865" h="1636395">
                <a:moveTo>
                  <a:pt x="0" y="0"/>
                </a:moveTo>
                <a:lnTo>
                  <a:pt x="10222706" y="0"/>
                </a:lnTo>
                <a:lnTo>
                  <a:pt x="10222706" y="1636070"/>
                </a:lnTo>
                <a:lnTo>
                  <a:pt x="0" y="163607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37247" y="298799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662" y="695324"/>
                </a:moveTo>
                <a:lnTo>
                  <a:pt x="300537" y="692146"/>
                </a:lnTo>
                <a:lnTo>
                  <a:pt x="255323" y="682889"/>
                </a:lnTo>
                <a:lnTo>
                  <a:pt x="212437" y="667970"/>
                </a:lnTo>
                <a:lnTo>
                  <a:pt x="172297" y="647805"/>
                </a:lnTo>
                <a:lnTo>
                  <a:pt x="135318" y="622812"/>
                </a:lnTo>
                <a:lnTo>
                  <a:pt x="101918" y="593406"/>
                </a:lnTo>
                <a:lnTo>
                  <a:pt x="72512" y="560006"/>
                </a:lnTo>
                <a:lnTo>
                  <a:pt x="47519" y="523027"/>
                </a:lnTo>
                <a:lnTo>
                  <a:pt x="27354" y="482887"/>
                </a:lnTo>
                <a:lnTo>
                  <a:pt x="12435" y="440001"/>
                </a:lnTo>
                <a:lnTo>
                  <a:pt x="3178" y="394787"/>
                </a:lnTo>
                <a:lnTo>
                  <a:pt x="0" y="347662"/>
                </a:lnTo>
                <a:lnTo>
                  <a:pt x="3180" y="300537"/>
                </a:lnTo>
                <a:lnTo>
                  <a:pt x="12444" y="255323"/>
                </a:lnTo>
                <a:lnTo>
                  <a:pt x="27373" y="212437"/>
                </a:lnTo>
                <a:lnTo>
                  <a:pt x="47549" y="172297"/>
                </a:lnTo>
                <a:lnTo>
                  <a:pt x="72554" y="135318"/>
                </a:lnTo>
                <a:lnTo>
                  <a:pt x="101968" y="101918"/>
                </a:lnTo>
                <a:lnTo>
                  <a:pt x="135376" y="72512"/>
                </a:lnTo>
                <a:lnTo>
                  <a:pt x="172357" y="47519"/>
                </a:lnTo>
                <a:lnTo>
                  <a:pt x="212495" y="27354"/>
                </a:lnTo>
                <a:lnTo>
                  <a:pt x="255370" y="12435"/>
                </a:lnTo>
                <a:lnTo>
                  <a:pt x="300565" y="3178"/>
                </a:lnTo>
                <a:lnTo>
                  <a:pt x="347662" y="0"/>
                </a:lnTo>
                <a:lnTo>
                  <a:pt x="394787" y="3178"/>
                </a:lnTo>
                <a:lnTo>
                  <a:pt x="440001" y="12435"/>
                </a:lnTo>
                <a:lnTo>
                  <a:pt x="482887" y="27354"/>
                </a:lnTo>
                <a:lnTo>
                  <a:pt x="483517" y="27671"/>
                </a:lnTo>
                <a:lnTo>
                  <a:pt x="346130" y="27671"/>
                </a:lnTo>
                <a:lnTo>
                  <a:pt x="344604" y="27812"/>
                </a:lnTo>
                <a:lnTo>
                  <a:pt x="343072" y="27812"/>
                </a:lnTo>
                <a:lnTo>
                  <a:pt x="343072" y="29203"/>
                </a:lnTo>
                <a:lnTo>
                  <a:pt x="315400" y="29203"/>
                </a:lnTo>
                <a:lnTo>
                  <a:pt x="306087" y="30293"/>
                </a:lnTo>
                <a:lnTo>
                  <a:pt x="296905" y="31670"/>
                </a:lnTo>
                <a:lnTo>
                  <a:pt x="287826" y="33309"/>
                </a:lnTo>
                <a:lnTo>
                  <a:pt x="278825" y="35184"/>
                </a:lnTo>
                <a:lnTo>
                  <a:pt x="278825" y="42691"/>
                </a:lnTo>
                <a:lnTo>
                  <a:pt x="251153" y="42691"/>
                </a:lnTo>
                <a:lnTo>
                  <a:pt x="241761" y="45848"/>
                </a:lnTo>
                <a:lnTo>
                  <a:pt x="232552" y="49264"/>
                </a:lnTo>
                <a:lnTo>
                  <a:pt x="223500" y="52939"/>
                </a:lnTo>
                <a:lnTo>
                  <a:pt x="214578" y="56875"/>
                </a:lnTo>
                <a:lnTo>
                  <a:pt x="214578" y="71200"/>
                </a:lnTo>
                <a:lnTo>
                  <a:pt x="186901" y="71200"/>
                </a:lnTo>
                <a:lnTo>
                  <a:pt x="177412" y="76988"/>
                </a:lnTo>
                <a:lnTo>
                  <a:pt x="168145" y="83075"/>
                </a:lnTo>
                <a:lnTo>
                  <a:pt x="159114" y="89449"/>
                </a:lnTo>
                <a:lnTo>
                  <a:pt x="150331" y="96096"/>
                </a:lnTo>
                <a:lnTo>
                  <a:pt x="150331" y="120432"/>
                </a:lnTo>
                <a:lnTo>
                  <a:pt x="122795" y="120432"/>
                </a:lnTo>
                <a:lnTo>
                  <a:pt x="112913" y="130650"/>
                </a:lnTo>
                <a:lnTo>
                  <a:pt x="103515" y="141273"/>
                </a:lnTo>
                <a:lnTo>
                  <a:pt x="94614" y="152287"/>
                </a:lnTo>
                <a:lnTo>
                  <a:pt x="86220" y="163678"/>
                </a:lnTo>
                <a:lnTo>
                  <a:pt x="86220" y="210960"/>
                </a:lnTo>
                <a:lnTo>
                  <a:pt x="58543" y="210960"/>
                </a:lnTo>
                <a:lnTo>
                  <a:pt x="45411" y="242937"/>
                </a:lnTo>
                <a:lnTo>
                  <a:pt x="35773" y="276529"/>
                </a:lnTo>
                <a:lnTo>
                  <a:pt x="29837" y="311477"/>
                </a:lnTo>
                <a:lnTo>
                  <a:pt x="27812" y="347521"/>
                </a:lnTo>
                <a:lnTo>
                  <a:pt x="29857" y="383706"/>
                </a:lnTo>
                <a:lnTo>
                  <a:pt x="35826" y="418689"/>
                </a:lnTo>
                <a:lnTo>
                  <a:pt x="45470" y="452264"/>
                </a:lnTo>
                <a:lnTo>
                  <a:pt x="58543" y="484223"/>
                </a:lnTo>
                <a:lnTo>
                  <a:pt x="86220" y="484223"/>
                </a:lnTo>
                <a:lnTo>
                  <a:pt x="86220" y="531646"/>
                </a:lnTo>
                <a:lnTo>
                  <a:pt x="94614" y="543037"/>
                </a:lnTo>
                <a:lnTo>
                  <a:pt x="103515" y="554051"/>
                </a:lnTo>
                <a:lnTo>
                  <a:pt x="112913" y="564674"/>
                </a:lnTo>
                <a:lnTo>
                  <a:pt x="122795" y="574892"/>
                </a:lnTo>
                <a:lnTo>
                  <a:pt x="150331" y="574892"/>
                </a:lnTo>
                <a:lnTo>
                  <a:pt x="150331" y="599228"/>
                </a:lnTo>
                <a:lnTo>
                  <a:pt x="159173" y="605935"/>
                </a:lnTo>
                <a:lnTo>
                  <a:pt x="168198" y="612302"/>
                </a:lnTo>
                <a:lnTo>
                  <a:pt x="177432" y="618356"/>
                </a:lnTo>
                <a:lnTo>
                  <a:pt x="186901" y="624124"/>
                </a:lnTo>
                <a:lnTo>
                  <a:pt x="214578" y="624124"/>
                </a:lnTo>
                <a:lnTo>
                  <a:pt x="214578" y="638585"/>
                </a:lnTo>
                <a:lnTo>
                  <a:pt x="223519" y="642524"/>
                </a:lnTo>
                <a:lnTo>
                  <a:pt x="232605" y="646200"/>
                </a:lnTo>
                <a:lnTo>
                  <a:pt x="241820" y="649615"/>
                </a:lnTo>
                <a:lnTo>
                  <a:pt x="251153" y="652768"/>
                </a:lnTo>
                <a:lnTo>
                  <a:pt x="278825" y="652768"/>
                </a:lnTo>
                <a:lnTo>
                  <a:pt x="278825" y="659863"/>
                </a:lnTo>
                <a:lnTo>
                  <a:pt x="287845" y="661735"/>
                </a:lnTo>
                <a:lnTo>
                  <a:pt x="296956" y="663373"/>
                </a:lnTo>
                <a:lnTo>
                  <a:pt x="306144" y="664751"/>
                </a:lnTo>
                <a:lnTo>
                  <a:pt x="315400" y="665844"/>
                </a:lnTo>
                <a:lnTo>
                  <a:pt x="343072" y="665844"/>
                </a:lnTo>
                <a:lnTo>
                  <a:pt x="343072" y="667511"/>
                </a:lnTo>
                <a:lnTo>
                  <a:pt x="344604" y="667511"/>
                </a:lnTo>
                <a:lnTo>
                  <a:pt x="346130" y="667653"/>
                </a:lnTo>
                <a:lnTo>
                  <a:pt x="481954" y="667653"/>
                </a:lnTo>
                <a:lnTo>
                  <a:pt x="447389" y="680793"/>
                </a:lnTo>
                <a:lnTo>
                  <a:pt x="398262" y="691657"/>
                </a:lnTo>
                <a:lnTo>
                  <a:pt x="347662" y="695324"/>
                </a:lnTo>
                <a:close/>
              </a:path>
              <a:path w="695325" h="695325">
                <a:moveTo>
                  <a:pt x="532964" y="54235"/>
                </a:moveTo>
                <a:lnTo>
                  <a:pt x="475183" y="54235"/>
                </a:lnTo>
                <a:lnTo>
                  <a:pt x="445149" y="42927"/>
                </a:lnTo>
                <a:lnTo>
                  <a:pt x="413771" y="34591"/>
                </a:lnTo>
                <a:lnTo>
                  <a:pt x="381219" y="29436"/>
                </a:lnTo>
                <a:lnTo>
                  <a:pt x="347662" y="27671"/>
                </a:lnTo>
                <a:lnTo>
                  <a:pt x="483517" y="27671"/>
                </a:lnTo>
                <a:lnTo>
                  <a:pt x="523027" y="47519"/>
                </a:lnTo>
                <a:lnTo>
                  <a:pt x="532964" y="54235"/>
                </a:lnTo>
                <a:close/>
              </a:path>
              <a:path w="695325" h="695325">
                <a:moveTo>
                  <a:pt x="343072" y="665844"/>
                </a:moveTo>
                <a:lnTo>
                  <a:pt x="315400" y="665844"/>
                </a:lnTo>
                <a:lnTo>
                  <a:pt x="315400" y="29203"/>
                </a:lnTo>
                <a:lnTo>
                  <a:pt x="343072" y="29203"/>
                </a:lnTo>
                <a:lnTo>
                  <a:pt x="343072" y="54235"/>
                </a:lnTo>
                <a:lnTo>
                  <a:pt x="532964" y="54235"/>
                </a:lnTo>
                <a:lnTo>
                  <a:pt x="560006" y="72512"/>
                </a:lnTo>
                <a:lnTo>
                  <a:pt x="570677" y="81907"/>
                </a:lnTo>
                <a:lnTo>
                  <a:pt x="343072" y="81907"/>
                </a:lnTo>
                <a:lnTo>
                  <a:pt x="343072" y="110556"/>
                </a:lnTo>
                <a:lnTo>
                  <a:pt x="601012" y="110556"/>
                </a:lnTo>
                <a:lnTo>
                  <a:pt x="622812" y="135318"/>
                </a:lnTo>
                <a:lnTo>
                  <a:pt x="624778" y="138228"/>
                </a:lnTo>
                <a:lnTo>
                  <a:pt x="343072" y="138228"/>
                </a:lnTo>
                <a:lnTo>
                  <a:pt x="343072" y="166323"/>
                </a:lnTo>
                <a:lnTo>
                  <a:pt x="643768" y="166323"/>
                </a:lnTo>
                <a:lnTo>
                  <a:pt x="647805" y="172297"/>
                </a:lnTo>
                <a:lnTo>
                  <a:pt x="658776" y="194136"/>
                </a:lnTo>
                <a:lnTo>
                  <a:pt x="343072" y="194136"/>
                </a:lnTo>
                <a:lnTo>
                  <a:pt x="343072" y="222226"/>
                </a:lnTo>
                <a:lnTo>
                  <a:pt x="671375" y="222226"/>
                </a:lnTo>
                <a:lnTo>
                  <a:pt x="681002" y="249898"/>
                </a:lnTo>
                <a:lnTo>
                  <a:pt x="343072" y="249898"/>
                </a:lnTo>
                <a:lnTo>
                  <a:pt x="343072" y="277988"/>
                </a:lnTo>
                <a:lnTo>
                  <a:pt x="687529" y="277988"/>
                </a:lnTo>
                <a:lnTo>
                  <a:pt x="692146" y="300537"/>
                </a:lnTo>
                <a:lnTo>
                  <a:pt x="692492" y="305665"/>
                </a:lnTo>
                <a:lnTo>
                  <a:pt x="343072" y="305665"/>
                </a:lnTo>
                <a:lnTo>
                  <a:pt x="343072" y="333755"/>
                </a:lnTo>
                <a:lnTo>
                  <a:pt x="694387" y="333755"/>
                </a:lnTo>
                <a:lnTo>
                  <a:pt x="695324" y="347662"/>
                </a:lnTo>
                <a:lnTo>
                  <a:pt x="694334" y="361568"/>
                </a:lnTo>
                <a:lnTo>
                  <a:pt x="367549" y="361568"/>
                </a:lnTo>
                <a:lnTo>
                  <a:pt x="382292" y="376312"/>
                </a:lnTo>
                <a:lnTo>
                  <a:pt x="343072" y="376312"/>
                </a:lnTo>
                <a:lnTo>
                  <a:pt x="343072" y="416081"/>
                </a:lnTo>
                <a:lnTo>
                  <a:pt x="382151" y="455160"/>
                </a:lnTo>
                <a:lnTo>
                  <a:pt x="343072" y="455160"/>
                </a:lnTo>
                <a:lnTo>
                  <a:pt x="343072" y="494930"/>
                </a:lnTo>
                <a:lnTo>
                  <a:pt x="382292" y="534150"/>
                </a:lnTo>
                <a:lnTo>
                  <a:pt x="343072" y="534150"/>
                </a:lnTo>
                <a:lnTo>
                  <a:pt x="342936" y="574479"/>
                </a:lnTo>
                <a:lnTo>
                  <a:pt x="382151" y="613694"/>
                </a:lnTo>
                <a:lnTo>
                  <a:pt x="343072" y="613694"/>
                </a:lnTo>
                <a:lnTo>
                  <a:pt x="343072" y="665844"/>
                </a:lnTo>
                <a:close/>
              </a:path>
              <a:path w="695325" h="695325">
                <a:moveTo>
                  <a:pt x="278825" y="652768"/>
                </a:moveTo>
                <a:lnTo>
                  <a:pt x="251153" y="652768"/>
                </a:lnTo>
                <a:lnTo>
                  <a:pt x="251153" y="42691"/>
                </a:lnTo>
                <a:lnTo>
                  <a:pt x="278825" y="42691"/>
                </a:lnTo>
                <a:lnTo>
                  <a:pt x="278825" y="652768"/>
                </a:lnTo>
                <a:close/>
              </a:path>
              <a:path w="695325" h="695325">
                <a:moveTo>
                  <a:pt x="214578" y="624124"/>
                </a:moveTo>
                <a:lnTo>
                  <a:pt x="186901" y="624124"/>
                </a:lnTo>
                <a:lnTo>
                  <a:pt x="186901" y="71200"/>
                </a:lnTo>
                <a:lnTo>
                  <a:pt x="214578" y="71200"/>
                </a:lnTo>
                <a:lnTo>
                  <a:pt x="214578" y="624124"/>
                </a:lnTo>
                <a:close/>
              </a:path>
              <a:path w="695325" h="695325">
                <a:moveTo>
                  <a:pt x="601012" y="110556"/>
                </a:moveTo>
                <a:lnTo>
                  <a:pt x="562240" y="110556"/>
                </a:lnTo>
                <a:lnTo>
                  <a:pt x="553536" y="102912"/>
                </a:lnTo>
                <a:lnTo>
                  <a:pt x="544545" y="95606"/>
                </a:lnTo>
                <a:lnTo>
                  <a:pt x="535293" y="88613"/>
                </a:lnTo>
                <a:lnTo>
                  <a:pt x="525806" y="81907"/>
                </a:lnTo>
                <a:lnTo>
                  <a:pt x="570677" y="81907"/>
                </a:lnTo>
                <a:lnTo>
                  <a:pt x="593406" y="101918"/>
                </a:lnTo>
                <a:lnTo>
                  <a:pt x="601012" y="110556"/>
                </a:lnTo>
                <a:close/>
              </a:path>
              <a:path w="695325" h="695325">
                <a:moveTo>
                  <a:pt x="150331" y="574892"/>
                </a:moveTo>
                <a:lnTo>
                  <a:pt x="122795" y="574892"/>
                </a:lnTo>
                <a:lnTo>
                  <a:pt x="122795" y="120432"/>
                </a:lnTo>
                <a:lnTo>
                  <a:pt x="150331" y="120432"/>
                </a:lnTo>
                <a:lnTo>
                  <a:pt x="150331" y="574892"/>
                </a:lnTo>
                <a:close/>
              </a:path>
              <a:path w="695325" h="695325">
                <a:moveTo>
                  <a:pt x="643768" y="166323"/>
                </a:moveTo>
                <a:lnTo>
                  <a:pt x="611049" y="166323"/>
                </a:lnTo>
                <a:lnTo>
                  <a:pt x="605859" y="159079"/>
                </a:lnTo>
                <a:lnTo>
                  <a:pt x="600499" y="151964"/>
                </a:lnTo>
                <a:lnTo>
                  <a:pt x="594956" y="145005"/>
                </a:lnTo>
                <a:lnTo>
                  <a:pt x="589217" y="138228"/>
                </a:lnTo>
                <a:lnTo>
                  <a:pt x="624778" y="138228"/>
                </a:lnTo>
                <a:lnTo>
                  <a:pt x="643768" y="166323"/>
                </a:lnTo>
                <a:close/>
              </a:path>
              <a:path w="695325" h="695325">
                <a:moveTo>
                  <a:pt x="671375" y="222226"/>
                </a:moveTo>
                <a:lnTo>
                  <a:pt x="642061" y="222226"/>
                </a:lnTo>
                <a:lnTo>
                  <a:pt x="638854" y="215078"/>
                </a:lnTo>
                <a:lnTo>
                  <a:pt x="635490" y="208023"/>
                </a:lnTo>
                <a:lnTo>
                  <a:pt x="631971" y="201046"/>
                </a:lnTo>
                <a:lnTo>
                  <a:pt x="628296" y="194136"/>
                </a:lnTo>
                <a:lnTo>
                  <a:pt x="658776" y="194136"/>
                </a:lnTo>
                <a:lnTo>
                  <a:pt x="667970" y="212437"/>
                </a:lnTo>
                <a:lnTo>
                  <a:pt x="671375" y="222226"/>
                </a:lnTo>
                <a:close/>
              </a:path>
              <a:path w="695325" h="695325">
                <a:moveTo>
                  <a:pt x="86220" y="484223"/>
                </a:moveTo>
                <a:lnTo>
                  <a:pt x="58543" y="484223"/>
                </a:lnTo>
                <a:lnTo>
                  <a:pt x="58543" y="210960"/>
                </a:lnTo>
                <a:lnTo>
                  <a:pt x="86220" y="210960"/>
                </a:lnTo>
                <a:lnTo>
                  <a:pt x="86220" y="484223"/>
                </a:lnTo>
                <a:close/>
              </a:path>
              <a:path w="695325" h="695325">
                <a:moveTo>
                  <a:pt x="687529" y="277988"/>
                </a:moveTo>
                <a:lnTo>
                  <a:pt x="660004" y="277988"/>
                </a:lnTo>
                <a:lnTo>
                  <a:pt x="658280" y="270903"/>
                </a:lnTo>
                <a:lnTo>
                  <a:pt x="656439" y="263841"/>
                </a:lnTo>
                <a:lnTo>
                  <a:pt x="654468" y="256831"/>
                </a:lnTo>
                <a:lnTo>
                  <a:pt x="652356" y="249898"/>
                </a:lnTo>
                <a:lnTo>
                  <a:pt x="681002" y="249898"/>
                </a:lnTo>
                <a:lnTo>
                  <a:pt x="682889" y="255323"/>
                </a:lnTo>
                <a:lnTo>
                  <a:pt x="687529" y="277988"/>
                </a:lnTo>
                <a:close/>
              </a:path>
              <a:path w="695325" h="695325">
                <a:moveTo>
                  <a:pt x="694387" y="333755"/>
                </a:moveTo>
                <a:lnTo>
                  <a:pt x="667370" y="333755"/>
                </a:lnTo>
                <a:lnTo>
                  <a:pt x="666981" y="326687"/>
                </a:lnTo>
                <a:lnTo>
                  <a:pt x="666434" y="319657"/>
                </a:lnTo>
                <a:lnTo>
                  <a:pt x="665731" y="312655"/>
                </a:lnTo>
                <a:lnTo>
                  <a:pt x="664871" y="305665"/>
                </a:lnTo>
                <a:lnTo>
                  <a:pt x="692492" y="305665"/>
                </a:lnTo>
                <a:lnTo>
                  <a:pt x="694387" y="333755"/>
                </a:lnTo>
                <a:close/>
              </a:path>
              <a:path w="695325" h="695325">
                <a:moveTo>
                  <a:pt x="614026" y="570861"/>
                </a:moveTo>
                <a:lnTo>
                  <a:pt x="576842" y="570861"/>
                </a:lnTo>
                <a:lnTo>
                  <a:pt x="581711" y="565726"/>
                </a:lnTo>
                <a:lnTo>
                  <a:pt x="586490" y="560537"/>
                </a:lnTo>
                <a:lnTo>
                  <a:pt x="591138" y="555296"/>
                </a:lnTo>
                <a:lnTo>
                  <a:pt x="595616" y="550002"/>
                </a:lnTo>
                <a:lnTo>
                  <a:pt x="407183" y="361568"/>
                </a:lnTo>
                <a:lnTo>
                  <a:pt x="446398" y="361568"/>
                </a:lnTo>
                <a:lnTo>
                  <a:pt x="612304" y="527474"/>
                </a:lnTo>
                <a:lnTo>
                  <a:pt x="644790" y="527474"/>
                </a:lnTo>
                <a:lnTo>
                  <a:pt x="641418" y="533721"/>
                </a:lnTo>
                <a:lnTo>
                  <a:pt x="614026" y="570861"/>
                </a:lnTo>
                <a:close/>
              </a:path>
              <a:path w="695325" h="695325">
                <a:moveTo>
                  <a:pt x="644790" y="527474"/>
                </a:moveTo>
                <a:lnTo>
                  <a:pt x="612304" y="527474"/>
                </a:lnTo>
                <a:lnTo>
                  <a:pt x="617019" y="520329"/>
                </a:lnTo>
                <a:lnTo>
                  <a:pt x="621567" y="513080"/>
                </a:lnTo>
                <a:lnTo>
                  <a:pt x="625933" y="505727"/>
                </a:lnTo>
                <a:lnTo>
                  <a:pt x="630105" y="498270"/>
                </a:lnTo>
                <a:lnTo>
                  <a:pt x="493403" y="361568"/>
                </a:lnTo>
                <a:lnTo>
                  <a:pt x="532618" y="361568"/>
                </a:lnTo>
                <a:lnTo>
                  <a:pt x="642480" y="471571"/>
                </a:lnTo>
                <a:lnTo>
                  <a:pt x="671677" y="471571"/>
                </a:lnTo>
                <a:lnTo>
                  <a:pt x="664498" y="490969"/>
                </a:lnTo>
                <a:lnTo>
                  <a:pt x="644790" y="527474"/>
                </a:lnTo>
                <a:close/>
              </a:path>
              <a:path w="695325" h="695325">
                <a:moveTo>
                  <a:pt x="671677" y="471571"/>
                </a:moveTo>
                <a:lnTo>
                  <a:pt x="642480" y="471571"/>
                </a:lnTo>
                <a:lnTo>
                  <a:pt x="645505" y="464244"/>
                </a:lnTo>
                <a:lnTo>
                  <a:pt x="648321" y="456864"/>
                </a:lnTo>
                <a:lnTo>
                  <a:pt x="650929" y="449432"/>
                </a:lnTo>
                <a:lnTo>
                  <a:pt x="653328" y="441949"/>
                </a:lnTo>
                <a:lnTo>
                  <a:pt x="572947" y="361568"/>
                </a:lnTo>
                <a:lnTo>
                  <a:pt x="612162" y="361568"/>
                </a:lnTo>
                <a:lnTo>
                  <a:pt x="661395" y="410659"/>
                </a:lnTo>
                <a:lnTo>
                  <a:pt x="688900" y="410659"/>
                </a:lnTo>
                <a:lnTo>
                  <a:pt x="681400" y="445298"/>
                </a:lnTo>
                <a:lnTo>
                  <a:pt x="671677" y="471571"/>
                </a:lnTo>
                <a:close/>
              </a:path>
              <a:path w="695325" h="695325">
                <a:moveTo>
                  <a:pt x="688900" y="410659"/>
                </a:moveTo>
                <a:lnTo>
                  <a:pt x="661395" y="410659"/>
                </a:lnTo>
                <a:lnTo>
                  <a:pt x="663557" y="398589"/>
                </a:lnTo>
                <a:lnTo>
                  <a:pt x="665252" y="386375"/>
                </a:lnTo>
                <a:lnTo>
                  <a:pt x="666478" y="374030"/>
                </a:lnTo>
                <a:lnTo>
                  <a:pt x="667234" y="361568"/>
                </a:lnTo>
                <a:lnTo>
                  <a:pt x="694334" y="361568"/>
                </a:lnTo>
                <a:lnTo>
                  <a:pt x="691787" y="397324"/>
                </a:lnTo>
                <a:lnTo>
                  <a:pt x="688900" y="410659"/>
                </a:lnTo>
                <a:close/>
              </a:path>
              <a:path w="695325" h="695325">
                <a:moveTo>
                  <a:pt x="578621" y="607436"/>
                </a:moveTo>
                <a:lnTo>
                  <a:pt x="534427" y="607436"/>
                </a:lnTo>
                <a:lnTo>
                  <a:pt x="540133" y="603212"/>
                </a:lnTo>
                <a:lnTo>
                  <a:pt x="545760" y="598884"/>
                </a:lnTo>
                <a:lnTo>
                  <a:pt x="551284" y="594451"/>
                </a:lnTo>
                <a:lnTo>
                  <a:pt x="556678" y="589912"/>
                </a:lnTo>
                <a:lnTo>
                  <a:pt x="343072" y="376312"/>
                </a:lnTo>
                <a:lnTo>
                  <a:pt x="382292" y="376312"/>
                </a:lnTo>
                <a:lnTo>
                  <a:pt x="576842" y="570861"/>
                </a:lnTo>
                <a:lnTo>
                  <a:pt x="614026" y="570861"/>
                </a:lnTo>
                <a:lnTo>
                  <a:pt x="612494" y="572939"/>
                </a:lnTo>
                <a:lnTo>
                  <a:pt x="578621" y="607436"/>
                </a:lnTo>
                <a:close/>
              </a:path>
              <a:path w="695325" h="695325">
                <a:moveTo>
                  <a:pt x="540638" y="636640"/>
                </a:moveTo>
                <a:lnTo>
                  <a:pt x="484782" y="636640"/>
                </a:lnTo>
                <a:lnTo>
                  <a:pt x="491385" y="633411"/>
                </a:lnTo>
                <a:lnTo>
                  <a:pt x="497870" y="629999"/>
                </a:lnTo>
                <a:lnTo>
                  <a:pt x="504278" y="626430"/>
                </a:lnTo>
                <a:lnTo>
                  <a:pt x="510645" y="622734"/>
                </a:lnTo>
                <a:lnTo>
                  <a:pt x="343072" y="455160"/>
                </a:lnTo>
                <a:lnTo>
                  <a:pt x="382151" y="455160"/>
                </a:lnTo>
                <a:lnTo>
                  <a:pt x="534427" y="607436"/>
                </a:lnTo>
                <a:lnTo>
                  <a:pt x="578621" y="607436"/>
                </a:lnTo>
                <a:lnTo>
                  <a:pt x="578062" y="608006"/>
                </a:lnTo>
                <a:lnTo>
                  <a:pt x="540638" y="636640"/>
                </a:lnTo>
                <a:close/>
              </a:path>
              <a:path w="695325" h="695325">
                <a:moveTo>
                  <a:pt x="503849" y="657636"/>
                </a:moveTo>
                <a:lnTo>
                  <a:pt x="426092" y="657636"/>
                </a:lnTo>
                <a:lnTo>
                  <a:pt x="433970" y="655573"/>
                </a:lnTo>
                <a:lnTo>
                  <a:pt x="441756" y="653327"/>
                </a:lnTo>
                <a:lnTo>
                  <a:pt x="449463" y="650873"/>
                </a:lnTo>
                <a:lnTo>
                  <a:pt x="457105" y="648184"/>
                </a:lnTo>
                <a:lnTo>
                  <a:pt x="343072" y="534150"/>
                </a:lnTo>
                <a:lnTo>
                  <a:pt x="382292" y="534150"/>
                </a:lnTo>
                <a:lnTo>
                  <a:pt x="484782" y="636640"/>
                </a:lnTo>
                <a:lnTo>
                  <a:pt x="540638" y="636640"/>
                </a:lnTo>
                <a:lnTo>
                  <a:pt x="538458" y="638308"/>
                </a:lnTo>
                <a:lnTo>
                  <a:pt x="503849" y="657636"/>
                </a:lnTo>
                <a:close/>
              </a:path>
              <a:path w="695325" h="695325">
                <a:moveTo>
                  <a:pt x="481954" y="667653"/>
                </a:moveTo>
                <a:lnTo>
                  <a:pt x="347803" y="667653"/>
                </a:lnTo>
                <a:lnTo>
                  <a:pt x="359352" y="667444"/>
                </a:lnTo>
                <a:lnTo>
                  <a:pt x="370851" y="666817"/>
                </a:lnTo>
                <a:lnTo>
                  <a:pt x="382298" y="665773"/>
                </a:lnTo>
                <a:lnTo>
                  <a:pt x="393695" y="664312"/>
                </a:lnTo>
                <a:lnTo>
                  <a:pt x="343072" y="613694"/>
                </a:lnTo>
                <a:lnTo>
                  <a:pt x="382151" y="613694"/>
                </a:lnTo>
                <a:lnTo>
                  <a:pt x="426092" y="657636"/>
                </a:lnTo>
                <a:lnTo>
                  <a:pt x="503849" y="657636"/>
                </a:lnTo>
                <a:lnTo>
                  <a:pt x="494351" y="662940"/>
                </a:lnTo>
                <a:lnTo>
                  <a:pt x="481954" y="667653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243079" y="4976074"/>
            <a:ext cx="1052830" cy="1052830"/>
          </a:xfrm>
          <a:custGeom>
            <a:avLst/>
            <a:gdLst/>
            <a:ahLst/>
            <a:cxnLst/>
            <a:rect l="l" t="t" r="r" b="b"/>
            <a:pathLst>
              <a:path w="1052829" h="1052829">
                <a:moveTo>
                  <a:pt x="526128" y="1052251"/>
                </a:moveTo>
                <a:lnTo>
                  <a:pt x="478237" y="1050102"/>
                </a:lnTo>
                <a:lnTo>
                  <a:pt x="431553" y="1043775"/>
                </a:lnTo>
                <a:lnTo>
                  <a:pt x="386260" y="1033458"/>
                </a:lnTo>
                <a:lnTo>
                  <a:pt x="342542" y="1019336"/>
                </a:lnTo>
                <a:lnTo>
                  <a:pt x="300587" y="1001595"/>
                </a:lnTo>
                <a:lnTo>
                  <a:pt x="260579" y="980420"/>
                </a:lnTo>
                <a:lnTo>
                  <a:pt x="222704" y="955998"/>
                </a:lnTo>
                <a:lnTo>
                  <a:pt x="187148" y="928513"/>
                </a:lnTo>
                <a:lnTo>
                  <a:pt x="154097" y="898153"/>
                </a:lnTo>
                <a:lnTo>
                  <a:pt x="123737" y="865102"/>
                </a:lnTo>
                <a:lnTo>
                  <a:pt x="96253" y="829546"/>
                </a:lnTo>
                <a:lnTo>
                  <a:pt x="71830" y="791671"/>
                </a:lnTo>
                <a:lnTo>
                  <a:pt x="50656" y="751663"/>
                </a:lnTo>
                <a:lnTo>
                  <a:pt x="32914" y="709708"/>
                </a:lnTo>
                <a:lnTo>
                  <a:pt x="18792" y="665991"/>
                </a:lnTo>
                <a:lnTo>
                  <a:pt x="8475" y="620697"/>
                </a:lnTo>
                <a:lnTo>
                  <a:pt x="2149" y="574014"/>
                </a:lnTo>
                <a:lnTo>
                  <a:pt x="0" y="526104"/>
                </a:lnTo>
                <a:lnTo>
                  <a:pt x="2149" y="478237"/>
                </a:lnTo>
                <a:lnTo>
                  <a:pt x="8475" y="431554"/>
                </a:lnTo>
                <a:lnTo>
                  <a:pt x="18792" y="386260"/>
                </a:lnTo>
                <a:lnTo>
                  <a:pt x="32914" y="342543"/>
                </a:lnTo>
                <a:lnTo>
                  <a:pt x="50656" y="300588"/>
                </a:lnTo>
                <a:lnTo>
                  <a:pt x="71830" y="260580"/>
                </a:lnTo>
                <a:lnTo>
                  <a:pt x="96253" y="222705"/>
                </a:lnTo>
                <a:lnTo>
                  <a:pt x="123737" y="187149"/>
                </a:lnTo>
                <a:lnTo>
                  <a:pt x="154097" y="154098"/>
                </a:lnTo>
                <a:lnTo>
                  <a:pt x="187148" y="123738"/>
                </a:lnTo>
                <a:lnTo>
                  <a:pt x="222704" y="96253"/>
                </a:lnTo>
                <a:lnTo>
                  <a:pt x="260579" y="71831"/>
                </a:lnTo>
                <a:lnTo>
                  <a:pt x="300587" y="50656"/>
                </a:lnTo>
                <a:lnTo>
                  <a:pt x="342542" y="32915"/>
                </a:lnTo>
                <a:lnTo>
                  <a:pt x="386260" y="18793"/>
                </a:lnTo>
                <a:lnTo>
                  <a:pt x="431553" y="8476"/>
                </a:lnTo>
                <a:lnTo>
                  <a:pt x="478237" y="2150"/>
                </a:lnTo>
                <a:lnTo>
                  <a:pt x="526124" y="0"/>
                </a:lnTo>
                <a:lnTo>
                  <a:pt x="574013" y="2150"/>
                </a:lnTo>
                <a:lnTo>
                  <a:pt x="620697" y="8476"/>
                </a:lnTo>
                <a:lnTo>
                  <a:pt x="665990" y="18793"/>
                </a:lnTo>
                <a:lnTo>
                  <a:pt x="709707" y="32915"/>
                </a:lnTo>
                <a:lnTo>
                  <a:pt x="751663" y="50656"/>
                </a:lnTo>
                <a:lnTo>
                  <a:pt x="791671" y="71831"/>
                </a:lnTo>
                <a:lnTo>
                  <a:pt x="829545" y="96253"/>
                </a:lnTo>
                <a:lnTo>
                  <a:pt x="865101" y="123738"/>
                </a:lnTo>
                <a:lnTo>
                  <a:pt x="898152" y="154098"/>
                </a:lnTo>
                <a:lnTo>
                  <a:pt x="928512" y="187149"/>
                </a:lnTo>
                <a:lnTo>
                  <a:pt x="955997" y="222705"/>
                </a:lnTo>
                <a:lnTo>
                  <a:pt x="980419" y="260580"/>
                </a:lnTo>
                <a:lnTo>
                  <a:pt x="1001594" y="300588"/>
                </a:lnTo>
                <a:lnTo>
                  <a:pt x="1019335" y="342543"/>
                </a:lnTo>
                <a:lnTo>
                  <a:pt x="1033457" y="386260"/>
                </a:lnTo>
                <a:lnTo>
                  <a:pt x="1043774" y="431554"/>
                </a:lnTo>
                <a:lnTo>
                  <a:pt x="1050101" y="478237"/>
                </a:lnTo>
                <a:lnTo>
                  <a:pt x="1052249" y="526125"/>
                </a:lnTo>
                <a:lnTo>
                  <a:pt x="1050101" y="574014"/>
                </a:lnTo>
                <a:lnTo>
                  <a:pt x="1043774" y="620697"/>
                </a:lnTo>
                <a:lnTo>
                  <a:pt x="1033457" y="665991"/>
                </a:lnTo>
                <a:lnTo>
                  <a:pt x="1019335" y="709708"/>
                </a:lnTo>
                <a:lnTo>
                  <a:pt x="1001594" y="751663"/>
                </a:lnTo>
                <a:lnTo>
                  <a:pt x="980419" y="791671"/>
                </a:lnTo>
                <a:lnTo>
                  <a:pt x="955997" y="829546"/>
                </a:lnTo>
                <a:lnTo>
                  <a:pt x="928512" y="865102"/>
                </a:lnTo>
                <a:lnTo>
                  <a:pt x="898152" y="898153"/>
                </a:lnTo>
                <a:lnTo>
                  <a:pt x="865101" y="928513"/>
                </a:lnTo>
                <a:lnTo>
                  <a:pt x="829545" y="955998"/>
                </a:lnTo>
                <a:lnTo>
                  <a:pt x="791671" y="980420"/>
                </a:lnTo>
                <a:lnTo>
                  <a:pt x="751663" y="1001595"/>
                </a:lnTo>
                <a:lnTo>
                  <a:pt x="709707" y="1019336"/>
                </a:lnTo>
                <a:lnTo>
                  <a:pt x="665990" y="1033458"/>
                </a:lnTo>
                <a:lnTo>
                  <a:pt x="620697" y="1043775"/>
                </a:lnTo>
                <a:lnTo>
                  <a:pt x="574013" y="1050102"/>
                </a:lnTo>
                <a:lnTo>
                  <a:pt x="526128" y="1052251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28325"/>
            <a:ext cx="2785745" cy="3505200"/>
          </a:xfrm>
          <a:custGeom>
            <a:avLst/>
            <a:gdLst/>
            <a:ahLst/>
            <a:cxnLst/>
            <a:rect l="l" t="t" r="r" b="b"/>
            <a:pathLst>
              <a:path w="2785745" h="3505200">
                <a:moveTo>
                  <a:pt x="1659625" y="3492500"/>
                </a:moveTo>
                <a:lnTo>
                  <a:pt x="1765453" y="3492500"/>
                </a:lnTo>
                <a:lnTo>
                  <a:pt x="1968685" y="3441700"/>
                </a:lnTo>
                <a:lnTo>
                  <a:pt x="2018125" y="3416300"/>
                </a:lnTo>
                <a:lnTo>
                  <a:pt x="2063436" y="3403600"/>
                </a:lnTo>
                <a:lnTo>
                  <a:pt x="2107783" y="3378200"/>
                </a:lnTo>
                <a:lnTo>
                  <a:pt x="2151143" y="3352800"/>
                </a:lnTo>
                <a:lnTo>
                  <a:pt x="2193493" y="3327400"/>
                </a:lnTo>
                <a:lnTo>
                  <a:pt x="2234811" y="3302000"/>
                </a:lnTo>
                <a:lnTo>
                  <a:pt x="2275073" y="3276600"/>
                </a:lnTo>
                <a:lnTo>
                  <a:pt x="2314257" y="3251200"/>
                </a:lnTo>
                <a:lnTo>
                  <a:pt x="2352340" y="3213100"/>
                </a:lnTo>
                <a:lnTo>
                  <a:pt x="2389299" y="3187700"/>
                </a:lnTo>
                <a:lnTo>
                  <a:pt x="2425111" y="3149600"/>
                </a:lnTo>
                <a:lnTo>
                  <a:pt x="2459545" y="3111500"/>
                </a:lnTo>
                <a:lnTo>
                  <a:pt x="2492373" y="3073400"/>
                </a:lnTo>
                <a:lnTo>
                  <a:pt x="2523580" y="3035300"/>
                </a:lnTo>
                <a:lnTo>
                  <a:pt x="2553151" y="2997200"/>
                </a:lnTo>
                <a:lnTo>
                  <a:pt x="2581070" y="2959100"/>
                </a:lnTo>
                <a:lnTo>
                  <a:pt x="2607323" y="2921000"/>
                </a:lnTo>
                <a:lnTo>
                  <a:pt x="2631894" y="2870200"/>
                </a:lnTo>
                <a:lnTo>
                  <a:pt x="2654768" y="2832100"/>
                </a:lnTo>
                <a:lnTo>
                  <a:pt x="2675931" y="2781300"/>
                </a:lnTo>
                <a:lnTo>
                  <a:pt x="2695366" y="2743200"/>
                </a:lnTo>
                <a:lnTo>
                  <a:pt x="2714199" y="2692400"/>
                </a:lnTo>
                <a:lnTo>
                  <a:pt x="2730842" y="2641600"/>
                </a:lnTo>
                <a:lnTo>
                  <a:pt x="2745289" y="2590800"/>
                </a:lnTo>
                <a:lnTo>
                  <a:pt x="2757532" y="2540000"/>
                </a:lnTo>
                <a:lnTo>
                  <a:pt x="2767565" y="2489200"/>
                </a:lnTo>
                <a:lnTo>
                  <a:pt x="2775380" y="2438400"/>
                </a:lnTo>
                <a:lnTo>
                  <a:pt x="2780971" y="2387600"/>
                </a:lnTo>
                <a:lnTo>
                  <a:pt x="2784331" y="2336800"/>
                </a:lnTo>
                <a:lnTo>
                  <a:pt x="2785452" y="2273300"/>
                </a:lnTo>
                <a:lnTo>
                  <a:pt x="2784331" y="2222500"/>
                </a:lnTo>
                <a:lnTo>
                  <a:pt x="2780971" y="2171700"/>
                </a:lnTo>
                <a:lnTo>
                  <a:pt x="2775380" y="2120900"/>
                </a:lnTo>
                <a:lnTo>
                  <a:pt x="2767565" y="2070100"/>
                </a:lnTo>
                <a:lnTo>
                  <a:pt x="2757532" y="2019300"/>
                </a:lnTo>
                <a:lnTo>
                  <a:pt x="2745289" y="1968500"/>
                </a:lnTo>
                <a:lnTo>
                  <a:pt x="2730842" y="1917700"/>
                </a:lnTo>
                <a:lnTo>
                  <a:pt x="2714199" y="1866900"/>
                </a:lnTo>
                <a:lnTo>
                  <a:pt x="2695366" y="1816100"/>
                </a:lnTo>
                <a:lnTo>
                  <a:pt x="2675931" y="1765300"/>
                </a:lnTo>
                <a:lnTo>
                  <a:pt x="2654768" y="1727200"/>
                </a:lnTo>
                <a:lnTo>
                  <a:pt x="2631894" y="1676400"/>
                </a:lnTo>
                <a:lnTo>
                  <a:pt x="2607323" y="1638300"/>
                </a:lnTo>
                <a:lnTo>
                  <a:pt x="2581070" y="1600200"/>
                </a:lnTo>
                <a:lnTo>
                  <a:pt x="2553151" y="1562100"/>
                </a:lnTo>
                <a:lnTo>
                  <a:pt x="2523580" y="1524000"/>
                </a:lnTo>
                <a:lnTo>
                  <a:pt x="2492373" y="1485900"/>
                </a:lnTo>
                <a:lnTo>
                  <a:pt x="2459545" y="1447800"/>
                </a:lnTo>
                <a:lnTo>
                  <a:pt x="2425111" y="1409700"/>
                </a:lnTo>
                <a:lnTo>
                  <a:pt x="2385665" y="1371600"/>
                </a:lnTo>
                <a:lnTo>
                  <a:pt x="2344835" y="1333500"/>
                </a:lnTo>
                <a:lnTo>
                  <a:pt x="2302650" y="1295400"/>
                </a:lnTo>
                <a:lnTo>
                  <a:pt x="2259141" y="1270000"/>
                </a:lnTo>
                <a:lnTo>
                  <a:pt x="2214340" y="1244600"/>
                </a:lnTo>
                <a:lnTo>
                  <a:pt x="2168278" y="1206500"/>
                </a:lnTo>
                <a:lnTo>
                  <a:pt x="2120983" y="1181100"/>
                </a:lnTo>
                <a:lnTo>
                  <a:pt x="2095171" y="1143000"/>
                </a:lnTo>
                <a:lnTo>
                  <a:pt x="2067316" y="1092200"/>
                </a:lnTo>
                <a:lnTo>
                  <a:pt x="2037438" y="1041400"/>
                </a:lnTo>
                <a:lnTo>
                  <a:pt x="2005556" y="1003300"/>
                </a:lnTo>
                <a:lnTo>
                  <a:pt x="1971689" y="965200"/>
                </a:lnTo>
                <a:lnTo>
                  <a:pt x="1935858" y="914400"/>
                </a:lnTo>
                <a:lnTo>
                  <a:pt x="1898081" y="876300"/>
                </a:lnTo>
                <a:lnTo>
                  <a:pt x="1858635" y="838200"/>
                </a:lnTo>
                <a:lnTo>
                  <a:pt x="1817805" y="812800"/>
                </a:lnTo>
                <a:lnTo>
                  <a:pt x="1775620" y="774700"/>
                </a:lnTo>
                <a:lnTo>
                  <a:pt x="1732112" y="736600"/>
                </a:lnTo>
                <a:lnTo>
                  <a:pt x="1687311" y="711200"/>
                </a:lnTo>
                <a:lnTo>
                  <a:pt x="1641248" y="685800"/>
                </a:lnTo>
                <a:lnTo>
                  <a:pt x="1593954" y="660400"/>
                </a:lnTo>
                <a:lnTo>
                  <a:pt x="1568142" y="609600"/>
                </a:lnTo>
                <a:lnTo>
                  <a:pt x="1540287" y="558800"/>
                </a:lnTo>
                <a:lnTo>
                  <a:pt x="1510409" y="520700"/>
                </a:lnTo>
                <a:lnTo>
                  <a:pt x="1478527" y="482600"/>
                </a:lnTo>
                <a:lnTo>
                  <a:pt x="1444661" y="431800"/>
                </a:lnTo>
                <a:lnTo>
                  <a:pt x="1408830" y="393700"/>
                </a:lnTo>
                <a:lnTo>
                  <a:pt x="1371053" y="355600"/>
                </a:lnTo>
                <a:lnTo>
                  <a:pt x="1335240" y="317500"/>
                </a:lnTo>
                <a:lnTo>
                  <a:pt x="1298281" y="292100"/>
                </a:lnTo>
                <a:lnTo>
                  <a:pt x="1260198" y="254000"/>
                </a:lnTo>
                <a:lnTo>
                  <a:pt x="1221013" y="228600"/>
                </a:lnTo>
                <a:lnTo>
                  <a:pt x="1180751" y="203200"/>
                </a:lnTo>
                <a:lnTo>
                  <a:pt x="1139433" y="177800"/>
                </a:lnTo>
                <a:lnTo>
                  <a:pt x="1097083" y="152400"/>
                </a:lnTo>
                <a:lnTo>
                  <a:pt x="1053723" y="127000"/>
                </a:lnTo>
                <a:lnTo>
                  <a:pt x="1009375" y="101600"/>
                </a:lnTo>
                <a:lnTo>
                  <a:pt x="964064" y="88900"/>
                </a:lnTo>
                <a:lnTo>
                  <a:pt x="914625" y="63500"/>
                </a:lnTo>
                <a:lnTo>
                  <a:pt x="659395" y="0"/>
                </a:lnTo>
                <a:lnTo>
                  <a:pt x="342832" y="0"/>
                </a:lnTo>
                <a:lnTo>
                  <a:pt x="290834" y="12700"/>
                </a:lnTo>
                <a:lnTo>
                  <a:pt x="605566" y="12700"/>
                </a:lnTo>
                <a:lnTo>
                  <a:pt x="657263" y="25400"/>
                </a:lnTo>
                <a:lnTo>
                  <a:pt x="708559" y="25400"/>
                </a:lnTo>
                <a:lnTo>
                  <a:pt x="909046" y="76200"/>
                </a:lnTo>
                <a:lnTo>
                  <a:pt x="957817" y="101600"/>
                </a:lnTo>
                <a:lnTo>
                  <a:pt x="1002513" y="114300"/>
                </a:lnTo>
                <a:lnTo>
                  <a:pt x="1046258" y="139700"/>
                </a:lnTo>
                <a:lnTo>
                  <a:pt x="1089030" y="165100"/>
                </a:lnTo>
                <a:lnTo>
                  <a:pt x="1130806" y="190500"/>
                </a:lnTo>
                <a:lnTo>
                  <a:pt x="1171564" y="215900"/>
                </a:lnTo>
                <a:lnTo>
                  <a:pt x="1211282" y="241300"/>
                </a:lnTo>
                <a:lnTo>
                  <a:pt x="1249936" y="266700"/>
                </a:lnTo>
                <a:lnTo>
                  <a:pt x="1287504" y="304800"/>
                </a:lnTo>
                <a:lnTo>
                  <a:pt x="1323965" y="330200"/>
                </a:lnTo>
                <a:lnTo>
                  <a:pt x="1359295" y="368300"/>
                </a:lnTo>
                <a:lnTo>
                  <a:pt x="1394295" y="406400"/>
                </a:lnTo>
                <a:lnTo>
                  <a:pt x="1427610" y="444500"/>
                </a:lnTo>
                <a:lnTo>
                  <a:pt x="1459223" y="482600"/>
                </a:lnTo>
                <a:lnTo>
                  <a:pt x="1489118" y="520700"/>
                </a:lnTo>
                <a:lnTo>
                  <a:pt x="1517279" y="558800"/>
                </a:lnTo>
                <a:lnTo>
                  <a:pt x="1543689" y="596900"/>
                </a:lnTo>
                <a:lnTo>
                  <a:pt x="1568334" y="647700"/>
                </a:lnTo>
                <a:lnTo>
                  <a:pt x="1533807" y="647700"/>
                </a:lnTo>
                <a:lnTo>
                  <a:pt x="1581623" y="673100"/>
                </a:lnTo>
                <a:lnTo>
                  <a:pt x="1587541" y="685800"/>
                </a:lnTo>
                <a:lnTo>
                  <a:pt x="1606830" y="685800"/>
                </a:lnTo>
                <a:lnTo>
                  <a:pt x="1650115" y="711200"/>
                </a:lnTo>
                <a:lnTo>
                  <a:pt x="1692322" y="736600"/>
                </a:lnTo>
                <a:lnTo>
                  <a:pt x="1733426" y="762000"/>
                </a:lnTo>
                <a:lnTo>
                  <a:pt x="1773404" y="787400"/>
                </a:lnTo>
                <a:lnTo>
                  <a:pt x="1812229" y="825500"/>
                </a:lnTo>
                <a:lnTo>
                  <a:pt x="1849877" y="863600"/>
                </a:lnTo>
                <a:lnTo>
                  <a:pt x="1886324" y="889000"/>
                </a:lnTo>
                <a:lnTo>
                  <a:pt x="1921324" y="927100"/>
                </a:lnTo>
                <a:lnTo>
                  <a:pt x="1954639" y="965200"/>
                </a:lnTo>
                <a:lnTo>
                  <a:pt x="1986252" y="1003300"/>
                </a:lnTo>
                <a:lnTo>
                  <a:pt x="2016147" y="1041400"/>
                </a:lnTo>
                <a:lnTo>
                  <a:pt x="2044308" y="1092200"/>
                </a:lnTo>
                <a:lnTo>
                  <a:pt x="2070718" y="1130300"/>
                </a:lnTo>
                <a:lnTo>
                  <a:pt x="2095363" y="1168400"/>
                </a:lnTo>
                <a:lnTo>
                  <a:pt x="2060837" y="1168400"/>
                </a:lnTo>
                <a:lnTo>
                  <a:pt x="2108652" y="1193800"/>
                </a:lnTo>
                <a:lnTo>
                  <a:pt x="2114570" y="1206500"/>
                </a:lnTo>
                <a:lnTo>
                  <a:pt x="2133859" y="1206500"/>
                </a:lnTo>
                <a:lnTo>
                  <a:pt x="2177144" y="1231900"/>
                </a:lnTo>
                <a:lnTo>
                  <a:pt x="2219351" y="1257300"/>
                </a:lnTo>
                <a:lnTo>
                  <a:pt x="2260456" y="1295400"/>
                </a:lnTo>
                <a:lnTo>
                  <a:pt x="2300433" y="1320800"/>
                </a:lnTo>
                <a:lnTo>
                  <a:pt x="2339259" y="1346200"/>
                </a:lnTo>
                <a:lnTo>
                  <a:pt x="2376907" y="1384300"/>
                </a:lnTo>
                <a:lnTo>
                  <a:pt x="2413354" y="1422400"/>
                </a:lnTo>
                <a:lnTo>
                  <a:pt x="2447324" y="1460500"/>
                </a:lnTo>
                <a:lnTo>
                  <a:pt x="2479709" y="1485900"/>
                </a:lnTo>
                <a:lnTo>
                  <a:pt x="2510495" y="1524000"/>
                </a:lnTo>
                <a:lnTo>
                  <a:pt x="2539667" y="1562100"/>
                </a:lnTo>
                <a:lnTo>
                  <a:pt x="2567209" y="1612900"/>
                </a:lnTo>
                <a:lnTo>
                  <a:pt x="2593107" y="1651000"/>
                </a:lnTo>
                <a:lnTo>
                  <a:pt x="2617346" y="1689100"/>
                </a:lnTo>
                <a:lnTo>
                  <a:pt x="2639911" y="1727200"/>
                </a:lnTo>
                <a:lnTo>
                  <a:pt x="2660786" y="1778000"/>
                </a:lnTo>
                <a:lnTo>
                  <a:pt x="2679958" y="1816100"/>
                </a:lnTo>
                <a:lnTo>
                  <a:pt x="2698536" y="1866900"/>
                </a:lnTo>
                <a:lnTo>
                  <a:pt x="2714954" y="1917700"/>
                </a:lnTo>
                <a:lnTo>
                  <a:pt x="2729206" y="1968500"/>
                </a:lnTo>
                <a:lnTo>
                  <a:pt x="2741283" y="2019300"/>
                </a:lnTo>
                <a:lnTo>
                  <a:pt x="2751180" y="2070100"/>
                </a:lnTo>
                <a:lnTo>
                  <a:pt x="2758889" y="2120900"/>
                </a:lnTo>
                <a:lnTo>
                  <a:pt x="2764405" y="2171700"/>
                </a:lnTo>
                <a:lnTo>
                  <a:pt x="2767719" y="2222500"/>
                </a:lnTo>
                <a:lnTo>
                  <a:pt x="2768825" y="2273300"/>
                </a:lnTo>
                <a:lnTo>
                  <a:pt x="2767719" y="2324100"/>
                </a:lnTo>
                <a:lnTo>
                  <a:pt x="2764405" y="2387600"/>
                </a:lnTo>
                <a:lnTo>
                  <a:pt x="2758889" y="2438400"/>
                </a:lnTo>
                <a:lnTo>
                  <a:pt x="2751180" y="2489200"/>
                </a:lnTo>
                <a:lnTo>
                  <a:pt x="2741283" y="2540000"/>
                </a:lnTo>
                <a:lnTo>
                  <a:pt x="2729206" y="2590800"/>
                </a:lnTo>
                <a:lnTo>
                  <a:pt x="2714954" y="2641600"/>
                </a:lnTo>
                <a:lnTo>
                  <a:pt x="2698536" y="2679700"/>
                </a:lnTo>
                <a:lnTo>
                  <a:pt x="2679958" y="2730500"/>
                </a:lnTo>
                <a:lnTo>
                  <a:pt x="2660786" y="2781300"/>
                </a:lnTo>
                <a:lnTo>
                  <a:pt x="2639911" y="2819400"/>
                </a:lnTo>
                <a:lnTo>
                  <a:pt x="2617346" y="2870200"/>
                </a:lnTo>
                <a:lnTo>
                  <a:pt x="2593107" y="2908300"/>
                </a:lnTo>
                <a:lnTo>
                  <a:pt x="2567209" y="2946400"/>
                </a:lnTo>
                <a:lnTo>
                  <a:pt x="2539667" y="2984500"/>
                </a:lnTo>
                <a:lnTo>
                  <a:pt x="2510495" y="3022600"/>
                </a:lnTo>
                <a:lnTo>
                  <a:pt x="2479709" y="3060700"/>
                </a:lnTo>
                <a:lnTo>
                  <a:pt x="2447324" y="3098800"/>
                </a:lnTo>
                <a:lnTo>
                  <a:pt x="2413354" y="3136900"/>
                </a:lnTo>
                <a:lnTo>
                  <a:pt x="2378024" y="3175000"/>
                </a:lnTo>
                <a:lnTo>
                  <a:pt x="2341564" y="3200400"/>
                </a:lnTo>
                <a:lnTo>
                  <a:pt x="2303995" y="3238500"/>
                </a:lnTo>
                <a:lnTo>
                  <a:pt x="2265341" y="3263900"/>
                </a:lnTo>
                <a:lnTo>
                  <a:pt x="2225624" y="3289300"/>
                </a:lnTo>
                <a:lnTo>
                  <a:pt x="2184865" y="3314700"/>
                </a:lnTo>
                <a:lnTo>
                  <a:pt x="2143089" y="3340100"/>
                </a:lnTo>
                <a:lnTo>
                  <a:pt x="2100317" y="3365500"/>
                </a:lnTo>
                <a:lnTo>
                  <a:pt x="2056572" y="3378200"/>
                </a:lnTo>
                <a:lnTo>
                  <a:pt x="2011876" y="3403600"/>
                </a:lnTo>
                <a:lnTo>
                  <a:pt x="1963105" y="3416300"/>
                </a:lnTo>
                <a:lnTo>
                  <a:pt x="1913759" y="3441700"/>
                </a:lnTo>
                <a:lnTo>
                  <a:pt x="1762619" y="3479800"/>
                </a:lnTo>
                <a:lnTo>
                  <a:pt x="1711322" y="3479800"/>
                </a:lnTo>
                <a:lnTo>
                  <a:pt x="1659625" y="3492500"/>
                </a:lnTo>
                <a:close/>
              </a:path>
              <a:path w="2785745" h="3505200">
                <a:moveTo>
                  <a:pt x="0" y="114300"/>
                </a:moveTo>
                <a:lnTo>
                  <a:pt x="44412" y="101600"/>
                </a:lnTo>
                <a:lnTo>
                  <a:pt x="93182" y="76200"/>
                </a:lnTo>
                <a:lnTo>
                  <a:pt x="293668" y="25400"/>
                </a:lnTo>
                <a:lnTo>
                  <a:pt x="344965" y="25400"/>
                </a:lnTo>
                <a:lnTo>
                  <a:pt x="396662" y="12700"/>
                </a:lnTo>
                <a:lnTo>
                  <a:pt x="290834" y="12700"/>
                </a:lnTo>
                <a:lnTo>
                  <a:pt x="87603" y="63500"/>
                </a:lnTo>
                <a:lnTo>
                  <a:pt x="38163" y="88900"/>
                </a:lnTo>
                <a:lnTo>
                  <a:pt x="0" y="101600"/>
                </a:lnTo>
                <a:lnTo>
                  <a:pt x="0" y="114300"/>
                </a:lnTo>
                <a:close/>
              </a:path>
              <a:path w="2785745" h="3505200">
                <a:moveTo>
                  <a:pt x="869862" y="533400"/>
                </a:moveTo>
                <a:lnTo>
                  <a:pt x="1186425" y="533400"/>
                </a:lnTo>
                <a:lnTo>
                  <a:pt x="1134022" y="520700"/>
                </a:lnTo>
                <a:lnTo>
                  <a:pt x="922265" y="520700"/>
                </a:lnTo>
                <a:lnTo>
                  <a:pt x="869862" y="533400"/>
                </a:lnTo>
                <a:close/>
              </a:path>
              <a:path w="2785745" h="3505200">
                <a:moveTo>
                  <a:pt x="1533807" y="647700"/>
                </a:moveTo>
                <a:lnTo>
                  <a:pt x="1568334" y="647700"/>
                </a:lnTo>
                <a:lnTo>
                  <a:pt x="1530069" y="622300"/>
                </a:lnTo>
                <a:lnTo>
                  <a:pt x="1510670" y="622300"/>
                </a:lnTo>
                <a:lnTo>
                  <a:pt x="1491094" y="609600"/>
                </a:lnTo>
                <a:lnTo>
                  <a:pt x="1441655" y="596900"/>
                </a:lnTo>
                <a:lnTo>
                  <a:pt x="1391632" y="571500"/>
                </a:lnTo>
                <a:lnTo>
                  <a:pt x="1238423" y="533400"/>
                </a:lnTo>
                <a:lnTo>
                  <a:pt x="1080534" y="533400"/>
                </a:lnTo>
                <a:lnTo>
                  <a:pt x="1132596" y="546100"/>
                </a:lnTo>
                <a:lnTo>
                  <a:pt x="1184292" y="546100"/>
                </a:lnTo>
                <a:lnTo>
                  <a:pt x="1235589" y="558800"/>
                </a:lnTo>
                <a:lnTo>
                  <a:pt x="1286450" y="558800"/>
                </a:lnTo>
                <a:lnTo>
                  <a:pt x="1336842" y="571500"/>
                </a:lnTo>
                <a:lnTo>
                  <a:pt x="1386729" y="596900"/>
                </a:lnTo>
                <a:lnTo>
                  <a:pt x="1484845" y="622300"/>
                </a:lnTo>
                <a:lnTo>
                  <a:pt x="1533807" y="647700"/>
                </a:lnTo>
                <a:close/>
              </a:path>
              <a:path w="2785745" h="3505200">
                <a:moveTo>
                  <a:pt x="0" y="1104900"/>
                </a:moveTo>
                <a:lnTo>
                  <a:pt x="43650" y="1041400"/>
                </a:lnTo>
                <a:lnTo>
                  <a:pt x="72821" y="1003300"/>
                </a:lnTo>
                <a:lnTo>
                  <a:pt x="103607" y="965200"/>
                </a:lnTo>
                <a:lnTo>
                  <a:pt x="135992" y="927100"/>
                </a:lnTo>
                <a:lnTo>
                  <a:pt x="169961" y="889000"/>
                </a:lnTo>
                <a:lnTo>
                  <a:pt x="205291" y="863600"/>
                </a:lnTo>
                <a:lnTo>
                  <a:pt x="241752" y="825500"/>
                </a:lnTo>
                <a:lnTo>
                  <a:pt x="279320" y="800100"/>
                </a:lnTo>
                <a:lnTo>
                  <a:pt x="317975" y="762000"/>
                </a:lnTo>
                <a:lnTo>
                  <a:pt x="357693" y="736600"/>
                </a:lnTo>
                <a:lnTo>
                  <a:pt x="398451" y="711200"/>
                </a:lnTo>
                <a:lnTo>
                  <a:pt x="440227" y="685800"/>
                </a:lnTo>
                <a:lnTo>
                  <a:pt x="482999" y="660400"/>
                </a:lnTo>
                <a:lnTo>
                  <a:pt x="526744" y="647700"/>
                </a:lnTo>
                <a:lnTo>
                  <a:pt x="571440" y="622300"/>
                </a:lnTo>
                <a:lnTo>
                  <a:pt x="669557" y="596900"/>
                </a:lnTo>
                <a:lnTo>
                  <a:pt x="719444" y="571500"/>
                </a:lnTo>
                <a:lnTo>
                  <a:pt x="769836" y="558800"/>
                </a:lnTo>
                <a:lnTo>
                  <a:pt x="820698" y="558800"/>
                </a:lnTo>
                <a:lnTo>
                  <a:pt x="871995" y="546100"/>
                </a:lnTo>
                <a:lnTo>
                  <a:pt x="923691" y="546100"/>
                </a:lnTo>
                <a:lnTo>
                  <a:pt x="975753" y="533400"/>
                </a:lnTo>
                <a:lnTo>
                  <a:pt x="817864" y="533400"/>
                </a:lnTo>
                <a:lnTo>
                  <a:pt x="664655" y="571500"/>
                </a:lnTo>
                <a:lnTo>
                  <a:pt x="614632" y="596900"/>
                </a:lnTo>
                <a:lnTo>
                  <a:pt x="565193" y="609600"/>
                </a:lnTo>
                <a:lnTo>
                  <a:pt x="519882" y="635000"/>
                </a:lnTo>
                <a:lnTo>
                  <a:pt x="475534" y="647700"/>
                </a:lnTo>
                <a:lnTo>
                  <a:pt x="432174" y="673100"/>
                </a:lnTo>
                <a:lnTo>
                  <a:pt x="389824" y="698500"/>
                </a:lnTo>
                <a:lnTo>
                  <a:pt x="348506" y="723900"/>
                </a:lnTo>
                <a:lnTo>
                  <a:pt x="308244" y="749300"/>
                </a:lnTo>
                <a:lnTo>
                  <a:pt x="269060" y="787400"/>
                </a:lnTo>
                <a:lnTo>
                  <a:pt x="230977" y="812800"/>
                </a:lnTo>
                <a:lnTo>
                  <a:pt x="194018" y="850900"/>
                </a:lnTo>
                <a:lnTo>
                  <a:pt x="158206" y="876300"/>
                </a:lnTo>
                <a:lnTo>
                  <a:pt x="123772" y="914400"/>
                </a:lnTo>
                <a:lnTo>
                  <a:pt x="90944" y="952500"/>
                </a:lnTo>
                <a:lnTo>
                  <a:pt x="59738" y="990600"/>
                </a:lnTo>
                <a:lnTo>
                  <a:pt x="30167" y="1028700"/>
                </a:lnTo>
                <a:lnTo>
                  <a:pt x="2248" y="1066800"/>
                </a:lnTo>
                <a:lnTo>
                  <a:pt x="0" y="1079500"/>
                </a:lnTo>
                <a:lnTo>
                  <a:pt x="0" y="1104900"/>
                </a:lnTo>
                <a:close/>
              </a:path>
              <a:path w="2785745" h="3505200">
                <a:moveTo>
                  <a:pt x="2036498" y="1168400"/>
                </a:moveTo>
                <a:lnTo>
                  <a:pt x="2076319" y="1168400"/>
                </a:lnTo>
                <a:lnTo>
                  <a:pt x="2037700" y="1143000"/>
                </a:lnTo>
                <a:lnTo>
                  <a:pt x="2018125" y="1143000"/>
                </a:lnTo>
                <a:lnTo>
                  <a:pt x="1969788" y="1117600"/>
                </a:lnTo>
                <a:lnTo>
                  <a:pt x="1720397" y="1054100"/>
                </a:lnTo>
                <a:lnTo>
                  <a:pt x="1712491" y="1003300"/>
                </a:lnTo>
                <a:lnTo>
                  <a:pt x="1702467" y="952500"/>
                </a:lnTo>
                <a:lnTo>
                  <a:pt x="1690331" y="901700"/>
                </a:lnTo>
                <a:lnTo>
                  <a:pt x="1676088" y="863600"/>
                </a:lnTo>
                <a:lnTo>
                  <a:pt x="1659744" y="812800"/>
                </a:lnTo>
                <a:lnTo>
                  <a:pt x="1641306" y="762000"/>
                </a:lnTo>
                <a:lnTo>
                  <a:pt x="1633168" y="736600"/>
                </a:lnTo>
                <a:lnTo>
                  <a:pt x="1624706" y="723900"/>
                </a:lnTo>
                <a:lnTo>
                  <a:pt x="1615925" y="698500"/>
                </a:lnTo>
                <a:lnTo>
                  <a:pt x="1606830" y="685800"/>
                </a:lnTo>
                <a:lnTo>
                  <a:pt x="1587541" y="685800"/>
                </a:lnTo>
                <a:lnTo>
                  <a:pt x="1593458" y="698500"/>
                </a:lnTo>
                <a:lnTo>
                  <a:pt x="1604784" y="723900"/>
                </a:lnTo>
                <a:lnTo>
                  <a:pt x="1625898" y="762000"/>
                </a:lnTo>
                <a:lnTo>
                  <a:pt x="1643835" y="812800"/>
                </a:lnTo>
                <a:lnTo>
                  <a:pt x="1659764" y="863600"/>
                </a:lnTo>
                <a:lnTo>
                  <a:pt x="1673681" y="914400"/>
                </a:lnTo>
                <a:lnTo>
                  <a:pt x="1685581" y="952500"/>
                </a:lnTo>
                <a:lnTo>
                  <a:pt x="1695458" y="1003300"/>
                </a:lnTo>
                <a:lnTo>
                  <a:pt x="1703308" y="1054100"/>
                </a:lnTo>
                <a:lnTo>
                  <a:pt x="1396892" y="1054100"/>
                </a:lnTo>
                <a:lnTo>
                  <a:pt x="1344893" y="1066800"/>
                </a:lnTo>
                <a:lnTo>
                  <a:pt x="1668224" y="1066800"/>
                </a:lnTo>
                <a:lnTo>
                  <a:pt x="1705540" y="1079500"/>
                </a:lnTo>
                <a:lnTo>
                  <a:pt x="1771923" y="1079500"/>
                </a:lnTo>
                <a:lnTo>
                  <a:pt x="1964894" y="1130300"/>
                </a:lnTo>
                <a:lnTo>
                  <a:pt x="2011876" y="1155700"/>
                </a:lnTo>
                <a:lnTo>
                  <a:pt x="2036498" y="1168400"/>
                </a:lnTo>
                <a:close/>
              </a:path>
              <a:path w="2785745" h="3505200">
                <a:moveTo>
                  <a:pt x="1502067" y="1054100"/>
                </a:moveTo>
                <a:lnTo>
                  <a:pt x="1592457" y="1054100"/>
                </a:lnTo>
                <a:lnTo>
                  <a:pt x="1555173" y="1041400"/>
                </a:lnTo>
                <a:lnTo>
                  <a:pt x="1502067" y="1054100"/>
                </a:lnTo>
                <a:close/>
              </a:path>
              <a:path w="2785745" h="3505200">
                <a:moveTo>
                  <a:pt x="285096" y="2438400"/>
                </a:moveTo>
                <a:lnTo>
                  <a:pt x="388063" y="2438400"/>
                </a:lnTo>
                <a:lnTo>
                  <a:pt x="350747" y="2425700"/>
                </a:lnTo>
                <a:lnTo>
                  <a:pt x="346720" y="2387600"/>
                </a:lnTo>
                <a:lnTo>
                  <a:pt x="343837" y="2349500"/>
                </a:lnTo>
                <a:lnTo>
                  <a:pt x="342103" y="2311400"/>
                </a:lnTo>
                <a:lnTo>
                  <a:pt x="341523" y="2273300"/>
                </a:lnTo>
                <a:lnTo>
                  <a:pt x="342629" y="2222500"/>
                </a:lnTo>
                <a:lnTo>
                  <a:pt x="345943" y="2171700"/>
                </a:lnTo>
                <a:lnTo>
                  <a:pt x="351458" y="2120900"/>
                </a:lnTo>
                <a:lnTo>
                  <a:pt x="359168" y="2070100"/>
                </a:lnTo>
                <a:lnTo>
                  <a:pt x="369064" y="2019300"/>
                </a:lnTo>
                <a:lnTo>
                  <a:pt x="381141" y="1968500"/>
                </a:lnTo>
                <a:lnTo>
                  <a:pt x="395392" y="1917700"/>
                </a:lnTo>
                <a:lnTo>
                  <a:pt x="411810" y="1866900"/>
                </a:lnTo>
                <a:lnTo>
                  <a:pt x="430388" y="1816100"/>
                </a:lnTo>
                <a:lnTo>
                  <a:pt x="449560" y="1778000"/>
                </a:lnTo>
                <a:lnTo>
                  <a:pt x="470436" y="1727200"/>
                </a:lnTo>
                <a:lnTo>
                  <a:pt x="493001" y="1689100"/>
                </a:lnTo>
                <a:lnTo>
                  <a:pt x="517240" y="1651000"/>
                </a:lnTo>
                <a:lnTo>
                  <a:pt x="543138" y="1612900"/>
                </a:lnTo>
                <a:lnTo>
                  <a:pt x="570680" y="1562100"/>
                </a:lnTo>
                <a:lnTo>
                  <a:pt x="599851" y="1524000"/>
                </a:lnTo>
                <a:lnTo>
                  <a:pt x="630637" y="1485900"/>
                </a:lnTo>
                <a:lnTo>
                  <a:pt x="663022" y="1460500"/>
                </a:lnTo>
                <a:lnTo>
                  <a:pt x="696992" y="1422400"/>
                </a:lnTo>
                <a:lnTo>
                  <a:pt x="732321" y="1384300"/>
                </a:lnTo>
                <a:lnTo>
                  <a:pt x="768782" y="1358900"/>
                </a:lnTo>
                <a:lnTo>
                  <a:pt x="806351" y="1320800"/>
                </a:lnTo>
                <a:lnTo>
                  <a:pt x="845005" y="1295400"/>
                </a:lnTo>
                <a:lnTo>
                  <a:pt x="884723" y="1270000"/>
                </a:lnTo>
                <a:lnTo>
                  <a:pt x="925482" y="1244600"/>
                </a:lnTo>
                <a:lnTo>
                  <a:pt x="967258" y="1219200"/>
                </a:lnTo>
                <a:lnTo>
                  <a:pt x="1010030" y="1193800"/>
                </a:lnTo>
                <a:lnTo>
                  <a:pt x="1053776" y="1168400"/>
                </a:lnTo>
                <a:lnTo>
                  <a:pt x="1098471" y="1155700"/>
                </a:lnTo>
                <a:lnTo>
                  <a:pt x="1147242" y="1130300"/>
                </a:lnTo>
                <a:lnTo>
                  <a:pt x="1347728" y="1079500"/>
                </a:lnTo>
                <a:lnTo>
                  <a:pt x="1399025" y="1079500"/>
                </a:lnTo>
                <a:lnTo>
                  <a:pt x="1450721" y="1066800"/>
                </a:lnTo>
                <a:lnTo>
                  <a:pt x="1344893" y="1066800"/>
                </a:lnTo>
                <a:lnTo>
                  <a:pt x="1141662" y="1117600"/>
                </a:lnTo>
                <a:lnTo>
                  <a:pt x="1092222" y="1143000"/>
                </a:lnTo>
                <a:lnTo>
                  <a:pt x="1046911" y="1155700"/>
                </a:lnTo>
                <a:lnTo>
                  <a:pt x="1002564" y="1181100"/>
                </a:lnTo>
                <a:lnTo>
                  <a:pt x="959204" y="1206500"/>
                </a:lnTo>
                <a:lnTo>
                  <a:pt x="916854" y="1231900"/>
                </a:lnTo>
                <a:lnTo>
                  <a:pt x="875536" y="1257300"/>
                </a:lnTo>
                <a:lnTo>
                  <a:pt x="835274" y="1282700"/>
                </a:lnTo>
                <a:lnTo>
                  <a:pt x="796090" y="1308100"/>
                </a:lnTo>
                <a:lnTo>
                  <a:pt x="758007" y="1346200"/>
                </a:lnTo>
                <a:lnTo>
                  <a:pt x="721048" y="1371600"/>
                </a:lnTo>
                <a:lnTo>
                  <a:pt x="685236" y="1409700"/>
                </a:lnTo>
                <a:lnTo>
                  <a:pt x="650802" y="1447800"/>
                </a:lnTo>
                <a:lnTo>
                  <a:pt x="617975" y="1485900"/>
                </a:lnTo>
                <a:lnTo>
                  <a:pt x="586768" y="1524000"/>
                </a:lnTo>
                <a:lnTo>
                  <a:pt x="557197" y="1562100"/>
                </a:lnTo>
                <a:lnTo>
                  <a:pt x="529278" y="1600200"/>
                </a:lnTo>
                <a:lnTo>
                  <a:pt x="503025" y="1638300"/>
                </a:lnTo>
                <a:lnTo>
                  <a:pt x="478454" y="1676400"/>
                </a:lnTo>
                <a:lnTo>
                  <a:pt x="455579" y="1727200"/>
                </a:lnTo>
                <a:lnTo>
                  <a:pt x="434417" y="1765300"/>
                </a:lnTo>
                <a:lnTo>
                  <a:pt x="414981" y="1816100"/>
                </a:lnTo>
                <a:lnTo>
                  <a:pt x="396148" y="1866900"/>
                </a:lnTo>
                <a:lnTo>
                  <a:pt x="379505" y="1917700"/>
                </a:lnTo>
                <a:lnTo>
                  <a:pt x="365058" y="1968500"/>
                </a:lnTo>
                <a:lnTo>
                  <a:pt x="352815" y="2019300"/>
                </a:lnTo>
                <a:lnTo>
                  <a:pt x="342783" y="2070100"/>
                </a:lnTo>
                <a:lnTo>
                  <a:pt x="334968" y="2120900"/>
                </a:lnTo>
                <a:lnTo>
                  <a:pt x="329377" y="2171700"/>
                </a:lnTo>
                <a:lnTo>
                  <a:pt x="326017" y="2222500"/>
                </a:lnTo>
                <a:lnTo>
                  <a:pt x="324896" y="2273300"/>
                </a:lnTo>
                <a:lnTo>
                  <a:pt x="325448" y="2311400"/>
                </a:lnTo>
                <a:lnTo>
                  <a:pt x="327103" y="2349500"/>
                </a:lnTo>
                <a:lnTo>
                  <a:pt x="329858" y="2387600"/>
                </a:lnTo>
                <a:lnTo>
                  <a:pt x="333710" y="2425700"/>
                </a:lnTo>
                <a:lnTo>
                  <a:pt x="234726" y="2425700"/>
                </a:lnTo>
                <a:lnTo>
                  <a:pt x="285096" y="2438400"/>
                </a:lnTo>
                <a:close/>
              </a:path>
              <a:path w="2785745" h="3505200">
                <a:moveTo>
                  <a:pt x="605566" y="2438400"/>
                </a:moveTo>
                <a:lnTo>
                  <a:pt x="711393" y="2438400"/>
                </a:lnTo>
                <a:lnTo>
                  <a:pt x="914625" y="2387600"/>
                </a:lnTo>
                <a:lnTo>
                  <a:pt x="964064" y="2362200"/>
                </a:lnTo>
                <a:lnTo>
                  <a:pt x="1009375" y="2349500"/>
                </a:lnTo>
                <a:lnTo>
                  <a:pt x="1053723" y="2324100"/>
                </a:lnTo>
                <a:lnTo>
                  <a:pt x="1097083" y="2298700"/>
                </a:lnTo>
                <a:lnTo>
                  <a:pt x="1139433" y="2273300"/>
                </a:lnTo>
                <a:lnTo>
                  <a:pt x="1180751" y="2247900"/>
                </a:lnTo>
                <a:lnTo>
                  <a:pt x="1221013" y="2222500"/>
                </a:lnTo>
                <a:lnTo>
                  <a:pt x="1260198" y="2197100"/>
                </a:lnTo>
                <a:lnTo>
                  <a:pt x="1298281" y="2159000"/>
                </a:lnTo>
                <a:lnTo>
                  <a:pt x="1335240" y="2133600"/>
                </a:lnTo>
                <a:lnTo>
                  <a:pt x="1371053" y="2095500"/>
                </a:lnTo>
                <a:lnTo>
                  <a:pt x="1405486" y="2057400"/>
                </a:lnTo>
                <a:lnTo>
                  <a:pt x="1438314" y="2019300"/>
                </a:lnTo>
                <a:lnTo>
                  <a:pt x="1469520" y="1981200"/>
                </a:lnTo>
                <a:lnTo>
                  <a:pt x="1499091" y="1943100"/>
                </a:lnTo>
                <a:lnTo>
                  <a:pt x="1527010" y="1905000"/>
                </a:lnTo>
                <a:lnTo>
                  <a:pt x="1553263" y="1866900"/>
                </a:lnTo>
                <a:lnTo>
                  <a:pt x="1577834" y="1816100"/>
                </a:lnTo>
                <a:lnTo>
                  <a:pt x="1600708" y="1778000"/>
                </a:lnTo>
                <a:lnTo>
                  <a:pt x="1621871" y="1727200"/>
                </a:lnTo>
                <a:lnTo>
                  <a:pt x="1641306" y="1689100"/>
                </a:lnTo>
                <a:lnTo>
                  <a:pt x="1660139" y="1638300"/>
                </a:lnTo>
                <a:lnTo>
                  <a:pt x="1676782" y="1587500"/>
                </a:lnTo>
                <a:lnTo>
                  <a:pt x="1691229" y="1536700"/>
                </a:lnTo>
                <a:lnTo>
                  <a:pt x="1703472" y="1485900"/>
                </a:lnTo>
                <a:lnTo>
                  <a:pt x="1713504" y="1435100"/>
                </a:lnTo>
                <a:lnTo>
                  <a:pt x="1721319" y="1384300"/>
                </a:lnTo>
                <a:lnTo>
                  <a:pt x="1726910" y="1333500"/>
                </a:lnTo>
                <a:lnTo>
                  <a:pt x="1730270" y="1282700"/>
                </a:lnTo>
                <a:lnTo>
                  <a:pt x="1731391" y="1219200"/>
                </a:lnTo>
                <a:lnTo>
                  <a:pt x="1730839" y="1181100"/>
                </a:lnTo>
                <a:lnTo>
                  <a:pt x="1729184" y="1155700"/>
                </a:lnTo>
                <a:lnTo>
                  <a:pt x="1726429" y="1117600"/>
                </a:lnTo>
                <a:lnTo>
                  <a:pt x="1722577" y="1079500"/>
                </a:lnTo>
                <a:lnTo>
                  <a:pt x="1705540" y="1079500"/>
                </a:lnTo>
                <a:lnTo>
                  <a:pt x="1709567" y="1104900"/>
                </a:lnTo>
                <a:lnTo>
                  <a:pt x="1712450" y="1143000"/>
                </a:lnTo>
                <a:lnTo>
                  <a:pt x="1714185" y="1181100"/>
                </a:lnTo>
                <a:lnTo>
                  <a:pt x="1714764" y="1219200"/>
                </a:lnTo>
                <a:lnTo>
                  <a:pt x="1713658" y="1270000"/>
                </a:lnTo>
                <a:lnTo>
                  <a:pt x="1710344" y="1333500"/>
                </a:lnTo>
                <a:lnTo>
                  <a:pt x="1704829" y="1384300"/>
                </a:lnTo>
                <a:lnTo>
                  <a:pt x="1697119" y="1435100"/>
                </a:lnTo>
                <a:lnTo>
                  <a:pt x="1687223" y="1485900"/>
                </a:lnTo>
                <a:lnTo>
                  <a:pt x="1675145" y="1536700"/>
                </a:lnTo>
                <a:lnTo>
                  <a:pt x="1660894" y="1587500"/>
                </a:lnTo>
                <a:lnTo>
                  <a:pt x="1644476" y="1625600"/>
                </a:lnTo>
                <a:lnTo>
                  <a:pt x="1625898" y="1676400"/>
                </a:lnTo>
                <a:lnTo>
                  <a:pt x="1606727" y="1727200"/>
                </a:lnTo>
                <a:lnTo>
                  <a:pt x="1585851" y="1765300"/>
                </a:lnTo>
                <a:lnTo>
                  <a:pt x="1563286" y="1816100"/>
                </a:lnTo>
                <a:lnTo>
                  <a:pt x="1539047" y="1854200"/>
                </a:lnTo>
                <a:lnTo>
                  <a:pt x="1513149" y="1892300"/>
                </a:lnTo>
                <a:lnTo>
                  <a:pt x="1485607" y="1930400"/>
                </a:lnTo>
                <a:lnTo>
                  <a:pt x="1456436" y="1968500"/>
                </a:lnTo>
                <a:lnTo>
                  <a:pt x="1425650" y="2006600"/>
                </a:lnTo>
                <a:lnTo>
                  <a:pt x="1393264" y="2044700"/>
                </a:lnTo>
                <a:lnTo>
                  <a:pt x="1359295" y="2082800"/>
                </a:lnTo>
                <a:lnTo>
                  <a:pt x="1323965" y="2120900"/>
                </a:lnTo>
                <a:lnTo>
                  <a:pt x="1287504" y="2146300"/>
                </a:lnTo>
                <a:lnTo>
                  <a:pt x="1249936" y="2184400"/>
                </a:lnTo>
                <a:lnTo>
                  <a:pt x="1211282" y="2209800"/>
                </a:lnTo>
                <a:lnTo>
                  <a:pt x="1171564" y="2235200"/>
                </a:lnTo>
                <a:lnTo>
                  <a:pt x="1130806" y="2260600"/>
                </a:lnTo>
                <a:lnTo>
                  <a:pt x="1089030" y="2286000"/>
                </a:lnTo>
                <a:lnTo>
                  <a:pt x="1046258" y="2311400"/>
                </a:lnTo>
                <a:lnTo>
                  <a:pt x="1002513" y="2324100"/>
                </a:lnTo>
                <a:lnTo>
                  <a:pt x="957817" y="2349500"/>
                </a:lnTo>
                <a:lnTo>
                  <a:pt x="909046" y="2362200"/>
                </a:lnTo>
                <a:lnTo>
                  <a:pt x="859700" y="2387600"/>
                </a:lnTo>
                <a:lnTo>
                  <a:pt x="708559" y="2425700"/>
                </a:lnTo>
                <a:lnTo>
                  <a:pt x="657263" y="2425700"/>
                </a:lnTo>
                <a:lnTo>
                  <a:pt x="605566" y="2438400"/>
                </a:lnTo>
                <a:close/>
              </a:path>
              <a:path w="2785745" h="3505200">
                <a:moveTo>
                  <a:pt x="1184292" y="2959100"/>
                </a:moveTo>
                <a:lnTo>
                  <a:pt x="1289981" y="2959100"/>
                </a:lnTo>
                <a:lnTo>
                  <a:pt x="1341062" y="2946400"/>
                </a:lnTo>
                <a:lnTo>
                  <a:pt x="1391632" y="2921000"/>
                </a:lnTo>
                <a:lnTo>
                  <a:pt x="1491094" y="2895600"/>
                </a:lnTo>
                <a:lnTo>
                  <a:pt x="1536406" y="2870200"/>
                </a:lnTo>
                <a:lnTo>
                  <a:pt x="1580753" y="2844800"/>
                </a:lnTo>
                <a:lnTo>
                  <a:pt x="1624112" y="2832100"/>
                </a:lnTo>
                <a:lnTo>
                  <a:pt x="1666463" y="2806700"/>
                </a:lnTo>
                <a:lnTo>
                  <a:pt x="1707780" y="2781300"/>
                </a:lnTo>
                <a:lnTo>
                  <a:pt x="1748043" y="2743200"/>
                </a:lnTo>
                <a:lnTo>
                  <a:pt x="1787226" y="2717800"/>
                </a:lnTo>
                <a:lnTo>
                  <a:pt x="1825309" y="2692400"/>
                </a:lnTo>
                <a:lnTo>
                  <a:pt x="1862268" y="2654300"/>
                </a:lnTo>
                <a:lnTo>
                  <a:pt x="1898081" y="2616200"/>
                </a:lnTo>
                <a:lnTo>
                  <a:pt x="1932515" y="2590800"/>
                </a:lnTo>
                <a:lnTo>
                  <a:pt x="1965343" y="2552700"/>
                </a:lnTo>
                <a:lnTo>
                  <a:pt x="1996549" y="2514600"/>
                </a:lnTo>
                <a:lnTo>
                  <a:pt x="2026120" y="2476500"/>
                </a:lnTo>
                <a:lnTo>
                  <a:pt x="2054040" y="2425700"/>
                </a:lnTo>
                <a:lnTo>
                  <a:pt x="2080292" y="2387600"/>
                </a:lnTo>
                <a:lnTo>
                  <a:pt x="2104864" y="2349500"/>
                </a:lnTo>
                <a:lnTo>
                  <a:pt x="2127738" y="2298700"/>
                </a:lnTo>
                <a:lnTo>
                  <a:pt x="2148900" y="2260600"/>
                </a:lnTo>
                <a:lnTo>
                  <a:pt x="2168336" y="2209800"/>
                </a:lnTo>
                <a:lnTo>
                  <a:pt x="2187169" y="2159000"/>
                </a:lnTo>
                <a:lnTo>
                  <a:pt x="2203812" y="2108200"/>
                </a:lnTo>
                <a:lnTo>
                  <a:pt x="2218259" y="2070100"/>
                </a:lnTo>
                <a:lnTo>
                  <a:pt x="2230502" y="2006600"/>
                </a:lnTo>
                <a:lnTo>
                  <a:pt x="2240535" y="1955800"/>
                </a:lnTo>
                <a:lnTo>
                  <a:pt x="2248350" y="1905000"/>
                </a:lnTo>
                <a:lnTo>
                  <a:pt x="2253941" y="1854200"/>
                </a:lnTo>
                <a:lnTo>
                  <a:pt x="2257300" y="1803400"/>
                </a:lnTo>
                <a:lnTo>
                  <a:pt x="2258422" y="1752600"/>
                </a:lnTo>
                <a:lnTo>
                  <a:pt x="2257300" y="1701800"/>
                </a:lnTo>
                <a:lnTo>
                  <a:pt x="2253941" y="1651000"/>
                </a:lnTo>
                <a:lnTo>
                  <a:pt x="2248350" y="1587500"/>
                </a:lnTo>
                <a:lnTo>
                  <a:pt x="2240535" y="1536700"/>
                </a:lnTo>
                <a:lnTo>
                  <a:pt x="2230502" y="1485900"/>
                </a:lnTo>
                <a:lnTo>
                  <a:pt x="2218259" y="1435100"/>
                </a:lnTo>
                <a:lnTo>
                  <a:pt x="2203812" y="1384300"/>
                </a:lnTo>
                <a:lnTo>
                  <a:pt x="2187169" y="1333500"/>
                </a:lnTo>
                <a:lnTo>
                  <a:pt x="2168336" y="1282700"/>
                </a:lnTo>
                <a:lnTo>
                  <a:pt x="2160197" y="1270000"/>
                </a:lnTo>
                <a:lnTo>
                  <a:pt x="2151735" y="1244600"/>
                </a:lnTo>
                <a:lnTo>
                  <a:pt x="2142954" y="1231900"/>
                </a:lnTo>
                <a:lnTo>
                  <a:pt x="2133859" y="1206500"/>
                </a:lnTo>
                <a:lnTo>
                  <a:pt x="2114570" y="1206500"/>
                </a:lnTo>
                <a:lnTo>
                  <a:pt x="2131813" y="1244600"/>
                </a:lnTo>
                <a:lnTo>
                  <a:pt x="2152927" y="1295400"/>
                </a:lnTo>
                <a:lnTo>
                  <a:pt x="2171506" y="1346200"/>
                </a:lnTo>
                <a:lnTo>
                  <a:pt x="2187924" y="1397000"/>
                </a:lnTo>
                <a:lnTo>
                  <a:pt x="2202175" y="1447800"/>
                </a:lnTo>
                <a:lnTo>
                  <a:pt x="2214253" y="1498600"/>
                </a:lnTo>
                <a:lnTo>
                  <a:pt x="2224150" y="1549400"/>
                </a:lnTo>
                <a:lnTo>
                  <a:pt x="2231859" y="1600200"/>
                </a:lnTo>
                <a:lnTo>
                  <a:pt x="2237374" y="1651000"/>
                </a:lnTo>
                <a:lnTo>
                  <a:pt x="2240688" y="1701800"/>
                </a:lnTo>
                <a:lnTo>
                  <a:pt x="2241795" y="1752600"/>
                </a:lnTo>
                <a:lnTo>
                  <a:pt x="2240688" y="1803400"/>
                </a:lnTo>
                <a:lnTo>
                  <a:pt x="2237374" y="1854200"/>
                </a:lnTo>
                <a:lnTo>
                  <a:pt x="2231859" y="1905000"/>
                </a:lnTo>
                <a:lnTo>
                  <a:pt x="2224150" y="1955800"/>
                </a:lnTo>
                <a:lnTo>
                  <a:pt x="2214253" y="2006600"/>
                </a:lnTo>
                <a:lnTo>
                  <a:pt x="2202175" y="2057400"/>
                </a:lnTo>
                <a:lnTo>
                  <a:pt x="2187924" y="2108200"/>
                </a:lnTo>
                <a:lnTo>
                  <a:pt x="2171506" y="2159000"/>
                </a:lnTo>
                <a:lnTo>
                  <a:pt x="2152927" y="2209800"/>
                </a:lnTo>
                <a:lnTo>
                  <a:pt x="2133756" y="2247900"/>
                </a:lnTo>
                <a:lnTo>
                  <a:pt x="2112881" y="2298700"/>
                </a:lnTo>
                <a:lnTo>
                  <a:pt x="2090316" y="2336800"/>
                </a:lnTo>
                <a:lnTo>
                  <a:pt x="2066077" y="2374900"/>
                </a:lnTo>
                <a:lnTo>
                  <a:pt x="2040179" y="2425700"/>
                </a:lnTo>
                <a:lnTo>
                  <a:pt x="2012637" y="2463800"/>
                </a:lnTo>
                <a:lnTo>
                  <a:pt x="1983465" y="2501900"/>
                </a:lnTo>
                <a:lnTo>
                  <a:pt x="1952679" y="2540000"/>
                </a:lnTo>
                <a:lnTo>
                  <a:pt x="1920294" y="2578100"/>
                </a:lnTo>
                <a:lnTo>
                  <a:pt x="1886324" y="2603500"/>
                </a:lnTo>
                <a:lnTo>
                  <a:pt x="1850994" y="2641600"/>
                </a:lnTo>
                <a:lnTo>
                  <a:pt x="1814534" y="2679700"/>
                </a:lnTo>
                <a:lnTo>
                  <a:pt x="1776965" y="2705100"/>
                </a:lnTo>
                <a:lnTo>
                  <a:pt x="1738311" y="2730500"/>
                </a:lnTo>
                <a:lnTo>
                  <a:pt x="1698593" y="2768600"/>
                </a:lnTo>
                <a:lnTo>
                  <a:pt x="1657835" y="2794000"/>
                </a:lnTo>
                <a:lnTo>
                  <a:pt x="1616059" y="2819400"/>
                </a:lnTo>
                <a:lnTo>
                  <a:pt x="1573287" y="2832100"/>
                </a:lnTo>
                <a:lnTo>
                  <a:pt x="1529541" y="2857500"/>
                </a:lnTo>
                <a:lnTo>
                  <a:pt x="1484845" y="2870200"/>
                </a:lnTo>
                <a:lnTo>
                  <a:pt x="1436075" y="2895600"/>
                </a:lnTo>
                <a:lnTo>
                  <a:pt x="1184292" y="2959100"/>
                </a:lnTo>
                <a:close/>
              </a:path>
              <a:path w="2785745" h="3505200">
                <a:moveTo>
                  <a:pt x="234726" y="2425700"/>
                </a:moveTo>
                <a:lnTo>
                  <a:pt x="333710" y="2425700"/>
                </a:lnTo>
                <a:lnTo>
                  <a:pt x="284364" y="2413000"/>
                </a:lnTo>
                <a:lnTo>
                  <a:pt x="235429" y="2413000"/>
                </a:lnTo>
                <a:lnTo>
                  <a:pt x="138911" y="2387600"/>
                </a:lnTo>
                <a:lnTo>
                  <a:pt x="91394" y="2362200"/>
                </a:lnTo>
                <a:lnTo>
                  <a:pt x="44412" y="2349500"/>
                </a:lnTo>
                <a:lnTo>
                  <a:pt x="19789" y="2336800"/>
                </a:lnTo>
                <a:lnTo>
                  <a:pt x="0" y="2324100"/>
                </a:lnTo>
                <a:lnTo>
                  <a:pt x="0" y="2349500"/>
                </a:lnTo>
                <a:lnTo>
                  <a:pt x="18586" y="2362200"/>
                </a:lnTo>
                <a:lnTo>
                  <a:pt x="38163" y="2362200"/>
                </a:lnTo>
                <a:lnTo>
                  <a:pt x="86500" y="2387600"/>
                </a:lnTo>
                <a:lnTo>
                  <a:pt x="234726" y="2425700"/>
                </a:lnTo>
                <a:close/>
              </a:path>
              <a:path w="2785745" h="3505200">
                <a:moveTo>
                  <a:pt x="415040" y="2819400"/>
                </a:moveTo>
                <a:lnTo>
                  <a:pt x="449459" y="2819400"/>
                </a:lnTo>
                <a:lnTo>
                  <a:pt x="406174" y="2794000"/>
                </a:lnTo>
                <a:lnTo>
                  <a:pt x="363966" y="2768600"/>
                </a:lnTo>
                <a:lnTo>
                  <a:pt x="322861" y="2743200"/>
                </a:lnTo>
                <a:lnTo>
                  <a:pt x="282883" y="2705100"/>
                </a:lnTo>
                <a:lnTo>
                  <a:pt x="244057" y="2679700"/>
                </a:lnTo>
                <a:lnTo>
                  <a:pt x="206408" y="2641600"/>
                </a:lnTo>
                <a:lnTo>
                  <a:pt x="169961" y="2603500"/>
                </a:lnTo>
                <a:lnTo>
                  <a:pt x="134961" y="2578100"/>
                </a:lnTo>
                <a:lnTo>
                  <a:pt x="101646" y="2540000"/>
                </a:lnTo>
                <a:lnTo>
                  <a:pt x="70034" y="2501900"/>
                </a:lnTo>
                <a:lnTo>
                  <a:pt x="40139" y="2451100"/>
                </a:lnTo>
                <a:lnTo>
                  <a:pt x="11978" y="2413000"/>
                </a:lnTo>
                <a:lnTo>
                  <a:pt x="0" y="2400300"/>
                </a:lnTo>
                <a:lnTo>
                  <a:pt x="0" y="2425700"/>
                </a:lnTo>
                <a:lnTo>
                  <a:pt x="18848" y="2451100"/>
                </a:lnTo>
                <a:lnTo>
                  <a:pt x="50731" y="2501900"/>
                </a:lnTo>
                <a:lnTo>
                  <a:pt x="84597" y="2540000"/>
                </a:lnTo>
                <a:lnTo>
                  <a:pt x="120429" y="2578100"/>
                </a:lnTo>
                <a:lnTo>
                  <a:pt x="158206" y="2616200"/>
                </a:lnTo>
                <a:lnTo>
                  <a:pt x="197651" y="2654300"/>
                </a:lnTo>
                <a:lnTo>
                  <a:pt x="238482" y="2692400"/>
                </a:lnTo>
                <a:lnTo>
                  <a:pt x="280667" y="2730500"/>
                </a:lnTo>
                <a:lnTo>
                  <a:pt x="324175" y="2755900"/>
                </a:lnTo>
                <a:lnTo>
                  <a:pt x="368977" y="2794000"/>
                </a:lnTo>
                <a:lnTo>
                  <a:pt x="415040" y="2819400"/>
                </a:lnTo>
                <a:close/>
              </a:path>
              <a:path w="2785745" h="3505200">
                <a:moveTo>
                  <a:pt x="506998" y="2870200"/>
                </a:moveTo>
                <a:lnTo>
                  <a:pt x="546818" y="2870200"/>
                </a:lnTo>
                <a:lnTo>
                  <a:pt x="474665" y="2832100"/>
                </a:lnTo>
                <a:lnTo>
                  <a:pt x="462829" y="2806700"/>
                </a:lnTo>
                <a:lnTo>
                  <a:pt x="451503" y="2781300"/>
                </a:lnTo>
                <a:lnTo>
                  <a:pt x="440688" y="2755900"/>
                </a:lnTo>
                <a:lnTo>
                  <a:pt x="430388" y="2730500"/>
                </a:lnTo>
                <a:lnTo>
                  <a:pt x="412451" y="2692400"/>
                </a:lnTo>
                <a:lnTo>
                  <a:pt x="396522" y="2641600"/>
                </a:lnTo>
                <a:lnTo>
                  <a:pt x="382605" y="2590800"/>
                </a:lnTo>
                <a:lnTo>
                  <a:pt x="370706" y="2540000"/>
                </a:lnTo>
                <a:lnTo>
                  <a:pt x="360829" y="2489200"/>
                </a:lnTo>
                <a:lnTo>
                  <a:pt x="352979" y="2451100"/>
                </a:lnTo>
                <a:lnTo>
                  <a:pt x="606992" y="2451100"/>
                </a:lnTo>
                <a:lnTo>
                  <a:pt x="659395" y="2438400"/>
                </a:lnTo>
                <a:lnTo>
                  <a:pt x="335890" y="2438400"/>
                </a:lnTo>
                <a:lnTo>
                  <a:pt x="343796" y="2489200"/>
                </a:lnTo>
                <a:lnTo>
                  <a:pt x="353820" y="2540000"/>
                </a:lnTo>
                <a:lnTo>
                  <a:pt x="365956" y="2590800"/>
                </a:lnTo>
                <a:lnTo>
                  <a:pt x="380199" y="2641600"/>
                </a:lnTo>
                <a:lnTo>
                  <a:pt x="396543" y="2692400"/>
                </a:lnTo>
                <a:lnTo>
                  <a:pt x="414981" y="2743200"/>
                </a:lnTo>
                <a:lnTo>
                  <a:pt x="423120" y="2755900"/>
                </a:lnTo>
                <a:lnTo>
                  <a:pt x="431582" y="2781300"/>
                </a:lnTo>
                <a:lnTo>
                  <a:pt x="440364" y="2794000"/>
                </a:lnTo>
                <a:lnTo>
                  <a:pt x="449459" y="2819400"/>
                </a:lnTo>
                <a:lnTo>
                  <a:pt x="415040" y="2819400"/>
                </a:lnTo>
                <a:lnTo>
                  <a:pt x="462334" y="2844800"/>
                </a:lnTo>
                <a:lnTo>
                  <a:pt x="468787" y="2857500"/>
                </a:lnTo>
                <a:lnTo>
                  <a:pt x="487954" y="2857500"/>
                </a:lnTo>
                <a:lnTo>
                  <a:pt x="506998" y="2870200"/>
                </a:lnTo>
                <a:close/>
              </a:path>
              <a:path w="2785745" h="3505200">
                <a:moveTo>
                  <a:pt x="1344893" y="3492500"/>
                </a:moveTo>
                <a:lnTo>
                  <a:pt x="1450721" y="3492500"/>
                </a:lnTo>
                <a:lnTo>
                  <a:pt x="1399025" y="3479800"/>
                </a:lnTo>
                <a:lnTo>
                  <a:pt x="1347728" y="3479800"/>
                </a:lnTo>
                <a:lnTo>
                  <a:pt x="1196588" y="3441700"/>
                </a:lnTo>
                <a:lnTo>
                  <a:pt x="1147242" y="3416300"/>
                </a:lnTo>
                <a:lnTo>
                  <a:pt x="1098471" y="3403600"/>
                </a:lnTo>
                <a:lnTo>
                  <a:pt x="1053776" y="3378200"/>
                </a:lnTo>
                <a:lnTo>
                  <a:pt x="1010030" y="3365500"/>
                </a:lnTo>
                <a:lnTo>
                  <a:pt x="967258" y="3340100"/>
                </a:lnTo>
                <a:lnTo>
                  <a:pt x="925482" y="3314700"/>
                </a:lnTo>
                <a:lnTo>
                  <a:pt x="884723" y="3289300"/>
                </a:lnTo>
                <a:lnTo>
                  <a:pt x="845005" y="3263900"/>
                </a:lnTo>
                <a:lnTo>
                  <a:pt x="806351" y="3238500"/>
                </a:lnTo>
                <a:lnTo>
                  <a:pt x="768782" y="3200400"/>
                </a:lnTo>
                <a:lnTo>
                  <a:pt x="732321" y="3175000"/>
                </a:lnTo>
                <a:lnTo>
                  <a:pt x="696992" y="3136900"/>
                </a:lnTo>
                <a:lnTo>
                  <a:pt x="661992" y="3098800"/>
                </a:lnTo>
                <a:lnTo>
                  <a:pt x="628677" y="3060700"/>
                </a:lnTo>
                <a:lnTo>
                  <a:pt x="597065" y="3022600"/>
                </a:lnTo>
                <a:lnTo>
                  <a:pt x="567170" y="2984500"/>
                </a:lnTo>
                <a:lnTo>
                  <a:pt x="539009" y="2946400"/>
                </a:lnTo>
                <a:lnTo>
                  <a:pt x="512598" y="2895600"/>
                </a:lnTo>
                <a:lnTo>
                  <a:pt x="487954" y="2857500"/>
                </a:lnTo>
                <a:lnTo>
                  <a:pt x="468787" y="2857500"/>
                </a:lnTo>
                <a:lnTo>
                  <a:pt x="488146" y="2895600"/>
                </a:lnTo>
                <a:lnTo>
                  <a:pt x="516001" y="2933700"/>
                </a:lnTo>
                <a:lnTo>
                  <a:pt x="545880" y="2984500"/>
                </a:lnTo>
                <a:lnTo>
                  <a:pt x="577762" y="3022600"/>
                </a:lnTo>
                <a:lnTo>
                  <a:pt x="611628" y="3073400"/>
                </a:lnTo>
                <a:lnTo>
                  <a:pt x="647459" y="3111500"/>
                </a:lnTo>
                <a:lnTo>
                  <a:pt x="685236" y="3149600"/>
                </a:lnTo>
                <a:lnTo>
                  <a:pt x="721048" y="3187700"/>
                </a:lnTo>
                <a:lnTo>
                  <a:pt x="758007" y="3213100"/>
                </a:lnTo>
                <a:lnTo>
                  <a:pt x="796090" y="3251200"/>
                </a:lnTo>
                <a:lnTo>
                  <a:pt x="835274" y="3276600"/>
                </a:lnTo>
                <a:lnTo>
                  <a:pt x="875536" y="3302000"/>
                </a:lnTo>
                <a:lnTo>
                  <a:pt x="916854" y="3327400"/>
                </a:lnTo>
                <a:lnTo>
                  <a:pt x="959204" y="3352800"/>
                </a:lnTo>
                <a:lnTo>
                  <a:pt x="1002564" y="3378200"/>
                </a:lnTo>
                <a:lnTo>
                  <a:pt x="1046911" y="3403600"/>
                </a:lnTo>
                <a:lnTo>
                  <a:pt x="1092222" y="3416300"/>
                </a:lnTo>
                <a:lnTo>
                  <a:pt x="1141662" y="3441700"/>
                </a:lnTo>
                <a:lnTo>
                  <a:pt x="1344893" y="3492500"/>
                </a:lnTo>
                <a:close/>
              </a:path>
              <a:path w="2785745" h="3505200">
                <a:moveTo>
                  <a:pt x="766306" y="2959100"/>
                </a:moveTo>
                <a:lnTo>
                  <a:pt x="871995" y="2959100"/>
                </a:lnTo>
                <a:lnTo>
                  <a:pt x="620211" y="2895600"/>
                </a:lnTo>
                <a:lnTo>
                  <a:pt x="571440" y="2870200"/>
                </a:lnTo>
                <a:lnTo>
                  <a:pt x="526219" y="2870200"/>
                </a:lnTo>
                <a:lnTo>
                  <a:pt x="565193" y="2895600"/>
                </a:lnTo>
                <a:lnTo>
                  <a:pt x="664655" y="2921000"/>
                </a:lnTo>
                <a:lnTo>
                  <a:pt x="715224" y="2946400"/>
                </a:lnTo>
                <a:lnTo>
                  <a:pt x="766306" y="2959100"/>
                </a:lnTo>
                <a:close/>
              </a:path>
              <a:path w="2785745" h="3505200">
                <a:moveTo>
                  <a:pt x="869862" y="2971800"/>
                </a:moveTo>
                <a:lnTo>
                  <a:pt x="1186425" y="2971800"/>
                </a:lnTo>
                <a:lnTo>
                  <a:pt x="1238423" y="2959100"/>
                </a:lnTo>
                <a:lnTo>
                  <a:pt x="817864" y="2959100"/>
                </a:lnTo>
                <a:lnTo>
                  <a:pt x="869862" y="2971800"/>
                </a:lnTo>
                <a:close/>
              </a:path>
              <a:path w="2785745" h="3505200">
                <a:moveTo>
                  <a:pt x="975038" y="2984500"/>
                </a:moveTo>
                <a:lnTo>
                  <a:pt x="1081250" y="2984500"/>
                </a:lnTo>
                <a:lnTo>
                  <a:pt x="1134022" y="2971800"/>
                </a:lnTo>
                <a:lnTo>
                  <a:pt x="922265" y="2971800"/>
                </a:lnTo>
                <a:lnTo>
                  <a:pt x="975038" y="2984500"/>
                </a:lnTo>
                <a:close/>
              </a:path>
              <a:path w="2785745" h="3505200">
                <a:moveTo>
                  <a:pt x="1449295" y="3505200"/>
                </a:moveTo>
                <a:lnTo>
                  <a:pt x="1661052" y="3505200"/>
                </a:lnTo>
                <a:lnTo>
                  <a:pt x="1713455" y="3492500"/>
                </a:lnTo>
                <a:lnTo>
                  <a:pt x="1396892" y="3492500"/>
                </a:lnTo>
                <a:lnTo>
                  <a:pt x="1449295" y="3505200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36803" y="2530485"/>
            <a:ext cx="6614795" cy="337820"/>
          </a:xfrm>
          <a:custGeom>
            <a:avLst/>
            <a:gdLst/>
            <a:ahLst/>
            <a:cxnLst/>
            <a:rect l="l" t="t" r="r" b="b"/>
            <a:pathLst>
              <a:path w="6614795" h="337819">
                <a:moveTo>
                  <a:pt x="6614219" y="337542"/>
                </a:moveTo>
                <a:lnTo>
                  <a:pt x="0" y="337542"/>
                </a:lnTo>
                <a:lnTo>
                  <a:pt x="0" y="0"/>
                </a:lnTo>
                <a:lnTo>
                  <a:pt x="6614219" y="0"/>
                </a:lnTo>
                <a:lnTo>
                  <a:pt x="6614219" y="337542"/>
                </a:lnTo>
                <a:close/>
              </a:path>
            </a:pathLst>
          </a:custGeom>
          <a:solidFill>
            <a:srgbClr val="B6C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7247" y="195505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662" y="695324"/>
                </a:moveTo>
                <a:lnTo>
                  <a:pt x="300537" y="692146"/>
                </a:lnTo>
                <a:lnTo>
                  <a:pt x="255323" y="682889"/>
                </a:lnTo>
                <a:lnTo>
                  <a:pt x="212437" y="667970"/>
                </a:lnTo>
                <a:lnTo>
                  <a:pt x="172297" y="647805"/>
                </a:lnTo>
                <a:lnTo>
                  <a:pt x="135318" y="622812"/>
                </a:lnTo>
                <a:lnTo>
                  <a:pt x="101918" y="593406"/>
                </a:lnTo>
                <a:lnTo>
                  <a:pt x="72512" y="560006"/>
                </a:lnTo>
                <a:lnTo>
                  <a:pt x="47519" y="523027"/>
                </a:lnTo>
                <a:lnTo>
                  <a:pt x="27354" y="482887"/>
                </a:lnTo>
                <a:lnTo>
                  <a:pt x="12435" y="440001"/>
                </a:lnTo>
                <a:lnTo>
                  <a:pt x="3178" y="394787"/>
                </a:lnTo>
                <a:lnTo>
                  <a:pt x="0" y="347662"/>
                </a:lnTo>
                <a:lnTo>
                  <a:pt x="3180" y="300537"/>
                </a:lnTo>
                <a:lnTo>
                  <a:pt x="12444" y="255323"/>
                </a:lnTo>
                <a:lnTo>
                  <a:pt x="27373" y="212437"/>
                </a:lnTo>
                <a:lnTo>
                  <a:pt x="47549" y="172297"/>
                </a:lnTo>
                <a:lnTo>
                  <a:pt x="72554" y="135318"/>
                </a:lnTo>
                <a:lnTo>
                  <a:pt x="101968" y="101918"/>
                </a:lnTo>
                <a:lnTo>
                  <a:pt x="135376" y="72512"/>
                </a:lnTo>
                <a:lnTo>
                  <a:pt x="172357" y="47519"/>
                </a:lnTo>
                <a:lnTo>
                  <a:pt x="212495" y="27354"/>
                </a:lnTo>
                <a:lnTo>
                  <a:pt x="255370" y="12435"/>
                </a:lnTo>
                <a:lnTo>
                  <a:pt x="300565" y="3178"/>
                </a:lnTo>
                <a:lnTo>
                  <a:pt x="347662" y="0"/>
                </a:lnTo>
                <a:lnTo>
                  <a:pt x="394787" y="3178"/>
                </a:lnTo>
                <a:lnTo>
                  <a:pt x="440001" y="12435"/>
                </a:lnTo>
                <a:lnTo>
                  <a:pt x="482887" y="27354"/>
                </a:lnTo>
                <a:lnTo>
                  <a:pt x="483517" y="27671"/>
                </a:lnTo>
                <a:lnTo>
                  <a:pt x="346130" y="27671"/>
                </a:lnTo>
                <a:lnTo>
                  <a:pt x="344604" y="27812"/>
                </a:lnTo>
                <a:lnTo>
                  <a:pt x="343072" y="27812"/>
                </a:lnTo>
                <a:lnTo>
                  <a:pt x="343072" y="29203"/>
                </a:lnTo>
                <a:lnTo>
                  <a:pt x="315400" y="29203"/>
                </a:lnTo>
                <a:lnTo>
                  <a:pt x="306087" y="30293"/>
                </a:lnTo>
                <a:lnTo>
                  <a:pt x="296905" y="31670"/>
                </a:lnTo>
                <a:lnTo>
                  <a:pt x="287826" y="33309"/>
                </a:lnTo>
                <a:lnTo>
                  <a:pt x="278825" y="35184"/>
                </a:lnTo>
                <a:lnTo>
                  <a:pt x="278825" y="42691"/>
                </a:lnTo>
                <a:lnTo>
                  <a:pt x="251153" y="42691"/>
                </a:lnTo>
                <a:lnTo>
                  <a:pt x="241761" y="45848"/>
                </a:lnTo>
                <a:lnTo>
                  <a:pt x="232552" y="49264"/>
                </a:lnTo>
                <a:lnTo>
                  <a:pt x="223500" y="52939"/>
                </a:lnTo>
                <a:lnTo>
                  <a:pt x="214578" y="56875"/>
                </a:lnTo>
                <a:lnTo>
                  <a:pt x="214578" y="71200"/>
                </a:lnTo>
                <a:lnTo>
                  <a:pt x="186901" y="71200"/>
                </a:lnTo>
                <a:lnTo>
                  <a:pt x="177412" y="76988"/>
                </a:lnTo>
                <a:lnTo>
                  <a:pt x="168145" y="83075"/>
                </a:lnTo>
                <a:lnTo>
                  <a:pt x="159114" y="89449"/>
                </a:lnTo>
                <a:lnTo>
                  <a:pt x="150331" y="96096"/>
                </a:lnTo>
                <a:lnTo>
                  <a:pt x="150331" y="120432"/>
                </a:lnTo>
                <a:lnTo>
                  <a:pt x="122795" y="120432"/>
                </a:lnTo>
                <a:lnTo>
                  <a:pt x="112913" y="130650"/>
                </a:lnTo>
                <a:lnTo>
                  <a:pt x="103515" y="141273"/>
                </a:lnTo>
                <a:lnTo>
                  <a:pt x="94614" y="152287"/>
                </a:lnTo>
                <a:lnTo>
                  <a:pt x="86220" y="163678"/>
                </a:lnTo>
                <a:lnTo>
                  <a:pt x="86220" y="210960"/>
                </a:lnTo>
                <a:lnTo>
                  <a:pt x="58543" y="210960"/>
                </a:lnTo>
                <a:lnTo>
                  <a:pt x="45411" y="242937"/>
                </a:lnTo>
                <a:lnTo>
                  <a:pt x="35773" y="276529"/>
                </a:lnTo>
                <a:lnTo>
                  <a:pt x="29837" y="311477"/>
                </a:lnTo>
                <a:lnTo>
                  <a:pt x="27812" y="347521"/>
                </a:lnTo>
                <a:lnTo>
                  <a:pt x="29857" y="383706"/>
                </a:lnTo>
                <a:lnTo>
                  <a:pt x="35826" y="418689"/>
                </a:lnTo>
                <a:lnTo>
                  <a:pt x="45470" y="452264"/>
                </a:lnTo>
                <a:lnTo>
                  <a:pt x="58543" y="484223"/>
                </a:lnTo>
                <a:lnTo>
                  <a:pt x="86220" y="484223"/>
                </a:lnTo>
                <a:lnTo>
                  <a:pt x="86220" y="531646"/>
                </a:lnTo>
                <a:lnTo>
                  <a:pt x="94614" y="543037"/>
                </a:lnTo>
                <a:lnTo>
                  <a:pt x="103515" y="554051"/>
                </a:lnTo>
                <a:lnTo>
                  <a:pt x="112913" y="564674"/>
                </a:lnTo>
                <a:lnTo>
                  <a:pt x="122795" y="574892"/>
                </a:lnTo>
                <a:lnTo>
                  <a:pt x="150331" y="574892"/>
                </a:lnTo>
                <a:lnTo>
                  <a:pt x="150331" y="599228"/>
                </a:lnTo>
                <a:lnTo>
                  <a:pt x="159173" y="605935"/>
                </a:lnTo>
                <a:lnTo>
                  <a:pt x="168198" y="612302"/>
                </a:lnTo>
                <a:lnTo>
                  <a:pt x="177432" y="618356"/>
                </a:lnTo>
                <a:lnTo>
                  <a:pt x="186901" y="624124"/>
                </a:lnTo>
                <a:lnTo>
                  <a:pt x="214578" y="624124"/>
                </a:lnTo>
                <a:lnTo>
                  <a:pt x="214578" y="638585"/>
                </a:lnTo>
                <a:lnTo>
                  <a:pt x="223519" y="642524"/>
                </a:lnTo>
                <a:lnTo>
                  <a:pt x="232605" y="646200"/>
                </a:lnTo>
                <a:lnTo>
                  <a:pt x="241820" y="649615"/>
                </a:lnTo>
                <a:lnTo>
                  <a:pt x="251153" y="652768"/>
                </a:lnTo>
                <a:lnTo>
                  <a:pt x="278825" y="652768"/>
                </a:lnTo>
                <a:lnTo>
                  <a:pt x="278825" y="659863"/>
                </a:lnTo>
                <a:lnTo>
                  <a:pt x="287845" y="661735"/>
                </a:lnTo>
                <a:lnTo>
                  <a:pt x="296956" y="663373"/>
                </a:lnTo>
                <a:lnTo>
                  <a:pt x="306144" y="664751"/>
                </a:lnTo>
                <a:lnTo>
                  <a:pt x="315400" y="665844"/>
                </a:lnTo>
                <a:lnTo>
                  <a:pt x="343072" y="665844"/>
                </a:lnTo>
                <a:lnTo>
                  <a:pt x="343072" y="667511"/>
                </a:lnTo>
                <a:lnTo>
                  <a:pt x="344604" y="667511"/>
                </a:lnTo>
                <a:lnTo>
                  <a:pt x="346130" y="667653"/>
                </a:lnTo>
                <a:lnTo>
                  <a:pt x="481954" y="667653"/>
                </a:lnTo>
                <a:lnTo>
                  <a:pt x="447389" y="680793"/>
                </a:lnTo>
                <a:lnTo>
                  <a:pt x="398262" y="691657"/>
                </a:lnTo>
                <a:lnTo>
                  <a:pt x="347662" y="695324"/>
                </a:lnTo>
                <a:close/>
              </a:path>
              <a:path w="695325" h="695325">
                <a:moveTo>
                  <a:pt x="532964" y="54235"/>
                </a:moveTo>
                <a:lnTo>
                  <a:pt x="475183" y="54235"/>
                </a:lnTo>
                <a:lnTo>
                  <a:pt x="445149" y="42927"/>
                </a:lnTo>
                <a:lnTo>
                  <a:pt x="413771" y="34591"/>
                </a:lnTo>
                <a:lnTo>
                  <a:pt x="381219" y="29436"/>
                </a:lnTo>
                <a:lnTo>
                  <a:pt x="347662" y="27671"/>
                </a:lnTo>
                <a:lnTo>
                  <a:pt x="483517" y="27671"/>
                </a:lnTo>
                <a:lnTo>
                  <a:pt x="523027" y="47519"/>
                </a:lnTo>
                <a:lnTo>
                  <a:pt x="532964" y="54235"/>
                </a:lnTo>
                <a:close/>
              </a:path>
              <a:path w="695325" h="695325">
                <a:moveTo>
                  <a:pt x="343072" y="665844"/>
                </a:moveTo>
                <a:lnTo>
                  <a:pt x="315400" y="665844"/>
                </a:lnTo>
                <a:lnTo>
                  <a:pt x="315400" y="29203"/>
                </a:lnTo>
                <a:lnTo>
                  <a:pt x="343072" y="29203"/>
                </a:lnTo>
                <a:lnTo>
                  <a:pt x="343072" y="54235"/>
                </a:lnTo>
                <a:lnTo>
                  <a:pt x="532964" y="54235"/>
                </a:lnTo>
                <a:lnTo>
                  <a:pt x="560006" y="72512"/>
                </a:lnTo>
                <a:lnTo>
                  <a:pt x="570677" y="81907"/>
                </a:lnTo>
                <a:lnTo>
                  <a:pt x="343072" y="81907"/>
                </a:lnTo>
                <a:lnTo>
                  <a:pt x="343072" y="110556"/>
                </a:lnTo>
                <a:lnTo>
                  <a:pt x="601012" y="110556"/>
                </a:lnTo>
                <a:lnTo>
                  <a:pt x="622812" y="135318"/>
                </a:lnTo>
                <a:lnTo>
                  <a:pt x="624778" y="138228"/>
                </a:lnTo>
                <a:lnTo>
                  <a:pt x="343072" y="138228"/>
                </a:lnTo>
                <a:lnTo>
                  <a:pt x="343072" y="166323"/>
                </a:lnTo>
                <a:lnTo>
                  <a:pt x="643768" y="166323"/>
                </a:lnTo>
                <a:lnTo>
                  <a:pt x="647805" y="172297"/>
                </a:lnTo>
                <a:lnTo>
                  <a:pt x="658776" y="194136"/>
                </a:lnTo>
                <a:lnTo>
                  <a:pt x="343072" y="194136"/>
                </a:lnTo>
                <a:lnTo>
                  <a:pt x="343072" y="222226"/>
                </a:lnTo>
                <a:lnTo>
                  <a:pt x="671375" y="222226"/>
                </a:lnTo>
                <a:lnTo>
                  <a:pt x="681002" y="249898"/>
                </a:lnTo>
                <a:lnTo>
                  <a:pt x="343072" y="249898"/>
                </a:lnTo>
                <a:lnTo>
                  <a:pt x="343072" y="277988"/>
                </a:lnTo>
                <a:lnTo>
                  <a:pt x="687529" y="277988"/>
                </a:lnTo>
                <a:lnTo>
                  <a:pt x="692146" y="300537"/>
                </a:lnTo>
                <a:lnTo>
                  <a:pt x="692492" y="305665"/>
                </a:lnTo>
                <a:lnTo>
                  <a:pt x="343072" y="305665"/>
                </a:lnTo>
                <a:lnTo>
                  <a:pt x="343072" y="333755"/>
                </a:lnTo>
                <a:lnTo>
                  <a:pt x="694387" y="333755"/>
                </a:lnTo>
                <a:lnTo>
                  <a:pt x="695324" y="347662"/>
                </a:lnTo>
                <a:lnTo>
                  <a:pt x="694334" y="361568"/>
                </a:lnTo>
                <a:lnTo>
                  <a:pt x="367549" y="361568"/>
                </a:lnTo>
                <a:lnTo>
                  <a:pt x="382292" y="376312"/>
                </a:lnTo>
                <a:lnTo>
                  <a:pt x="343072" y="376312"/>
                </a:lnTo>
                <a:lnTo>
                  <a:pt x="343072" y="416081"/>
                </a:lnTo>
                <a:lnTo>
                  <a:pt x="382151" y="455160"/>
                </a:lnTo>
                <a:lnTo>
                  <a:pt x="343072" y="455160"/>
                </a:lnTo>
                <a:lnTo>
                  <a:pt x="343072" y="494930"/>
                </a:lnTo>
                <a:lnTo>
                  <a:pt x="382292" y="534150"/>
                </a:lnTo>
                <a:lnTo>
                  <a:pt x="343072" y="534150"/>
                </a:lnTo>
                <a:lnTo>
                  <a:pt x="342936" y="574479"/>
                </a:lnTo>
                <a:lnTo>
                  <a:pt x="382151" y="613694"/>
                </a:lnTo>
                <a:lnTo>
                  <a:pt x="343072" y="613694"/>
                </a:lnTo>
                <a:lnTo>
                  <a:pt x="343072" y="665844"/>
                </a:lnTo>
                <a:close/>
              </a:path>
              <a:path w="695325" h="695325">
                <a:moveTo>
                  <a:pt x="278825" y="652768"/>
                </a:moveTo>
                <a:lnTo>
                  <a:pt x="251153" y="652768"/>
                </a:lnTo>
                <a:lnTo>
                  <a:pt x="251153" y="42691"/>
                </a:lnTo>
                <a:lnTo>
                  <a:pt x="278825" y="42691"/>
                </a:lnTo>
                <a:lnTo>
                  <a:pt x="278825" y="652768"/>
                </a:lnTo>
                <a:close/>
              </a:path>
              <a:path w="695325" h="695325">
                <a:moveTo>
                  <a:pt x="214578" y="624124"/>
                </a:moveTo>
                <a:lnTo>
                  <a:pt x="186901" y="624124"/>
                </a:lnTo>
                <a:lnTo>
                  <a:pt x="186901" y="71200"/>
                </a:lnTo>
                <a:lnTo>
                  <a:pt x="214578" y="71200"/>
                </a:lnTo>
                <a:lnTo>
                  <a:pt x="214578" y="624124"/>
                </a:lnTo>
                <a:close/>
              </a:path>
              <a:path w="695325" h="695325">
                <a:moveTo>
                  <a:pt x="601012" y="110556"/>
                </a:moveTo>
                <a:lnTo>
                  <a:pt x="562240" y="110556"/>
                </a:lnTo>
                <a:lnTo>
                  <a:pt x="553536" y="102912"/>
                </a:lnTo>
                <a:lnTo>
                  <a:pt x="544545" y="95606"/>
                </a:lnTo>
                <a:lnTo>
                  <a:pt x="535293" y="88613"/>
                </a:lnTo>
                <a:lnTo>
                  <a:pt x="525806" y="81907"/>
                </a:lnTo>
                <a:lnTo>
                  <a:pt x="570677" y="81907"/>
                </a:lnTo>
                <a:lnTo>
                  <a:pt x="593406" y="101918"/>
                </a:lnTo>
                <a:lnTo>
                  <a:pt x="601012" y="110556"/>
                </a:lnTo>
                <a:close/>
              </a:path>
              <a:path w="695325" h="695325">
                <a:moveTo>
                  <a:pt x="150331" y="574892"/>
                </a:moveTo>
                <a:lnTo>
                  <a:pt x="122795" y="574892"/>
                </a:lnTo>
                <a:lnTo>
                  <a:pt x="122795" y="120432"/>
                </a:lnTo>
                <a:lnTo>
                  <a:pt x="150331" y="120432"/>
                </a:lnTo>
                <a:lnTo>
                  <a:pt x="150331" y="574892"/>
                </a:lnTo>
                <a:close/>
              </a:path>
              <a:path w="695325" h="695325">
                <a:moveTo>
                  <a:pt x="643768" y="166323"/>
                </a:moveTo>
                <a:lnTo>
                  <a:pt x="611049" y="166323"/>
                </a:lnTo>
                <a:lnTo>
                  <a:pt x="605859" y="159079"/>
                </a:lnTo>
                <a:lnTo>
                  <a:pt x="600499" y="151964"/>
                </a:lnTo>
                <a:lnTo>
                  <a:pt x="594956" y="145005"/>
                </a:lnTo>
                <a:lnTo>
                  <a:pt x="589217" y="138228"/>
                </a:lnTo>
                <a:lnTo>
                  <a:pt x="624778" y="138228"/>
                </a:lnTo>
                <a:lnTo>
                  <a:pt x="643768" y="166323"/>
                </a:lnTo>
                <a:close/>
              </a:path>
              <a:path w="695325" h="695325">
                <a:moveTo>
                  <a:pt x="671375" y="222226"/>
                </a:moveTo>
                <a:lnTo>
                  <a:pt x="642061" y="222226"/>
                </a:lnTo>
                <a:lnTo>
                  <a:pt x="638854" y="215078"/>
                </a:lnTo>
                <a:lnTo>
                  <a:pt x="635490" y="208023"/>
                </a:lnTo>
                <a:lnTo>
                  <a:pt x="631971" y="201046"/>
                </a:lnTo>
                <a:lnTo>
                  <a:pt x="628296" y="194136"/>
                </a:lnTo>
                <a:lnTo>
                  <a:pt x="658776" y="194136"/>
                </a:lnTo>
                <a:lnTo>
                  <a:pt x="667970" y="212437"/>
                </a:lnTo>
                <a:lnTo>
                  <a:pt x="671375" y="222226"/>
                </a:lnTo>
                <a:close/>
              </a:path>
              <a:path w="695325" h="695325">
                <a:moveTo>
                  <a:pt x="86220" y="484223"/>
                </a:moveTo>
                <a:lnTo>
                  <a:pt x="58543" y="484223"/>
                </a:lnTo>
                <a:lnTo>
                  <a:pt x="58543" y="210960"/>
                </a:lnTo>
                <a:lnTo>
                  <a:pt x="86220" y="210960"/>
                </a:lnTo>
                <a:lnTo>
                  <a:pt x="86220" y="484223"/>
                </a:lnTo>
                <a:close/>
              </a:path>
              <a:path w="695325" h="695325">
                <a:moveTo>
                  <a:pt x="687529" y="277988"/>
                </a:moveTo>
                <a:lnTo>
                  <a:pt x="660004" y="277988"/>
                </a:lnTo>
                <a:lnTo>
                  <a:pt x="658280" y="270903"/>
                </a:lnTo>
                <a:lnTo>
                  <a:pt x="656439" y="263841"/>
                </a:lnTo>
                <a:lnTo>
                  <a:pt x="654468" y="256831"/>
                </a:lnTo>
                <a:lnTo>
                  <a:pt x="652356" y="249898"/>
                </a:lnTo>
                <a:lnTo>
                  <a:pt x="681002" y="249898"/>
                </a:lnTo>
                <a:lnTo>
                  <a:pt x="682889" y="255323"/>
                </a:lnTo>
                <a:lnTo>
                  <a:pt x="687529" y="277988"/>
                </a:lnTo>
                <a:close/>
              </a:path>
              <a:path w="695325" h="695325">
                <a:moveTo>
                  <a:pt x="694387" y="333755"/>
                </a:moveTo>
                <a:lnTo>
                  <a:pt x="667370" y="333755"/>
                </a:lnTo>
                <a:lnTo>
                  <a:pt x="666981" y="326687"/>
                </a:lnTo>
                <a:lnTo>
                  <a:pt x="666434" y="319657"/>
                </a:lnTo>
                <a:lnTo>
                  <a:pt x="665731" y="312655"/>
                </a:lnTo>
                <a:lnTo>
                  <a:pt x="664871" y="305665"/>
                </a:lnTo>
                <a:lnTo>
                  <a:pt x="692492" y="305665"/>
                </a:lnTo>
                <a:lnTo>
                  <a:pt x="694387" y="333755"/>
                </a:lnTo>
                <a:close/>
              </a:path>
              <a:path w="695325" h="695325">
                <a:moveTo>
                  <a:pt x="614026" y="570861"/>
                </a:moveTo>
                <a:lnTo>
                  <a:pt x="576842" y="570861"/>
                </a:lnTo>
                <a:lnTo>
                  <a:pt x="581711" y="565726"/>
                </a:lnTo>
                <a:lnTo>
                  <a:pt x="586490" y="560537"/>
                </a:lnTo>
                <a:lnTo>
                  <a:pt x="591138" y="555296"/>
                </a:lnTo>
                <a:lnTo>
                  <a:pt x="595616" y="550002"/>
                </a:lnTo>
                <a:lnTo>
                  <a:pt x="407183" y="361568"/>
                </a:lnTo>
                <a:lnTo>
                  <a:pt x="446398" y="361568"/>
                </a:lnTo>
                <a:lnTo>
                  <a:pt x="612304" y="527474"/>
                </a:lnTo>
                <a:lnTo>
                  <a:pt x="644790" y="527474"/>
                </a:lnTo>
                <a:lnTo>
                  <a:pt x="641418" y="533721"/>
                </a:lnTo>
                <a:lnTo>
                  <a:pt x="614026" y="570861"/>
                </a:lnTo>
                <a:close/>
              </a:path>
              <a:path w="695325" h="695325">
                <a:moveTo>
                  <a:pt x="644790" y="527474"/>
                </a:moveTo>
                <a:lnTo>
                  <a:pt x="612304" y="527474"/>
                </a:lnTo>
                <a:lnTo>
                  <a:pt x="617019" y="520329"/>
                </a:lnTo>
                <a:lnTo>
                  <a:pt x="621567" y="513080"/>
                </a:lnTo>
                <a:lnTo>
                  <a:pt x="625933" y="505727"/>
                </a:lnTo>
                <a:lnTo>
                  <a:pt x="630105" y="498270"/>
                </a:lnTo>
                <a:lnTo>
                  <a:pt x="493403" y="361568"/>
                </a:lnTo>
                <a:lnTo>
                  <a:pt x="532618" y="361568"/>
                </a:lnTo>
                <a:lnTo>
                  <a:pt x="642480" y="471571"/>
                </a:lnTo>
                <a:lnTo>
                  <a:pt x="671677" y="471571"/>
                </a:lnTo>
                <a:lnTo>
                  <a:pt x="664498" y="490969"/>
                </a:lnTo>
                <a:lnTo>
                  <a:pt x="644790" y="527474"/>
                </a:lnTo>
                <a:close/>
              </a:path>
              <a:path w="695325" h="695325">
                <a:moveTo>
                  <a:pt x="671677" y="471571"/>
                </a:moveTo>
                <a:lnTo>
                  <a:pt x="642480" y="471571"/>
                </a:lnTo>
                <a:lnTo>
                  <a:pt x="645505" y="464244"/>
                </a:lnTo>
                <a:lnTo>
                  <a:pt x="648321" y="456864"/>
                </a:lnTo>
                <a:lnTo>
                  <a:pt x="650929" y="449432"/>
                </a:lnTo>
                <a:lnTo>
                  <a:pt x="653328" y="441949"/>
                </a:lnTo>
                <a:lnTo>
                  <a:pt x="572947" y="361568"/>
                </a:lnTo>
                <a:lnTo>
                  <a:pt x="612162" y="361568"/>
                </a:lnTo>
                <a:lnTo>
                  <a:pt x="661395" y="410659"/>
                </a:lnTo>
                <a:lnTo>
                  <a:pt x="688900" y="410659"/>
                </a:lnTo>
                <a:lnTo>
                  <a:pt x="681400" y="445298"/>
                </a:lnTo>
                <a:lnTo>
                  <a:pt x="671677" y="471571"/>
                </a:lnTo>
                <a:close/>
              </a:path>
              <a:path w="695325" h="695325">
                <a:moveTo>
                  <a:pt x="688900" y="410659"/>
                </a:moveTo>
                <a:lnTo>
                  <a:pt x="661395" y="410659"/>
                </a:lnTo>
                <a:lnTo>
                  <a:pt x="663557" y="398589"/>
                </a:lnTo>
                <a:lnTo>
                  <a:pt x="665252" y="386375"/>
                </a:lnTo>
                <a:lnTo>
                  <a:pt x="666478" y="374030"/>
                </a:lnTo>
                <a:lnTo>
                  <a:pt x="667234" y="361568"/>
                </a:lnTo>
                <a:lnTo>
                  <a:pt x="694334" y="361568"/>
                </a:lnTo>
                <a:lnTo>
                  <a:pt x="691787" y="397324"/>
                </a:lnTo>
                <a:lnTo>
                  <a:pt x="688900" y="410659"/>
                </a:lnTo>
                <a:close/>
              </a:path>
              <a:path w="695325" h="695325">
                <a:moveTo>
                  <a:pt x="578621" y="607436"/>
                </a:moveTo>
                <a:lnTo>
                  <a:pt x="534427" y="607436"/>
                </a:lnTo>
                <a:lnTo>
                  <a:pt x="540133" y="603212"/>
                </a:lnTo>
                <a:lnTo>
                  <a:pt x="545760" y="598884"/>
                </a:lnTo>
                <a:lnTo>
                  <a:pt x="551284" y="594451"/>
                </a:lnTo>
                <a:lnTo>
                  <a:pt x="556678" y="589912"/>
                </a:lnTo>
                <a:lnTo>
                  <a:pt x="343072" y="376312"/>
                </a:lnTo>
                <a:lnTo>
                  <a:pt x="382292" y="376312"/>
                </a:lnTo>
                <a:lnTo>
                  <a:pt x="576842" y="570861"/>
                </a:lnTo>
                <a:lnTo>
                  <a:pt x="614026" y="570861"/>
                </a:lnTo>
                <a:lnTo>
                  <a:pt x="612494" y="572939"/>
                </a:lnTo>
                <a:lnTo>
                  <a:pt x="578621" y="607436"/>
                </a:lnTo>
                <a:close/>
              </a:path>
              <a:path w="695325" h="695325">
                <a:moveTo>
                  <a:pt x="540638" y="636640"/>
                </a:moveTo>
                <a:lnTo>
                  <a:pt x="484782" y="636640"/>
                </a:lnTo>
                <a:lnTo>
                  <a:pt x="491385" y="633411"/>
                </a:lnTo>
                <a:lnTo>
                  <a:pt x="497870" y="629999"/>
                </a:lnTo>
                <a:lnTo>
                  <a:pt x="504278" y="626430"/>
                </a:lnTo>
                <a:lnTo>
                  <a:pt x="510645" y="622734"/>
                </a:lnTo>
                <a:lnTo>
                  <a:pt x="343072" y="455160"/>
                </a:lnTo>
                <a:lnTo>
                  <a:pt x="382151" y="455160"/>
                </a:lnTo>
                <a:lnTo>
                  <a:pt x="534427" y="607436"/>
                </a:lnTo>
                <a:lnTo>
                  <a:pt x="578621" y="607436"/>
                </a:lnTo>
                <a:lnTo>
                  <a:pt x="578062" y="608006"/>
                </a:lnTo>
                <a:lnTo>
                  <a:pt x="540638" y="636640"/>
                </a:lnTo>
                <a:close/>
              </a:path>
              <a:path w="695325" h="695325">
                <a:moveTo>
                  <a:pt x="503849" y="657636"/>
                </a:moveTo>
                <a:lnTo>
                  <a:pt x="426092" y="657636"/>
                </a:lnTo>
                <a:lnTo>
                  <a:pt x="433970" y="655573"/>
                </a:lnTo>
                <a:lnTo>
                  <a:pt x="441756" y="653327"/>
                </a:lnTo>
                <a:lnTo>
                  <a:pt x="449463" y="650873"/>
                </a:lnTo>
                <a:lnTo>
                  <a:pt x="457105" y="648184"/>
                </a:lnTo>
                <a:lnTo>
                  <a:pt x="343072" y="534150"/>
                </a:lnTo>
                <a:lnTo>
                  <a:pt x="382292" y="534150"/>
                </a:lnTo>
                <a:lnTo>
                  <a:pt x="484782" y="636640"/>
                </a:lnTo>
                <a:lnTo>
                  <a:pt x="540638" y="636640"/>
                </a:lnTo>
                <a:lnTo>
                  <a:pt x="538458" y="638308"/>
                </a:lnTo>
                <a:lnTo>
                  <a:pt x="503849" y="657636"/>
                </a:lnTo>
                <a:close/>
              </a:path>
              <a:path w="695325" h="695325">
                <a:moveTo>
                  <a:pt x="481954" y="667653"/>
                </a:moveTo>
                <a:lnTo>
                  <a:pt x="347803" y="667653"/>
                </a:lnTo>
                <a:lnTo>
                  <a:pt x="359352" y="667444"/>
                </a:lnTo>
                <a:lnTo>
                  <a:pt x="370851" y="666817"/>
                </a:lnTo>
                <a:lnTo>
                  <a:pt x="382298" y="665773"/>
                </a:lnTo>
                <a:lnTo>
                  <a:pt x="393695" y="664312"/>
                </a:lnTo>
                <a:lnTo>
                  <a:pt x="343072" y="613694"/>
                </a:lnTo>
                <a:lnTo>
                  <a:pt x="382151" y="613694"/>
                </a:lnTo>
                <a:lnTo>
                  <a:pt x="426092" y="657636"/>
                </a:lnTo>
                <a:lnTo>
                  <a:pt x="503849" y="657636"/>
                </a:lnTo>
                <a:lnTo>
                  <a:pt x="494351" y="662940"/>
                </a:lnTo>
                <a:lnTo>
                  <a:pt x="481954" y="667653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259300" y="297714"/>
            <a:ext cx="770890" cy="770890"/>
          </a:xfrm>
          <a:custGeom>
            <a:avLst/>
            <a:gdLst/>
            <a:ahLst/>
            <a:cxnLst/>
            <a:rect l="l" t="t" r="r" b="b"/>
            <a:pathLst>
              <a:path w="770890" h="770890">
                <a:moveTo>
                  <a:pt x="385258" y="770522"/>
                </a:moveTo>
                <a:lnTo>
                  <a:pt x="336931" y="767520"/>
                </a:lnTo>
                <a:lnTo>
                  <a:pt x="290396" y="758756"/>
                </a:lnTo>
                <a:lnTo>
                  <a:pt x="246014" y="744589"/>
                </a:lnTo>
                <a:lnTo>
                  <a:pt x="204145" y="725382"/>
                </a:lnTo>
                <a:lnTo>
                  <a:pt x="165150" y="701496"/>
                </a:lnTo>
                <a:lnTo>
                  <a:pt x="129391" y="673291"/>
                </a:lnTo>
                <a:lnTo>
                  <a:pt x="97228" y="641128"/>
                </a:lnTo>
                <a:lnTo>
                  <a:pt x="69023" y="605369"/>
                </a:lnTo>
                <a:lnTo>
                  <a:pt x="45136" y="566374"/>
                </a:lnTo>
                <a:lnTo>
                  <a:pt x="25929" y="524505"/>
                </a:lnTo>
                <a:lnTo>
                  <a:pt x="11763" y="480122"/>
                </a:lnTo>
                <a:lnTo>
                  <a:pt x="2999" y="433587"/>
                </a:lnTo>
                <a:lnTo>
                  <a:pt x="0" y="385261"/>
                </a:lnTo>
                <a:lnTo>
                  <a:pt x="2999" y="336934"/>
                </a:lnTo>
                <a:lnTo>
                  <a:pt x="11763" y="290399"/>
                </a:lnTo>
                <a:lnTo>
                  <a:pt x="25929" y="246017"/>
                </a:lnTo>
                <a:lnTo>
                  <a:pt x="45136" y="204147"/>
                </a:lnTo>
                <a:lnTo>
                  <a:pt x="69023" y="165153"/>
                </a:lnTo>
                <a:lnTo>
                  <a:pt x="97228" y="129393"/>
                </a:lnTo>
                <a:lnTo>
                  <a:pt x="129391" y="97231"/>
                </a:lnTo>
                <a:lnTo>
                  <a:pt x="165150" y="69025"/>
                </a:lnTo>
                <a:lnTo>
                  <a:pt x="204145" y="45139"/>
                </a:lnTo>
                <a:lnTo>
                  <a:pt x="246014" y="25932"/>
                </a:lnTo>
                <a:lnTo>
                  <a:pt x="290396" y="11766"/>
                </a:lnTo>
                <a:lnTo>
                  <a:pt x="336931" y="3001"/>
                </a:lnTo>
                <a:lnTo>
                  <a:pt x="385258" y="0"/>
                </a:lnTo>
                <a:lnTo>
                  <a:pt x="433584" y="3001"/>
                </a:lnTo>
                <a:lnTo>
                  <a:pt x="480119" y="11766"/>
                </a:lnTo>
                <a:lnTo>
                  <a:pt x="524502" y="25932"/>
                </a:lnTo>
                <a:lnTo>
                  <a:pt x="566371" y="45139"/>
                </a:lnTo>
                <a:lnTo>
                  <a:pt x="605365" y="69025"/>
                </a:lnTo>
                <a:lnTo>
                  <a:pt x="641125" y="97231"/>
                </a:lnTo>
                <a:lnTo>
                  <a:pt x="673288" y="129393"/>
                </a:lnTo>
                <a:lnTo>
                  <a:pt x="701493" y="165153"/>
                </a:lnTo>
                <a:lnTo>
                  <a:pt x="725379" y="204147"/>
                </a:lnTo>
                <a:lnTo>
                  <a:pt x="744586" y="246017"/>
                </a:lnTo>
                <a:lnTo>
                  <a:pt x="758752" y="290399"/>
                </a:lnTo>
                <a:lnTo>
                  <a:pt x="767517" y="336934"/>
                </a:lnTo>
                <a:lnTo>
                  <a:pt x="770517" y="385283"/>
                </a:lnTo>
                <a:lnTo>
                  <a:pt x="767517" y="433587"/>
                </a:lnTo>
                <a:lnTo>
                  <a:pt x="758752" y="480122"/>
                </a:lnTo>
                <a:lnTo>
                  <a:pt x="744586" y="524505"/>
                </a:lnTo>
                <a:lnTo>
                  <a:pt x="725379" y="566374"/>
                </a:lnTo>
                <a:lnTo>
                  <a:pt x="701493" y="605369"/>
                </a:lnTo>
                <a:lnTo>
                  <a:pt x="673288" y="641128"/>
                </a:lnTo>
                <a:lnTo>
                  <a:pt x="641125" y="673291"/>
                </a:lnTo>
                <a:lnTo>
                  <a:pt x="605365" y="701496"/>
                </a:lnTo>
                <a:lnTo>
                  <a:pt x="566371" y="725382"/>
                </a:lnTo>
                <a:lnTo>
                  <a:pt x="524502" y="744589"/>
                </a:lnTo>
                <a:lnTo>
                  <a:pt x="480119" y="758756"/>
                </a:lnTo>
                <a:lnTo>
                  <a:pt x="433584" y="767520"/>
                </a:lnTo>
                <a:lnTo>
                  <a:pt x="385258" y="770522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460272" y="3796166"/>
            <a:ext cx="3477895" cy="3126740"/>
          </a:xfrm>
          <a:custGeom>
            <a:avLst/>
            <a:gdLst/>
            <a:ahLst/>
            <a:cxnLst/>
            <a:rect l="l" t="t" r="r" b="b"/>
            <a:pathLst>
              <a:path w="3477894" h="3126740">
                <a:moveTo>
                  <a:pt x="3477855" y="3126672"/>
                </a:moveTo>
                <a:lnTo>
                  <a:pt x="0" y="0"/>
                </a:lnTo>
              </a:path>
            </a:pathLst>
          </a:custGeom>
          <a:ln w="38107">
            <a:solidFill>
              <a:srgbClr val="B6C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18481" y="6897471"/>
            <a:ext cx="152674" cy="15266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27243" y="3668863"/>
            <a:ext cx="152674" cy="15266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6677414"/>
            <a:ext cx="1628139" cy="3251200"/>
          </a:xfrm>
          <a:custGeom>
            <a:avLst/>
            <a:gdLst/>
            <a:ahLst/>
            <a:cxnLst/>
            <a:rect l="l" t="t" r="r" b="b"/>
            <a:pathLst>
              <a:path w="1628139" h="3251200">
                <a:moveTo>
                  <a:pt x="196113" y="342900"/>
                </a:moveTo>
                <a:lnTo>
                  <a:pt x="0" y="342900"/>
                </a:lnTo>
                <a:lnTo>
                  <a:pt x="0" y="0"/>
                </a:lnTo>
                <a:lnTo>
                  <a:pt x="188690" y="0"/>
                </a:lnTo>
                <a:lnTo>
                  <a:pt x="235165" y="12700"/>
                </a:lnTo>
                <a:lnTo>
                  <a:pt x="5430" y="12700"/>
                </a:lnTo>
                <a:lnTo>
                  <a:pt x="5430" y="330200"/>
                </a:lnTo>
                <a:lnTo>
                  <a:pt x="149174" y="330200"/>
                </a:lnTo>
                <a:lnTo>
                  <a:pt x="196113" y="342900"/>
                </a:lnTo>
                <a:close/>
              </a:path>
              <a:path w="1628139" h="3251200">
                <a:moveTo>
                  <a:pt x="235165" y="3238500"/>
                </a:moveTo>
                <a:lnTo>
                  <a:pt x="101615" y="3238500"/>
                </a:lnTo>
                <a:lnTo>
                  <a:pt x="149162" y="3225800"/>
                </a:lnTo>
                <a:lnTo>
                  <a:pt x="243064" y="3225800"/>
                </a:lnTo>
                <a:lnTo>
                  <a:pt x="335244" y="3200400"/>
                </a:lnTo>
                <a:lnTo>
                  <a:pt x="599850" y="3124200"/>
                </a:lnTo>
                <a:lnTo>
                  <a:pt x="642001" y="3098800"/>
                </a:lnTo>
                <a:lnTo>
                  <a:pt x="683541" y="3086100"/>
                </a:lnTo>
                <a:lnTo>
                  <a:pt x="724450" y="3060700"/>
                </a:lnTo>
                <a:lnTo>
                  <a:pt x="764709" y="3048000"/>
                </a:lnTo>
                <a:lnTo>
                  <a:pt x="804297" y="3022600"/>
                </a:lnTo>
                <a:lnTo>
                  <a:pt x="843195" y="2997200"/>
                </a:lnTo>
                <a:lnTo>
                  <a:pt x="881382" y="2971800"/>
                </a:lnTo>
                <a:lnTo>
                  <a:pt x="918838" y="2946400"/>
                </a:lnTo>
                <a:lnTo>
                  <a:pt x="955544" y="2921000"/>
                </a:lnTo>
                <a:lnTo>
                  <a:pt x="991479" y="2895600"/>
                </a:lnTo>
                <a:lnTo>
                  <a:pt x="1026624" y="2870200"/>
                </a:lnTo>
                <a:lnTo>
                  <a:pt x="1060957" y="2844800"/>
                </a:lnTo>
                <a:lnTo>
                  <a:pt x="1094461" y="2806700"/>
                </a:lnTo>
                <a:lnTo>
                  <a:pt x="1127113" y="2781300"/>
                </a:lnTo>
                <a:lnTo>
                  <a:pt x="1158895" y="2743200"/>
                </a:lnTo>
                <a:lnTo>
                  <a:pt x="1189786" y="2717800"/>
                </a:lnTo>
                <a:lnTo>
                  <a:pt x="1219767" y="2679700"/>
                </a:lnTo>
                <a:lnTo>
                  <a:pt x="1248817" y="2641600"/>
                </a:lnTo>
                <a:lnTo>
                  <a:pt x="1276916" y="2616200"/>
                </a:lnTo>
                <a:lnTo>
                  <a:pt x="1304044" y="2578100"/>
                </a:lnTo>
                <a:lnTo>
                  <a:pt x="1330182" y="2540000"/>
                </a:lnTo>
                <a:lnTo>
                  <a:pt x="1355309" y="2501900"/>
                </a:lnTo>
                <a:lnTo>
                  <a:pt x="1379405" y="2463800"/>
                </a:lnTo>
                <a:lnTo>
                  <a:pt x="1402451" y="2425700"/>
                </a:lnTo>
                <a:lnTo>
                  <a:pt x="1424426" y="2387600"/>
                </a:lnTo>
                <a:lnTo>
                  <a:pt x="1445310" y="2336800"/>
                </a:lnTo>
                <a:lnTo>
                  <a:pt x="1465084" y="2298700"/>
                </a:lnTo>
                <a:lnTo>
                  <a:pt x="1483727" y="2260600"/>
                </a:lnTo>
                <a:lnTo>
                  <a:pt x="1501219" y="2222500"/>
                </a:lnTo>
                <a:lnTo>
                  <a:pt x="1517540" y="2171700"/>
                </a:lnTo>
                <a:lnTo>
                  <a:pt x="1532671" y="2133600"/>
                </a:lnTo>
                <a:lnTo>
                  <a:pt x="1546591" y="2082800"/>
                </a:lnTo>
                <a:lnTo>
                  <a:pt x="1559280" y="2044700"/>
                </a:lnTo>
                <a:lnTo>
                  <a:pt x="1570718" y="1993900"/>
                </a:lnTo>
                <a:lnTo>
                  <a:pt x="1580886" y="1955800"/>
                </a:lnTo>
                <a:lnTo>
                  <a:pt x="1589762" y="1905000"/>
                </a:lnTo>
                <a:lnTo>
                  <a:pt x="1597328" y="1854200"/>
                </a:lnTo>
                <a:lnTo>
                  <a:pt x="1603564" y="1816100"/>
                </a:lnTo>
                <a:lnTo>
                  <a:pt x="1608448" y="1765300"/>
                </a:lnTo>
                <a:lnTo>
                  <a:pt x="1611962" y="1714500"/>
                </a:lnTo>
                <a:lnTo>
                  <a:pt x="1614085" y="1676400"/>
                </a:lnTo>
                <a:lnTo>
                  <a:pt x="1614797" y="1625600"/>
                </a:lnTo>
                <a:lnTo>
                  <a:pt x="1614085" y="1574800"/>
                </a:lnTo>
                <a:lnTo>
                  <a:pt x="1611962" y="1524000"/>
                </a:lnTo>
                <a:lnTo>
                  <a:pt x="1608448" y="1473200"/>
                </a:lnTo>
                <a:lnTo>
                  <a:pt x="1603564" y="1435100"/>
                </a:lnTo>
                <a:lnTo>
                  <a:pt x="1597328" y="1384300"/>
                </a:lnTo>
                <a:lnTo>
                  <a:pt x="1589762" y="1333500"/>
                </a:lnTo>
                <a:lnTo>
                  <a:pt x="1580886" y="1295400"/>
                </a:lnTo>
                <a:lnTo>
                  <a:pt x="1570718" y="1244600"/>
                </a:lnTo>
                <a:lnTo>
                  <a:pt x="1559280" y="1206500"/>
                </a:lnTo>
                <a:lnTo>
                  <a:pt x="1546591" y="1155700"/>
                </a:lnTo>
                <a:lnTo>
                  <a:pt x="1532671" y="1117600"/>
                </a:lnTo>
                <a:lnTo>
                  <a:pt x="1517540" y="1066800"/>
                </a:lnTo>
                <a:lnTo>
                  <a:pt x="1501219" y="1028700"/>
                </a:lnTo>
                <a:lnTo>
                  <a:pt x="1483727" y="990600"/>
                </a:lnTo>
                <a:lnTo>
                  <a:pt x="1465084" y="939800"/>
                </a:lnTo>
                <a:lnTo>
                  <a:pt x="1445310" y="901700"/>
                </a:lnTo>
                <a:lnTo>
                  <a:pt x="1424426" y="863600"/>
                </a:lnTo>
                <a:lnTo>
                  <a:pt x="1402451" y="825500"/>
                </a:lnTo>
                <a:lnTo>
                  <a:pt x="1379405" y="787400"/>
                </a:lnTo>
                <a:lnTo>
                  <a:pt x="1355309" y="749300"/>
                </a:lnTo>
                <a:lnTo>
                  <a:pt x="1330182" y="711200"/>
                </a:lnTo>
                <a:lnTo>
                  <a:pt x="1304044" y="673100"/>
                </a:lnTo>
                <a:lnTo>
                  <a:pt x="1276916" y="635000"/>
                </a:lnTo>
                <a:lnTo>
                  <a:pt x="1248817" y="596900"/>
                </a:lnTo>
                <a:lnTo>
                  <a:pt x="1219767" y="558800"/>
                </a:lnTo>
                <a:lnTo>
                  <a:pt x="1189786" y="533400"/>
                </a:lnTo>
                <a:lnTo>
                  <a:pt x="1158895" y="495300"/>
                </a:lnTo>
                <a:lnTo>
                  <a:pt x="1127113" y="469900"/>
                </a:lnTo>
                <a:lnTo>
                  <a:pt x="1094461" y="431800"/>
                </a:lnTo>
                <a:lnTo>
                  <a:pt x="1060957" y="406400"/>
                </a:lnTo>
                <a:lnTo>
                  <a:pt x="1026624" y="381000"/>
                </a:lnTo>
                <a:lnTo>
                  <a:pt x="991479" y="342900"/>
                </a:lnTo>
                <a:lnTo>
                  <a:pt x="955544" y="317500"/>
                </a:lnTo>
                <a:lnTo>
                  <a:pt x="918838" y="292100"/>
                </a:lnTo>
                <a:lnTo>
                  <a:pt x="881382" y="266700"/>
                </a:lnTo>
                <a:lnTo>
                  <a:pt x="843195" y="241300"/>
                </a:lnTo>
                <a:lnTo>
                  <a:pt x="804297" y="215900"/>
                </a:lnTo>
                <a:lnTo>
                  <a:pt x="764709" y="203200"/>
                </a:lnTo>
                <a:lnTo>
                  <a:pt x="724450" y="177800"/>
                </a:lnTo>
                <a:lnTo>
                  <a:pt x="683541" y="165100"/>
                </a:lnTo>
                <a:lnTo>
                  <a:pt x="642001" y="139700"/>
                </a:lnTo>
                <a:lnTo>
                  <a:pt x="599850" y="127000"/>
                </a:lnTo>
                <a:lnTo>
                  <a:pt x="557109" y="101600"/>
                </a:lnTo>
                <a:lnTo>
                  <a:pt x="335244" y="38100"/>
                </a:lnTo>
                <a:lnTo>
                  <a:pt x="289379" y="38100"/>
                </a:lnTo>
                <a:lnTo>
                  <a:pt x="196319" y="12700"/>
                </a:lnTo>
                <a:lnTo>
                  <a:pt x="281224" y="12700"/>
                </a:lnTo>
                <a:lnTo>
                  <a:pt x="504597" y="76200"/>
                </a:lnTo>
                <a:lnTo>
                  <a:pt x="590356" y="101600"/>
                </a:lnTo>
                <a:lnTo>
                  <a:pt x="632390" y="127000"/>
                </a:lnTo>
                <a:lnTo>
                  <a:pt x="673834" y="139700"/>
                </a:lnTo>
                <a:lnTo>
                  <a:pt x="714669" y="165100"/>
                </a:lnTo>
                <a:lnTo>
                  <a:pt x="754875" y="177800"/>
                </a:lnTo>
                <a:lnTo>
                  <a:pt x="794435" y="203200"/>
                </a:lnTo>
                <a:lnTo>
                  <a:pt x="833327" y="228600"/>
                </a:lnTo>
                <a:lnTo>
                  <a:pt x="871533" y="241300"/>
                </a:lnTo>
                <a:lnTo>
                  <a:pt x="909035" y="266700"/>
                </a:lnTo>
                <a:lnTo>
                  <a:pt x="945811" y="292100"/>
                </a:lnTo>
                <a:lnTo>
                  <a:pt x="981844" y="330200"/>
                </a:lnTo>
                <a:lnTo>
                  <a:pt x="1017114" y="355600"/>
                </a:lnTo>
                <a:lnTo>
                  <a:pt x="1051602" y="381000"/>
                </a:lnTo>
                <a:lnTo>
                  <a:pt x="1085289" y="406400"/>
                </a:lnTo>
                <a:lnTo>
                  <a:pt x="1118155" y="444500"/>
                </a:lnTo>
                <a:lnTo>
                  <a:pt x="1150180" y="469900"/>
                </a:lnTo>
                <a:lnTo>
                  <a:pt x="1181347" y="508000"/>
                </a:lnTo>
                <a:lnTo>
                  <a:pt x="1211635" y="533400"/>
                </a:lnTo>
                <a:lnTo>
                  <a:pt x="1241026" y="571500"/>
                </a:lnTo>
                <a:lnTo>
                  <a:pt x="1269500" y="609600"/>
                </a:lnTo>
                <a:lnTo>
                  <a:pt x="1297038" y="635000"/>
                </a:lnTo>
                <a:lnTo>
                  <a:pt x="1323620" y="673100"/>
                </a:lnTo>
                <a:lnTo>
                  <a:pt x="1349228" y="711200"/>
                </a:lnTo>
                <a:lnTo>
                  <a:pt x="1373841" y="749300"/>
                </a:lnTo>
                <a:lnTo>
                  <a:pt x="1397442" y="787400"/>
                </a:lnTo>
                <a:lnTo>
                  <a:pt x="1420011" y="825500"/>
                </a:lnTo>
                <a:lnTo>
                  <a:pt x="1441527" y="863600"/>
                </a:lnTo>
                <a:lnTo>
                  <a:pt x="1461973" y="901700"/>
                </a:lnTo>
                <a:lnTo>
                  <a:pt x="1481329" y="952500"/>
                </a:lnTo>
                <a:lnTo>
                  <a:pt x="1499576" y="990600"/>
                </a:lnTo>
                <a:lnTo>
                  <a:pt x="1516694" y="1028700"/>
                </a:lnTo>
                <a:lnTo>
                  <a:pt x="1532664" y="1079500"/>
                </a:lnTo>
                <a:lnTo>
                  <a:pt x="1547467" y="1117600"/>
                </a:lnTo>
                <a:lnTo>
                  <a:pt x="1561084" y="1155700"/>
                </a:lnTo>
                <a:lnTo>
                  <a:pt x="1573496" y="1206500"/>
                </a:lnTo>
                <a:lnTo>
                  <a:pt x="1584682" y="1244600"/>
                </a:lnTo>
                <a:lnTo>
                  <a:pt x="1594625" y="1295400"/>
                </a:lnTo>
                <a:lnTo>
                  <a:pt x="1603304" y="1346200"/>
                </a:lnTo>
                <a:lnTo>
                  <a:pt x="1610701" y="1384300"/>
                </a:lnTo>
                <a:lnTo>
                  <a:pt x="1616796" y="1435100"/>
                </a:lnTo>
                <a:lnTo>
                  <a:pt x="1621570" y="1485900"/>
                </a:lnTo>
                <a:lnTo>
                  <a:pt x="1625004" y="1524000"/>
                </a:lnTo>
                <a:lnTo>
                  <a:pt x="1627079" y="1574800"/>
                </a:lnTo>
                <a:lnTo>
                  <a:pt x="1627775" y="1625600"/>
                </a:lnTo>
                <a:lnTo>
                  <a:pt x="1627079" y="1676400"/>
                </a:lnTo>
                <a:lnTo>
                  <a:pt x="1625004" y="1714500"/>
                </a:lnTo>
                <a:lnTo>
                  <a:pt x="1621570" y="1765300"/>
                </a:lnTo>
                <a:lnTo>
                  <a:pt x="1616796" y="1816100"/>
                </a:lnTo>
                <a:lnTo>
                  <a:pt x="1610701" y="1854200"/>
                </a:lnTo>
                <a:lnTo>
                  <a:pt x="1603304" y="1905000"/>
                </a:lnTo>
                <a:lnTo>
                  <a:pt x="1594625" y="1955800"/>
                </a:lnTo>
                <a:lnTo>
                  <a:pt x="1584682" y="1993900"/>
                </a:lnTo>
                <a:lnTo>
                  <a:pt x="1573496" y="2044700"/>
                </a:lnTo>
                <a:lnTo>
                  <a:pt x="1561084" y="2082800"/>
                </a:lnTo>
                <a:lnTo>
                  <a:pt x="1547467" y="2133600"/>
                </a:lnTo>
                <a:lnTo>
                  <a:pt x="1532664" y="2171700"/>
                </a:lnTo>
                <a:lnTo>
                  <a:pt x="1516694" y="2209800"/>
                </a:lnTo>
                <a:lnTo>
                  <a:pt x="1499576" y="2260600"/>
                </a:lnTo>
                <a:lnTo>
                  <a:pt x="1481329" y="2298700"/>
                </a:lnTo>
                <a:lnTo>
                  <a:pt x="1461973" y="2336800"/>
                </a:lnTo>
                <a:lnTo>
                  <a:pt x="1441527" y="2374900"/>
                </a:lnTo>
                <a:lnTo>
                  <a:pt x="1420011" y="2413000"/>
                </a:lnTo>
                <a:lnTo>
                  <a:pt x="1397442" y="2451100"/>
                </a:lnTo>
                <a:lnTo>
                  <a:pt x="1373841" y="2489200"/>
                </a:lnTo>
                <a:lnTo>
                  <a:pt x="1349228" y="2527300"/>
                </a:lnTo>
                <a:lnTo>
                  <a:pt x="1323620" y="2565400"/>
                </a:lnTo>
                <a:lnTo>
                  <a:pt x="1297038" y="2603500"/>
                </a:lnTo>
                <a:lnTo>
                  <a:pt x="1269500" y="2641600"/>
                </a:lnTo>
                <a:lnTo>
                  <a:pt x="1241026" y="2679700"/>
                </a:lnTo>
                <a:lnTo>
                  <a:pt x="1211635" y="2705100"/>
                </a:lnTo>
                <a:lnTo>
                  <a:pt x="1181347" y="2743200"/>
                </a:lnTo>
                <a:lnTo>
                  <a:pt x="1150180" y="2768600"/>
                </a:lnTo>
                <a:lnTo>
                  <a:pt x="1118155" y="2806700"/>
                </a:lnTo>
                <a:lnTo>
                  <a:pt x="1085289" y="2832100"/>
                </a:lnTo>
                <a:lnTo>
                  <a:pt x="1051602" y="2870200"/>
                </a:lnTo>
                <a:lnTo>
                  <a:pt x="1017114" y="2895600"/>
                </a:lnTo>
                <a:lnTo>
                  <a:pt x="981844" y="2921000"/>
                </a:lnTo>
                <a:lnTo>
                  <a:pt x="945811" y="2946400"/>
                </a:lnTo>
                <a:lnTo>
                  <a:pt x="909035" y="2971800"/>
                </a:lnTo>
                <a:lnTo>
                  <a:pt x="871533" y="2997200"/>
                </a:lnTo>
                <a:lnTo>
                  <a:pt x="833327" y="3022600"/>
                </a:lnTo>
                <a:lnTo>
                  <a:pt x="794435" y="3048000"/>
                </a:lnTo>
                <a:lnTo>
                  <a:pt x="754875" y="3060700"/>
                </a:lnTo>
                <a:lnTo>
                  <a:pt x="714669" y="3086100"/>
                </a:lnTo>
                <a:lnTo>
                  <a:pt x="673834" y="3098800"/>
                </a:lnTo>
                <a:lnTo>
                  <a:pt x="632390" y="3124200"/>
                </a:lnTo>
                <a:lnTo>
                  <a:pt x="590356" y="3136900"/>
                </a:lnTo>
                <a:lnTo>
                  <a:pt x="547752" y="3162300"/>
                </a:lnTo>
                <a:lnTo>
                  <a:pt x="372015" y="3213100"/>
                </a:lnTo>
                <a:lnTo>
                  <a:pt x="326847" y="3213100"/>
                </a:lnTo>
                <a:lnTo>
                  <a:pt x="235165" y="3238500"/>
                </a:lnTo>
                <a:close/>
              </a:path>
              <a:path w="1628139" h="3251200">
                <a:moveTo>
                  <a:pt x="862010" y="1130300"/>
                </a:moveTo>
                <a:lnTo>
                  <a:pt x="832522" y="1130300"/>
                </a:lnTo>
                <a:lnTo>
                  <a:pt x="1108026" y="977900"/>
                </a:lnTo>
                <a:lnTo>
                  <a:pt x="1083389" y="939800"/>
                </a:lnTo>
                <a:lnTo>
                  <a:pt x="1057331" y="889000"/>
                </a:lnTo>
                <a:lnTo>
                  <a:pt x="1029889" y="850900"/>
                </a:lnTo>
                <a:lnTo>
                  <a:pt x="1001098" y="825500"/>
                </a:lnTo>
                <a:lnTo>
                  <a:pt x="970995" y="787400"/>
                </a:lnTo>
                <a:lnTo>
                  <a:pt x="939614" y="749300"/>
                </a:lnTo>
                <a:lnTo>
                  <a:pt x="906993" y="711200"/>
                </a:lnTo>
                <a:lnTo>
                  <a:pt x="873168" y="685800"/>
                </a:lnTo>
                <a:lnTo>
                  <a:pt x="838173" y="647700"/>
                </a:lnTo>
                <a:lnTo>
                  <a:pt x="802046" y="622300"/>
                </a:lnTo>
                <a:lnTo>
                  <a:pt x="764821" y="596900"/>
                </a:lnTo>
                <a:lnTo>
                  <a:pt x="726536" y="558800"/>
                </a:lnTo>
                <a:lnTo>
                  <a:pt x="687225" y="533400"/>
                </a:lnTo>
                <a:lnTo>
                  <a:pt x="646926" y="508000"/>
                </a:lnTo>
                <a:lnTo>
                  <a:pt x="605673" y="495300"/>
                </a:lnTo>
                <a:lnTo>
                  <a:pt x="563503" y="469900"/>
                </a:lnTo>
                <a:lnTo>
                  <a:pt x="520452" y="444500"/>
                </a:lnTo>
                <a:lnTo>
                  <a:pt x="431849" y="419100"/>
                </a:lnTo>
                <a:lnTo>
                  <a:pt x="386370" y="393700"/>
                </a:lnTo>
                <a:lnTo>
                  <a:pt x="245651" y="355600"/>
                </a:lnTo>
                <a:lnTo>
                  <a:pt x="197438" y="355600"/>
                </a:lnTo>
                <a:lnTo>
                  <a:pt x="148631" y="342900"/>
                </a:lnTo>
                <a:lnTo>
                  <a:pt x="242511" y="342900"/>
                </a:lnTo>
                <a:lnTo>
                  <a:pt x="422072" y="393700"/>
                </a:lnTo>
                <a:lnTo>
                  <a:pt x="465299" y="406400"/>
                </a:lnTo>
                <a:lnTo>
                  <a:pt x="507797" y="431800"/>
                </a:lnTo>
                <a:lnTo>
                  <a:pt x="549535" y="444500"/>
                </a:lnTo>
                <a:lnTo>
                  <a:pt x="590483" y="469900"/>
                </a:lnTo>
                <a:lnTo>
                  <a:pt x="630608" y="495300"/>
                </a:lnTo>
                <a:lnTo>
                  <a:pt x="669879" y="508000"/>
                </a:lnTo>
                <a:lnTo>
                  <a:pt x="708266" y="533400"/>
                </a:lnTo>
                <a:lnTo>
                  <a:pt x="745736" y="558800"/>
                </a:lnTo>
                <a:lnTo>
                  <a:pt x="782259" y="584200"/>
                </a:lnTo>
                <a:lnTo>
                  <a:pt x="817803" y="622300"/>
                </a:lnTo>
                <a:lnTo>
                  <a:pt x="852336" y="647700"/>
                </a:lnTo>
                <a:lnTo>
                  <a:pt x="885829" y="673100"/>
                </a:lnTo>
                <a:lnTo>
                  <a:pt x="918248" y="711200"/>
                </a:lnTo>
                <a:lnTo>
                  <a:pt x="949563" y="736600"/>
                </a:lnTo>
                <a:lnTo>
                  <a:pt x="979742" y="774700"/>
                </a:lnTo>
                <a:lnTo>
                  <a:pt x="1008755" y="812800"/>
                </a:lnTo>
                <a:lnTo>
                  <a:pt x="1036570" y="838200"/>
                </a:lnTo>
                <a:lnTo>
                  <a:pt x="1063155" y="876300"/>
                </a:lnTo>
                <a:lnTo>
                  <a:pt x="1088479" y="914400"/>
                </a:lnTo>
                <a:lnTo>
                  <a:pt x="1112511" y="952500"/>
                </a:lnTo>
                <a:lnTo>
                  <a:pt x="1135220" y="990600"/>
                </a:lnTo>
                <a:lnTo>
                  <a:pt x="1114574" y="990600"/>
                </a:lnTo>
                <a:lnTo>
                  <a:pt x="862010" y="1130300"/>
                </a:lnTo>
                <a:close/>
              </a:path>
              <a:path w="1628139" h="3251200">
                <a:moveTo>
                  <a:pt x="148049" y="673100"/>
                </a:moveTo>
                <a:lnTo>
                  <a:pt x="0" y="673100"/>
                </a:lnTo>
                <a:lnTo>
                  <a:pt x="0" y="660400"/>
                </a:lnTo>
                <a:lnTo>
                  <a:pt x="99074" y="660400"/>
                </a:lnTo>
                <a:lnTo>
                  <a:pt x="148049" y="673100"/>
                </a:lnTo>
                <a:close/>
              </a:path>
              <a:path w="1628139" h="3251200">
                <a:moveTo>
                  <a:pt x="233244" y="2565400"/>
                </a:moveTo>
                <a:lnTo>
                  <a:pt x="139723" y="2565400"/>
                </a:lnTo>
                <a:lnTo>
                  <a:pt x="185291" y="2552700"/>
                </a:lnTo>
                <a:lnTo>
                  <a:pt x="230100" y="2552700"/>
                </a:lnTo>
                <a:lnTo>
                  <a:pt x="317215" y="2527300"/>
                </a:lnTo>
                <a:lnTo>
                  <a:pt x="359411" y="2501900"/>
                </a:lnTo>
                <a:lnTo>
                  <a:pt x="400628" y="2489200"/>
                </a:lnTo>
                <a:lnTo>
                  <a:pt x="440808" y="2463800"/>
                </a:lnTo>
                <a:lnTo>
                  <a:pt x="479899" y="2451100"/>
                </a:lnTo>
                <a:lnTo>
                  <a:pt x="517843" y="2425700"/>
                </a:lnTo>
                <a:lnTo>
                  <a:pt x="554587" y="2400300"/>
                </a:lnTo>
                <a:lnTo>
                  <a:pt x="590075" y="2374900"/>
                </a:lnTo>
                <a:lnTo>
                  <a:pt x="624252" y="2336800"/>
                </a:lnTo>
                <a:lnTo>
                  <a:pt x="657063" y="2311400"/>
                </a:lnTo>
                <a:lnTo>
                  <a:pt x="688454" y="2286000"/>
                </a:lnTo>
                <a:lnTo>
                  <a:pt x="718368" y="2247900"/>
                </a:lnTo>
                <a:lnTo>
                  <a:pt x="746752" y="2209800"/>
                </a:lnTo>
                <a:lnTo>
                  <a:pt x="773549" y="2171700"/>
                </a:lnTo>
                <a:lnTo>
                  <a:pt x="798705" y="2146300"/>
                </a:lnTo>
                <a:lnTo>
                  <a:pt x="822165" y="2108200"/>
                </a:lnTo>
                <a:lnTo>
                  <a:pt x="843874" y="2070100"/>
                </a:lnTo>
                <a:lnTo>
                  <a:pt x="863777" y="2019300"/>
                </a:lnTo>
                <a:lnTo>
                  <a:pt x="881818" y="1981200"/>
                </a:lnTo>
                <a:lnTo>
                  <a:pt x="897944" y="1943100"/>
                </a:lnTo>
                <a:lnTo>
                  <a:pt x="912097" y="1892300"/>
                </a:lnTo>
                <a:lnTo>
                  <a:pt x="924224" y="1854200"/>
                </a:lnTo>
                <a:lnTo>
                  <a:pt x="934270" y="1803400"/>
                </a:lnTo>
                <a:lnTo>
                  <a:pt x="942179" y="1765300"/>
                </a:lnTo>
                <a:lnTo>
                  <a:pt x="947897" y="1714500"/>
                </a:lnTo>
                <a:lnTo>
                  <a:pt x="951368" y="1663700"/>
                </a:lnTo>
                <a:lnTo>
                  <a:pt x="952537" y="1625600"/>
                </a:lnTo>
                <a:lnTo>
                  <a:pt x="951368" y="1574800"/>
                </a:lnTo>
                <a:lnTo>
                  <a:pt x="947897" y="1524000"/>
                </a:lnTo>
                <a:lnTo>
                  <a:pt x="942179" y="1485900"/>
                </a:lnTo>
                <a:lnTo>
                  <a:pt x="934270" y="1435100"/>
                </a:lnTo>
                <a:lnTo>
                  <a:pt x="924224" y="1397000"/>
                </a:lnTo>
                <a:lnTo>
                  <a:pt x="912097" y="1346200"/>
                </a:lnTo>
                <a:lnTo>
                  <a:pt x="897944" y="1308100"/>
                </a:lnTo>
                <a:lnTo>
                  <a:pt x="881818" y="1257300"/>
                </a:lnTo>
                <a:lnTo>
                  <a:pt x="863777" y="1219200"/>
                </a:lnTo>
                <a:lnTo>
                  <a:pt x="843874" y="1181100"/>
                </a:lnTo>
                <a:lnTo>
                  <a:pt x="822165" y="1143000"/>
                </a:lnTo>
                <a:lnTo>
                  <a:pt x="798705" y="1104900"/>
                </a:lnTo>
                <a:lnTo>
                  <a:pt x="773549" y="1066800"/>
                </a:lnTo>
                <a:lnTo>
                  <a:pt x="746752" y="1028700"/>
                </a:lnTo>
                <a:lnTo>
                  <a:pt x="718368" y="1003300"/>
                </a:lnTo>
                <a:lnTo>
                  <a:pt x="688454" y="965200"/>
                </a:lnTo>
                <a:lnTo>
                  <a:pt x="657063" y="927100"/>
                </a:lnTo>
                <a:lnTo>
                  <a:pt x="624252" y="901700"/>
                </a:lnTo>
                <a:lnTo>
                  <a:pt x="590075" y="876300"/>
                </a:lnTo>
                <a:lnTo>
                  <a:pt x="554587" y="850900"/>
                </a:lnTo>
                <a:lnTo>
                  <a:pt x="517843" y="825500"/>
                </a:lnTo>
                <a:lnTo>
                  <a:pt x="479899" y="800100"/>
                </a:lnTo>
                <a:lnTo>
                  <a:pt x="440808" y="774700"/>
                </a:lnTo>
                <a:lnTo>
                  <a:pt x="400628" y="762000"/>
                </a:lnTo>
                <a:lnTo>
                  <a:pt x="359411" y="736600"/>
                </a:lnTo>
                <a:lnTo>
                  <a:pt x="274092" y="711200"/>
                </a:lnTo>
                <a:lnTo>
                  <a:pt x="139723" y="673100"/>
                </a:lnTo>
                <a:lnTo>
                  <a:pt x="196233" y="673100"/>
                </a:lnTo>
                <a:lnTo>
                  <a:pt x="335401" y="711200"/>
                </a:lnTo>
                <a:lnTo>
                  <a:pt x="379782" y="736600"/>
                </a:lnTo>
                <a:lnTo>
                  <a:pt x="423054" y="749300"/>
                </a:lnTo>
                <a:lnTo>
                  <a:pt x="465152" y="774700"/>
                </a:lnTo>
                <a:lnTo>
                  <a:pt x="506013" y="800100"/>
                </a:lnTo>
                <a:lnTo>
                  <a:pt x="545572" y="825500"/>
                </a:lnTo>
                <a:lnTo>
                  <a:pt x="583766" y="850900"/>
                </a:lnTo>
                <a:lnTo>
                  <a:pt x="620531" y="889000"/>
                </a:lnTo>
                <a:lnTo>
                  <a:pt x="655804" y="914400"/>
                </a:lnTo>
                <a:lnTo>
                  <a:pt x="689520" y="952500"/>
                </a:lnTo>
                <a:lnTo>
                  <a:pt x="721616" y="977900"/>
                </a:lnTo>
                <a:lnTo>
                  <a:pt x="752028" y="1016000"/>
                </a:lnTo>
                <a:lnTo>
                  <a:pt x="780692" y="1054100"/>
                </a:lnTo>
                <a:lnTo>
                  <a:pt x="807545" y="1092200"/>
                </a:lnTo>
                <a:lnTo>
                  <a:pt x="832522" y="1130300"/>
                </a:lnTo>
                <a:lnTo>
                  <a:pt x="862010" y="1130300"/>
                </a:lnTo>
                <a:lnTo>
                  <a:pt x="839050" y="1143000"/>
                </a:lnTo>
                <a:lnTo>
                  <a:pt x="862139" y="1193800"/>
                </a:lnTo>
                <a:lnTo>
                  <a:pt x="883092" y="1231900"/>
                </a:lnTo>
                <a:lnTo>
                  <a:pt x="901841" y="1282700"/>
                </a:lnTo>
                <a:lnTo>
                  <a:pt x="918317" y="1320800"/>
                </a:lnTo>
                <a:lnTo>
                  <a:pt x="932448" y="1371600"/>
                </a:lnTo>
                <a:lnTo>
                  <a:pt x="944167" y="1422400"/>
                </a:lnTo>
                <a:lnTo>
                  <a:pt x="953402" y="1473200"/>
                </a:lnTo>
                <a:lnTo>
                  <a:pt x="960085" y="1524000"/>
                </a:lnTo>
                <a:lnTo>
                  <a:pt x="964146" y="1574800"/>
                </a:lnTo>
                <a:lnTo>
                  <a:pt x="965515" y="1625600"/>
                </a:lnTo>
                <a:lnTo>
                  <a:pt x="964330" y="1676400"/>
                </a:lnTo>
                <a:lnTo>
                  <a:pt x="960812" y="1714500"/>
                </a:lnTo>
                <a:lnTo>
                  <a:pt x="955016" y="1765300"/>
                </a:lnTo>
                <a:lnTo>
                  <a:pt x="946999" y="1816100"/>
                </a:lnTo>
                <a:lnTo>
                  <a:pt x="936817" y="1854200"/>
                </a:lnTo>
                <a:lnTo>
                  <a:pt x="924525" y="1905000"/>
                </a:lnTo>
                <a:lnTo>
                  <a:pt x="910178" y="1943100"/>
                </a:lnTo>
                <a:lnTo>
                  <a:pt x="893834" y="1993900"/>
                </a:lnTo>
                <a:lnTo>
                  <a:pt x="875547" y="2032000"/>
                </a:lnTo>
                <a:lnTo>
                  <a:pt x="855373" y="2070100"/>
                </a:lnTo>
                <a:lnTo>
                  <a:pt x="833369" y="2108200"/>
                </a:lnTo>
                <a:lnTo>
                  <a:pt x="809589" y="2146300"/>
                </a:lnTo>
                <a:lnTo>
                  <a:pt x="784090" y="2184400"/>
                </a:lnTo>
                <a:lnTo>
                  <a:pt x="756928" y="2222500"/>
                </a:lnTo>
                <a:lnTo>
                  <a:pt x="728158" y="2260600"/>
                </a:lnTo>
                <a:lnTo>
                  <a:pt x="697837" y="2286000"/>
                </a:lnTo>
                <a:lnTo>
                  <a:pt x="666019" y="2324100"/>
                </a:lnTo>
                <a:lnTo>
                  <a:pt x="632761" y="2349500"/>
                </a:lnTo>
                <a:lnTo>
                  <a:pt x="598119" y="2374900"/>
                </a:lnTo>
                <a:lnTo>
                  <a:pt x="562148" y="2413000"/>
                </a:lnTo>
                <a:lnTo>
                  <a:pt x="524904" y="2438400"/>
                </a:lnTo>
                <a:lnTo>
                  <a:pt x="486443" y="2451100"/>
                </a:lnTo>
                <a:lnTo>
                  <a:pt x="446821" y="2476500"/>
                </a:lnTo>
                <a:lnTo>
                  <a:pt x="406093" y="2501900"/>
                </a:lnTo>
                <a:lnTo>
                  <a:pt x="321545" y="2527300"/>
                </a:lnTo>
                <a:lnTo>
                  <a:pt x="277835" y="2552700"/>
                </a:lnTo>
                <a:lnTo>
                  <a:pt x="233244" y="2565400"/>
                </a:lnTo>
                <a:close/>
              </a:path>
              <a:path w="1628139" h="3251200">
                <a:moveTo>
                  <a:pt x="196113" y="2908300"/>
                </a:moveTo>
                <a:lnTo>
                  <a:pt x="94741" y="2908300"/>
                </a:lnTo>
                <a:lnTo>
                  <a:pt x="141916" y="2895600"/>
                </a:lnTo>
                <a:lnTo>
                  <a:pt x="188587" y="2895600"/>
                </a:lnTo>
                <a:lnTo>
                  <a:pt x="280296" y="2870200"/>
                </a:lnTo>
                <a:lnTo>
                  <a:pt x="325271" y="2870200"/>
                </a:lnTo>
                <a:lnTo>
                  <a:pt x="413304" y="2844800"/>
                </a:lnTo>
                <a:lnTo>
                  <a:pt x="456300" y="2819400"/>
                </a:lnTo>
                <a:lnTo>
                  <a:pt x="498573" y="2806700"/>
                </a:lnTo>
                <a:lnTo>
                  <a:pt x="540093" y="2781300"/>
                </a:lnTo>
                <a:lnTo>
                  <a:pt x="580829" y="2768600"/>
                </a:lnTo>
                <a:lnTo>
                  <a:pt x="620748" y="2743200"/>
                </a:lnTo>
                <a:lnTo>
                  <a:pt x="659820" y="2717800"/>
                </a:lnTo>
                <a:lnTo>
                  <a:pt x="698013" y="2705100"/>
                </a:lnTo>
                <a:lnTo>
                  <a:pt x="735296" y="2679700"/>
                </a:lnTo>
                <a:lnTo>
                  <a:pt x="771638" y="2654300"/>
                </a:lnTo>
                <a:lnTo>
                  <a:pt x="807008" y="2616200"/>
                </a:lnTo>
                <a:lnTo>
                  <a:pt x="841374" y="2590800"/>
                </a:lnTo>
                <a:lnTo>
                  <a:pt x="874704" y="2565400"/>
                </a:lnTo>
                <a:lnTo>
                  <a:pt x="906969" y="2527300"/>
                </a:lnTo>
                <a:lnTo>
                  <a:pt x="938135" y="2501900"/>
                </a:lnTo>
                <a:lnTo>
                  <a:pt x="968173" y="2463800"/>
                </a:lnTo>
                <a:lnTo>
                  <a:pt x="997050" y="2425700"/>
                </a:lnTo>
                <a:lnTo>
                  <a:pt x="1024736" y="2400300"/>
                </a:lnTo>
                <a:lnTo>
                  <a:pt x="1051199" y="2362200"/>
                </a:lnTo>
                <a:lnTo>
                  <a:pt x="1076408" y="2324100"/>
                </a:lnTo>
                <a:lnTo>
                  <a:pt x="1100332" y="2286000"/>
                </a:lnTo>
                <a:lnTo>
                  <a:pt x="1122939" y="2247900"/>
                </a:lnTo>
                <a:lnTo>
                  <a:pt x="1144198" y="2209800"/>
                </a:lnTo>
                <a:lnTo>
                  <a:pt x="1164077" y="2159000"/>
                </a:lnTo>
                <a:lnTo>
                  <a:pt x="1182546" y="2120900"/>
                </a:lnTo>
                <a:lnTo>
                  <a:pt x="1199573" y="2082800"/>
                </a:lnTo>
                <a:lnTo>
                  <a:pt x="1215128" y="2032000"/>
                </a:lnTo>
                <a:lnTo>
                  <a:pt x="1229177" y="1993900"/>
                </a:lnTo>
                <a:lnTo>
                  <a:pt x="1241691" y="1943100"/>
                </a:lnTo>
                <a:lnTo>
                  <a:pt x="1252638" y="1905000"/>
                </a:lnTo>
                <a:lnTo>
                  <a:pt x="1261987" y="1854200"/>
                </a:lnTo>
                <a:lnTo>
                  <a:pt x="1269706" y="1816100"/>
                </a:lnTo>
                <a:lnTo>
                  <a:pt x="1275764" y="1765300"/>
                </a:lnTo>
                <a:lnTo>
                  <a:pt x="1280130" y="1714500"/>
                </a:lnTo>
                <a:lnTo>
                  <a:pt x="1282772" y="1676400"/>
                </a:lnTo>
                <a:lnTo>
                  <a:pt x="1283660" y="1625600"/>
                </a:lnTo>
                <a:lnTo>
                  <a:pt x="1282575" y="1574800"/>
                </a:lnTo>
                <a:lnTo>
                  <a:pt x="1279347" y="1511300"/>
                </a:lnTo>
                <a:lnTo>
                  <a:pt x="1274019" y="1460500"/>
                </a:lnTo>
                <a:lnTo>
                  <a:pt x="1266634" y="1409700"/>
                </a:lnTo>
                <a:lnTo>
                  <a:pt x="1257233" y="1358900"/>
                </a:lnTo>
                <a:lnTo>
                  <a:pt x="1245859" y="1308100"/>
                </a:lnTo>
                <a:lnTo>
                  <a:pt x="1232556" y="1257300"/>
                </a:lnTo>
                <a:lnTo>
                  <a:pt x="1217364" y="1219200"/>
                </a:lnTo>
                <a:lnTo>
                  <a:pt x="1200327" y="1168400"/>
                </a:lnTo>
                <a:lnTo>
                  <a:pt x="1181487" y="1117600"/>
                </a:lnTo>
                <a:lnTo>
                  <a:pt x="1160887" y="1079500"/>
                </a:lnTo>
                <a:lnTo>
                  <a:pt x="1138568" y="1028700"/>
                </a:lnTo>
                <a:lnTo>
                  <a:pt x="1114574" y="990600"/>
                </a:lnTo>
                <a:lnTo>
                  <a:pt x="1135220" y="990600"/>
                </a:lnTo>
                <a:lnTo>
                  <a:pt x="1156574" y="1041400"/>
                </a:lnTo>
                <a:lnTo>
                  <a:pt x="1176542" y="1079500"/>
                </a:lnTo>
                <a:lnTo>
                  <a:pt x="1195092" y="1117600"/>
                </a:lnTo>
                <a:lnTo>
                  <a:pt x="1212194" y="1155700"/>
                </a:lnTo>
                <a:lnTo>
                  <a:pt x="1227815" y="1206500"/>
                </a:lnTo>
                <a:lnTo>
                  <a:pt x="1241926" y="1244600"/>
                </a:lnTo>
                <a:lnTo>
                  <a:pt x="1254493" y="1295400"/>
                </a:lnTo>
                <a:lnTo>
                  <a:pt x="1265487" y="1333500"/>
                </a:lnTo>
                <a:lnTo>
                  <a:pt x="1274875" y="1384300"/>
                </a:lnTo>
                <a:lnTo>
                  <a:pt x="1282626" y="1435100"/>
                </a:lnTo>
                <a:lnTo>
                  <a:pt x="1288709" y="1473200"/>
                </a:lnTo>
                <a:lnTo>
                  <a:pt x="1293093" y="1524000"/>
                </a:lnTo>
                <a:lnTo>
                  <a:pt x="1295747" y="1574800"/>
                </a:lnTo>
                <a:lnTo>
                  <a:pt x="1296638" y="1625600"/>
                </a:lnTo>
                <a:lnTo>
                  <a:pt x="1295747" y="1676400"/>
                </a:lnTo>
                <a:lnTo>
                  <a:pt x="1293093" y="1714500"/>
                </a:lnTo>
                <a:lnTo>
                  <a:pt x="1288709" y="1765300"/>
                </a:lnTo>
                <a:lnTo>
                  <a:pt x="1282626" y="1816100"/>
                </a:lnTo>
                <a:lnTo>
                  <a:pt x="1274875" y="1854200"/>
                </a:lnTo>
                <a:lnTo>
                  <a:pt x="1265487" y="1905000"/>
                </a:lnTo>
                <a:lnTo>
                  <a:pt x="1254493" y="1955800"/>
                </a:lnTo>
                <a:lnTo>
                  <a:pt x="1241926" y="1993900"/>
                </a:lnTo>
                <a:lnTo>
                  <a:pt x="1227815" y="2044700"/>
                </a:lnTo>
                <a:lnTo>
                  <a:pt x="1212194" y="2082800"/>
                </a:lnTo>
                <a:lnTo>
                  <a:pt x="1195092" y="2120900"/>
                </a:lnTo>
                <a:lnTo>
                  <a:pt x="1176542" y="2171700"/>
                </a:lnTo>
                <a:lnTo>
                  <a:pt x="1156574" y="2209800"/>
                </a:lnTo>
                <a:lnTo>
                  <a:pt x="1135220" y="2247900"/>
                </a:lnTo>
                <a:lnTo>
                  <a:pt x="1112511" y="2286000"/>
                </a:lnTo>
                <a:lnTo>
                  <a:pt x="1088479" y="2324100"/>
                </a:lnTo>
                <a:lnTo>
                  <a:pt x="1063155" y="2362200"/>
                </a:lnTo>
                <a:lnTo>
                  <a:pt x="1036570" y="2400300"/>
                </a:lnTo>
                <a:lnTo>
                  <a:pt x="1008755" y="2438400"/>
                </a:lnTo>
                <a:lnTo>
                  <a:pt x="979742" y="2476500"/>
                </a:lnTo>
                <a:lnTo>
                  <a:pt x="949563" y="2501900"/>
                </a:lnTo>
                <a:lnTo>
                  <a:pt x="918248" y="2540000"/>
                </a:lnTo>
                <a:lnTo>
                  <a:pt x="885829" y="2565400"/>
                </a:lnTo>
                <a:lnTo>
                  <a:pt x="852336" y="2603500"/>
                </a:lnTo>
                <a:lnTo>
                  <a:pt x="817803" y="2628900"/>
                </a:lnTo>
                <a:lnTo>
                  <a:pt x="782259" y="2654300"/>
                </a:lnTo>
                <a:lnTo>
                  <a:pt x="745736" y="2679700"/>
                </a:lnTo>
                <a:lnTo>
                  <a:pt x="708266" y="2705100"/>
                </a:lnTo>
                <a:lnTo>
                  <a:pt x="669879" y="2730500"/>
                </a:lnTo>
                <a:lnTo>
                  <a:pt x="630608" y="2755900"/>
                </a:lnTo>
                <a:lnTo>
                  <a:pt x="590483" y="2781300"/>
                </a:lnTo>
                <a:lnTo>
                  <a:pt x="549535" y="2794000"/>
                </a:lnTo>
                <a:lnTo>
                  <a:pt x="507797" y="2819400"/>
                </a:lnTo>
                <a:lnTo>
                  <a:pt x="333560" y="2870200"/>
                </a:lnTo>
                <a:lnTo>
                  <a:pt x="196113" y="2908300"/>
                </a:lnTo>
                <a:close/>
              </a:path>
              <a:path w="1628139" h="3251200">
                <a:moveTo>
                  <a:pt x="141638" y="2578100"/>
                </a:moveTo>
                <a:lnTo>
                  <a:pt x="46525" y="2578100"/>
                </a:lnTo>
                <a:lnTo>
                  <a:pt x="93449" y="2565400"/>
                </a:lnTo>
                <a:lnTo>
                  <a:pt x="187826" y="2565400"/>
                </a:lnTo>
                <a:lnTo>
                  <a:pt x="141638" y="2578100"/>
                </a:lnTo>
                <a:close/>
              </a:path>
              <a:path w="1628139" h="3251200">
                <a:moveTo>
                  <a:pt x="47172" y="2590800"/>
                </a:moveTo>
                <a:lnTo>
                  <a:pt x="0" y="2590800"/>
                </a:lnTo>
                <a:lnTo>
                  <a:pt x="0" y="2578100"/>
                </a:lnTo>
                <a:lnTo>
                  <a:pt x="94734" y="2578100"/>
                </a:lnTo>
                <a:lnTo>
                  <a:pt x="47172" y="2590800"/>
                </a:lnTo>
                <a:close/>
              </a:path>
              <a:path w="1628139" h="3251200">
                <a:moveTo>
                  <a:pt x="141817" y="3251200"/>
                </a:moveTo>
                <a:lnTo>
                  <a:pt x="0" y="3251200"/>
                </a:lnTo>
                <a:lnTo>
                  <a:pt x="0" y="2908300"/>
                </a:lnTo>
                <a:lnTo>
                  <a:pt x="149174" y="2908300"/>
                </a:lnTo>
                <a:lnTo>
                  <a:pt x="101727" y="2921000"/>
                </a:lnTo>
                <a:lnTo>
                  <a:pt x="5430" y="2921000"/>
                </a:lnTo>
                <a:lnTo>
                  <a:pt x="5430" y="3238500"/>
                </a:lnTo>
                <a:lnTo>
                  <a:pt x="188690" y="3238500"/>
                </a:lnTo>
                <a:lnTo>
                  <a:pt x="141817" y="3251200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860494" y="2284310"/>
            <a:ext cx="1186180" cy="1187450"/>
          </a:xfrm>
          <a:custGeom>
            <a:avLst/>
            <a:gdLst/>
            <a:ahLst/>
            <a:cxnLst/>
            <a:rect l="l" t="t" r="r" b="b"/>
            <a:pathLst>
              <a:path w="1186180" h="1187450">
                <a:moveTo>
                  <a:pt x="130492" y="0"/>
                </a:moveTo>
                <a:lnTo>
                  <a:pt x="69329" y="0"/>
                </a:lnTo>
                <a:lnTo>
                  <a:pt x="0" y="69405"/>
                </a:lnTo>
                <a:lnTo>
                  <a:pt x="0" y="130644"/>
                </a:lnTo>
                <a:lnTo>
                  <a:pt x="130492" y="0"/>
                </a:lnTo>
                <a:close/>
              </a:path>
              <a:path w="1186180" h="1187450">
                <a:moveTo>
                  <a:pt x="394373" y="0"/>
                </a:moveTo>
                <a:lnTo>
                  <a:pt x="333209" y="0"/>
                </a:lnTo>
                <a:lnTo>
                  <a:pt x="0" y="333578"/>
                </a:lnTo>
                <a:lnTo>
                  <a:pt x="0" y="394804"/>
                </a:lnTo>
                <a:lnTo>
                  <a:pt x="394373" y="0"/>
                </a:lnTo>
                <a:close/>
              </a:path>
              <a:path w="1186180" h="1187450">
                <a:moveTo>
                  <a:pt x="658215" y="0"/>
                </a:moveTo>
                <a:lnTo>
                  <a:pt x="597052" y="0"/>
                </a:lnTo>
                <a:lnTo>
                  <a:pt x="0" y="597700"/>
                </a:lnTo>
                <a:lnTo>
                  <a:pt x="0" y="658939"/>
                </a:lnTo>
                <a:lnTo>
                  <a:pt x="658215" y="0"/>
                </a:lnTo>
                <a:close/>
              </a:path>
              <a:path w="1186180" h="1187450">
                <a:moveTo>
                  <a:pt x="922083" y="0"/>
                </a:moveTo>
                <a:lnTo>
                  <a:pt x="860907" y="0"/>
                </a:lnTo>
                <a:lnTo>
                  <a:pt x="0" y="861847"/>
                </a:lnTo>
                <a:lnTo>
                  <a:pt x="0" y="923074"/>
                </a:lnTo>
                <a:lnTo>
                  <a:pt x="922083" y="0"/>
                </a:lnTo>
                <a:close/>
              </a:path>
              <a:path w="1186180" h="1187450">
                <a:moveTo>
                  <a:pt x="1185926" y="0"/>
                </a:moveTo>
                <a:lnTo>
                  <a:pt x="1124762" y="0"/>
                </a:lnTo>
                <a:lnTo>
                  <a:pt x="0" y="1125969"/>
                </a:lnTo>
                <a:lnTo>
                  <a:pt x="0" y="1187208"/>
                </a:lnTo>
                <a:lnTo>
                  <a:pt x="1185926" y="0"/>
                </a:lnTo>
                <a:close/>
              </a:path>
            </a:pathLst>
          </a:custGeom>
          <a:solidFill>
            <a:srgbClr val="D8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860494" y="2284310"/>
            <a:ext cx="1278255" cy="1279525"/>
          </a:xfrm>
          <a:custGeom>
            <a:avLst/>
            <a:gdLst/>
            <a:ahLst/>
            <a:cxnLst/>
            <a:rect l="l" t="t" r="r" b="b"/>
            <a:pathLst>
              <a:path w="1278255" h="1279525">
                <a:moveTo>
                  <a:pt x="222262" y="0"/>
                </a:moveTo>
                <a:lnTo>
                  <a:pt x="161099" y="0"/>
                </a:lnTo>
                <a:lnTo>
                  <a:pt x="0" y="161277"/>
                </a:lnTo>
                <a:lnTo>
                  <a:pt x="0" y="222516"/>
                </a:lnTo>
                <a:lnTo>
                  <a:pt x="222262" y="0"/>
                </a:lnTo>
                <a:close/>
              </a:path>
              <a:path w="1278255" h="1279525">
                <a:moveTo>
                  <a:pt x="486105" y="0"/>
                </a:moveTo>
                <a:lnTo>
                  <a:pt x="424929" y="0"/>
                </a:lnTo>
                <a:lnTo>
                  <a:pt x="0" y="425399"/>
                </a:lnTo>
                <a:lnTo>
                  <a:pt x="0" y="486638"/>
                </a:lnTo>
                <a:lnTo>
                  <a:pt x="486105" y="0"/>
                </a:lnTo>
                <a:close/>
              </a:path>
              <a:path w="1278255" h="1279525">
                <a:moveTo>
                  <a:pt x="749973" y="0"/>
                </a:moveTo>
                <a:lnTo>
                  <a:pt x="688797" y="0"/>
                </a:lnTo>
                <a:lnTo>
                  <a:pt x="0" y="689546"/>
                </a:lnTo>
                <a:lnTo>
                  <a:pt x="0" y="750785"/>
                </a:lnTo>
                <a:lnTo>
                  <a:pt x="749973" y="0"/>
                </a:lnTo>
                <a:close/>
              </a:path>
              <a:path w="1278255" h="1279525">
                <a:moveTo>
                  <a:pt x="1013815" y="0"/>
                </a:moveTo>
                <a:lnTo>
                  <a:pt x="952639" y="0"/>
                </a:lnTo>
                <a:lnTo>
                  <a:pt x="0" y="953668"/>
                </a:lnTo>
                <a:lnTo>
                  <a:pt x="0" y="1014907"/>
                </a:lnTo>
                <a:lnTo>
                  <a:pt x="1013815" y="0"/>
                </a:lnTo>
                <a:close/>
              </a:path>
              <a:path w="1278255" h="1279525">
                <a:moveTo>
                  <a:pt x="1277670" y="0"/>
                </a:moveTo>
                <a:lnTo>
                  <a:pt x="1216507" y="0"/>
                </a:lnTo>
                <a:lnTo>
                  <a:pt x="0" y="1217815"/>
                </a:lnTo>
                <a:lnTo>
                  <a:pt x="0" y="1279055"/>
                </a:lnTo>
                <a:lnTo>
                  <a:pt x="1277670" y="0"/>
                </a:lnTo>
                <a:close/>
              </a:path>
            </a:pathLst>
          </a:custGeom>
          <a:solidFill>
            <a:srgbClr val="B6C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860494" y="2284310"/>
            <a:ext cx="1428115" cy="1400175"/>
          </a:xfrm>
          <a:custGeom>
            <a:avLst/>
            <a:gdLst/>
            <a:ahLst/>
            <a:cxnLst/>
            <a:rect l="l" t="t" r="r" b="b"/>
            <a:pathLst>
              <a:path w="1428115" h="1400175">
                <a:moveTo>
                  <a:pt x="1427492" y="1281239"/>
                </a:moveTo>
                <a:lnTo>
                  <a:pt x="1308798" y="1400060"/>
                </a:lnTo>
                <a:lnTo>
                  <a:pt x="1369974" y="1400060"/>
                </a:lnTo>
                <a:lnTo>
                  <a:pt x="1427492" y="1342478"/>
                </a:lnTo>
                <a:lnTo>
                  <a:pt x="1427492" y="1281239"/>
                </a:lnTo>
                <a:close/>
              </a:path>
              <a:path w="1428115" h="1400175">
                <a:moveTo>
                  <a:pt x="1427492" y="1017092"/>
                </a:moveTo>
                <a:lnTo>
                  <a:pt x="1044943" y="1400073"/>
                </a:lnTo>
                <a:lnTo>
                  <a:pt x="1106106" y="1400073"/>
                </a:lnTo>
                <a:lnTo>
                  <a:pt x="1427492" y="1078331"/>
                </a:lnTo>
                <a:lnTo>
                  <a:pt x="1427492" y="1017092"/>
                </a:lnTo>
                <a:close/>
              </a:path>
              <a:path w="1428115" h="1400175">
                <a:moveTo>
                  <a:pt x="1427492" y="752957"/>
                </a:moveTo>
                <a:lnTo>
                  <a:pt x="781075" y="1400073"/>
                </a:lnTo>
                <a:lnTo>
                  <a:pt x="842251" y="1400073"/>
                </a:lnTo>
                <a:lnTo>
                  <a:pt x="1427492" y="814197"/>
                </a:lnTo>
                <a:lnTo>
                  <a:pt x="1427492" y="752957"/>
                </a:lnTo>
                <a:close/>
              </a:path>
              <a:path w="1428115" h="1400175">
                <a:moveTo>
                  <a:pt x="1427492" y="488835"/>
                </a:moveTo>
                <a:lnTo>
                  <a:pt x="517245" y="1400060"/>
                </a:lnTo>
                <a:lnTo>
                  <a:pt x="578408" y="1400060"/>
                </a:lnTo>
                <a:lnTo>
                  <a:pt x="1427492" y="550062"/>
                </a:lnTo>
                <a:lnTo>
                  <a:pt x="1427492" y="488835"/>
                </a:lnTo>
                <a:close/>
              </a:path>
              <a:path w="1428115" h="1400175">
                <a:moveTo>
                  <a:pt x="1427492" y="224675"/>
                </a:moveTo>
                <a:lnTo>
                  <a:pt x="253365" y="1400060"/>
                </a:lnTo>
                <a:lnTo>
                  <a:pt x="314528" y="1400060"/>
                </a:lnTo>
                <a:lnTo>
                  <a:pt x="1427492" y="285902"/>
                </a:lnTo>
                <a:lnTo>
                  <a:pt x="1427492" y="224675"/>
                </a:lnTo>
                <a:close/>
              </a:path>
              <a:path w="1428115" h="1400175">
                <a:moveTo>
                  <a:pt x="1427492" y="0"/>
                </a:moveTo>
                <a:lnTo>
                  <a:pt x="1388084" y="0"/>
                </a:lnTo>
                <a:lnTo>
                  <a:pt x="0" y="1389583"/>
                </a:lnTo>
                <a:lnTo>
                  <a:pt x="0" y="1400073"/>
                </a:lnTo>
                <a:lnTo>
                  <a:pt x="50685" y="1400073"/>
                </a:lnTo>
                <a:lnTo>
                  <a:pt x="1427492" y="21780"/>
                </a:lnTo>
                <a:lnTo>
                  <a:pt x="1427492" y="0"/>
                </a:lnTo>
                <a:close/>
              </a:path>
            </a:pathLst>
          </a:custGeom>
          <a:solidFill>
            <a:srgbClr val="D8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941762" y="2336697"/>
            <a:ext cx="1346835" cy="1348105"/>
          </a:xfrm>
          <a:custGeom>
            <a:avLst/>
            <a:gdLst/>
            <a:ahLst/>
            <a:cxnLst/>
            <a:rect l="l" t="t" r="r" b="b"/>
            <a:pathLst>
              <a:path w="1346834" h="1348104">
                <a:moveTo>
                  <a:pt x="1346225" y="1320685"/>
                </a:moveTo>
                <a:lnTo>
                  <a:pt x="1319276" y="1347673"/>
                </a:lnTo>
                <a:lnTo>
                  <a:pt x="1346225" y="1347673"/>
                </a:lnTo>
                <a:lnTo>
                  <a:pt x="1346225" y="1320685"/>
                </a:lnTo>
                <a:close/>
              </a:path>
              <a:path w="1346834" h="1348104">
                <a:moveTo>
                  <a:pt x="1346225" y="1056538"/>
                </a:moveTo>
                <a:lnTo>
                  <a:pt x="1055408" y="1347673"/>
                </a:lnTo>
                <a:lnTo>
                  <a:pt x="1116571" y="1347673"/>
                </a:lnTo>
                <a:lnTo>
                  <a:pt x="1346225" y="1117777"/>
                </a:lnTo>
                <a:lnTo>
                  <a:pt x="1346225" y="1056538"/>
                </a:lnTo>
                <a:close/>
              </a:path>
              <a:path w="1346834" h="1348104">
                <a:moveTo>
                  <a:pt x="1346225" y="792416"/>
                </a:moveTo>
                <a:lnTo>
                  <a:pt x="791565" y="1347673"/>
                </a:lnTo>
                <a:lnTo>
                  <a:pt x="852741" y="1347673"/>
                </a:lnTo>
                <a:lnTo>
                  <a:pt x="1346225" y="853655"/>
                </a:lnTo>
                <a:lnTo>
                  <a:pt x="1346225" y="792416"/>
                </a:lnTo>
                <a:close/>
              </a:path>
              <a:path w="1346834" h="1348104">
                <a:moveTo>
                  <a:pt x="1346225" y="528269"/>
                </a:moveTo>
                <a:lnTo>
                  <a:pt x="527697" y="1347673"/>
                </a:lnTo>
                <a:lnTo>
                  <a:pt x="588873" y="1347673"/>
                </a:lnTo>
                <a:lnTo>
                  <a:pt x="1346225" y="589508"/>
                </a:lnTo>
                <a:lnTo>
                  <a:pt x="1346225" y="528269"/>
                </a:lnTo>
                <a:close/>
              </a:path>
              <a:path w="1346834" h="1348104">
                <a:moveTo>
                  <a:pt x="1346225" y="264121"/>
                </a:moveTo>
                <a:lnTo>
                  <a:pt x="263842" y="1347673"/>
                </a:lnTo>
                <a:lnTo>
                  <a:pt x="325005" y="1347673"/>
                </a:lnTo>
                <a:lnTo>
                  <a:pt x="1346225" y="325361"/>
                </a:lnTo>
                <a:lnTo>
                  <a:pt x="1346225" y="264121"/>
                </a:lnTo>
                <a:close/>
              </a:path>
              <a:path w="1346834" h="1348104">
                <a:moveTo>
                  <a:pt x="1346225" y="0"/>
                </a:moveTo>
                <a:lnTo>
                  <a:pt x="0" y="1347673"/>
                </a:lnTo>
                <a:lnTo>
                  <a:pt x="61175" y="1347673"/>
                </a:lnTo>
                <a:lnTo>
                  <a:pt x="1346225" y="61239"/>
                </a:lnTo>
                <a:lnTo>
                  <a:pt x="1346225" y="0"/>
                </a:lnTo>
                <a:close/>
              </a:path>
            </a:pathLst>
          </a:custGeom>
          <a:solidFill>
            <a:srgbClr val="B6C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432990" y="887005"/>
            <a:ext cx="1186180" cy="1187450"/>
          </a:xfrm>
          <a:custGeom>
            <a:avLst/>
            <a:gdLst/>
            <a:ahLst/>
            <a:cxnLst/>
            <a:rect l="l" t="t" r="r" b="b"/>
            <a:pathLst>
              <a:path w="1186180" h="1187450">
                <a:moveTo>
                  <a:pt x="130492" y="0"/>
                </a:moveTo>
                <a:lnTo>
                  <a:pt x="69329" y="0"/>
                </a:lnTo>
                <a:lnTo>
                  <a:pt x="0" y="69405"/>
                </a:lnTo>
                <a:lnTo>
                  <a:pt x="0" y="130632"/>
                </a:lnTo>
                <a:lnTo>
                  <a:pt x="130492" y="0"/>
                </a:lnTo>
                <a:close/>
              </a:path>
              <a:path w="1186180" h="1187450">
                <a:moveTo>
                  <a:pt x="394385" y="0"/>
                </a:moveTo>
                <a:lnTo>
                  <a:pt x="333209" y="0"/>
                </a:lnTo>
                <a:lnTo>
                  <a:pt x="0" y="333565"/>
                </a:lnTo>
                <a:lnTo>
                  <a:pt x="0" y="394804"/>
                </a:lnTo>
                <a:lnTo>
                  <a:pt x="394385" y="0"/>
                </a:lnTo>
                <a:close/>
              </a:path>
              <a:path w="1186180" h="1187450">
                <a:moveTo>
                  <a:pt x="658228" y="0"/>
                </a:moveTo>
                <a:lnTo>
                  <a:pt x="597052" y="0"/>
                </a:lnTo>
                <a:lnTo>
                  <a:pt x="0" y="597687"/>
                </a:lnTo>
                <a:lnTo>
                  <a:pt x="0" y="658926"/>
                </a:lnTo>
                <a:lnTo>
                  <a:pt x="658228" y="0"/>
                </a:lnTo>
                <a:close/>
              </a:path>
              <a:path w="1186180" h="1187450">
                <a:moveTo>
                  <a:pt x="922083" y="0"/>
                </a:moveTo>
                <a:lnTo>
                  <a:pt x="860907" y="0"/>
                </a:lnTo>
                <a:lnTo>
                  <a:pt x="0" y="861834"/>
                </a:lnTo>
                <a:lnTo>
                  <a:pt x="0" y="923074"/>
                </a:lnTo>
                <a:lnTo>
                  <a:pt x="922083" y="0"/>
                </a:lnTo>
                <a:close/>
              </a:path>
              <a:path w="1186180" h="1187450">
                <a:moveTo>
                  <a:pt x="1185926" y="0"/>
                </a:moveTo>
                <a:lnTo>
                  <a:pt x="1124762" y="0"/>
                </a:lnTo>
                <a:lnTo>
                  <a:pt x="0" y="1125969"/>
                </a:lnTo>
                <a:lnTo>
                  <a:pt x="0" y="1187208"/>
                </a:lnTo>
                <a:lnTo>
                  <a:pt x="1185926" y="0"/>
                </a:lnTo>
                <a:close/>
              </a:path>
            </a:pathLst>
          </a:custGeom>
          <a:solidFill>
            <a:srgbClr val="D8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5432990" y="887005"/>
            <a:ext cx="1278255" cy="1279525"/>
          </a:xfrm>
          <a:custGeom>
            <a:avLst/>
            <a:gdLst/>
            <a:ahLst/>
            <a:cxnLst/>
            <a:rect l="l" t="t" r="r" b="b"/>
            <a:pathLst>
              <a:path w="1278255" h="1279525">
                <a:moveTo>
                  <a:pt x="222275" y="0"/>
                </a:moveTo>
                <a:lnTo>
                  <a:pt x="161099" y="0"/>
                </a:lnTo>
                <a:lnTo>
                  <a:pt x="0" y="161264"/>
                </a:lnTo>
                <a:lnTo>
                  <a:pt x="0" y="222504"/>
                </a:lnTo>
                <a:lnTo>
                  <a:pt x="222275" y="0"/>
                </a:lnTo>
                <a:close/>
              </a:path>
              <a:path w="1278255" h="1279525">
                <a:moveTo>
                  <a:pt x="486105" y="0"/>
                </a:moveTo>
                <a:lnTo>
                  <a:pt x="424942" y="0"/>
                </a:lnTo>
                <a:lnTo>
                  <a:pt x="0" y="425386"/>
                </a:lnTo>
                <a:lnTo>
                  <a:pt x="0" y="486625"/>
                </a:lnTo>
                <a:lnTo>
                  <a:pt x="486105" y="0"/>
                </a:lnTo>
                <a:close/>
              </a:path>
              <a:path w="1278255" h="1279525">
                <a:moveTo>
                  <a:pt x="749973" y="0"/>
                </a:moveTo>
                <a:lnTo>
                  <a:pt x="688809" y="0"/>
                </a:lnTo>
                <a:lnTo>
                  <a:pt x="0" y="689546"/>
                </a:lnTo>
                <a:lnTo>
                  <a:pt x="0" y="750785"/>
                </a:lnTo>
                <a:lnTo>
                  <a:pt x="749973" y="0"/>
                </a:lnTo>
                <a:close/>
              </a:path>
              <a:path w="1278255" h="1279525">
                <a:moveTo>
                  <a:pt x="1013815" y="0"/>
                </a:moveTo>
                <a:lnTo>
                  <a:pt x="952639" y="0"/>
                </a:lnTo>
                <a:lnTo>
                  <a:pt x="0" y="953668"/>
                </a:lnTo>
                <a:lnTo>
                  <a:pt x="0" y="1014895"/>
                </a:lnTo>
                <a:lnTo>
                  <a:pt x="1013815" y="0"/>
                </a:lnTo>
                <a:close/>
              </a:path>
              <a:path w="1278255" h="1279525">
                <a:moveTo>
                  <a:pt x="1277670" y="0"/>
                </a:moveTo>
                <a:lnTo>
                  <a:pt x="1216507" y="0"/>
                </a:lnTo>
                <a:lnTo>
                  <a:pt x="0" y="1217815"/>
                </a:lnTo>
                <a:lnTo>
                  <a:pt x="0" y="1279042"/>
                </a:lnTo>
                <a:lnTo>
                  <a:pt x="1277670" y="0"/>
                </a:lnTo>
                <a:close/>
              </a:path>
            </a:pathLst>
          </a:custGeom>
          <a:solidFill>
            <a:srgbClr val="B6C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432990" y="887005"/>
            <a:ext cx="1428750" cy="1400175"/>
          </a:xfrm>
          <a:custGeom>
            <a:avLst/>
            <a:gdLst/>
            <a:ahLst/>
            <a:cxnLst/>
            <a:rect l="l" t="t" r="r" b="b"/>
            <a:pathLst>
              <a:path w="1428750" h="1400175">
                <a:moveTo>
                  <a:pt x="1428750" y="1279982"/>
                </a:moveTo>
                <a:lnTo>
                  <a:pt x="1308798" y="1400060"/>
                </a:lnTo>
                <a:lnTo>
                  <a:pt x="1369974" y="1400060"/>
                </a:lnTo>
                <a:lnTo>
                  <a:pt x="1428750" y="1341221"/>
                </a:lnTo>
                <a:lnTo>
                  <a:pt x="1428750" y="1279982"/>
                </a:lnTo>
                <a:close/>
              </a:path>
              <a:path w="1428750" h="1400175">
                <a:moveTo>
                  <a:pt x="1428750" y="1015847"/>
                </a:moveTo>
                <a:lnTo>
                  <a:pt x="1044943" y="1400060"/>
                </a:lnTo>
                <a:lnTo>
                  <a:pt x="1106119" y="1400060"/>
                </a:lnTo>
                <a:lnTo>
                  <a:pt x="1428750" y="1077074"/>
                </a:lnTo>
                <a:lnTo>
                  <a:pt x="1428750" y="1015847"/>
                </a:lnTo>
                <a:close/>
              </a:path>
              <a:path w="1428750" h="1400175">
                <a:moveTo>
                  <a:pt x="1428750" y="751700"/>
                </a:moveTo>
                <a:lnTo>
                  <a:pt x="781088" y="1400060"/>
                </a:lnTo>
                <a:lnTo>
                  <a:pt x="842251" y="1400060"/>
                </a:lnTo>
                <a:lnTo>
                  <a:pt x="1428750" y="812939"/>
                </a:lnTo>
                <a:lnTo>
                  <a:pt x="1428750" y="751700"/>
                </a:lnTo>
                <a:close/>
              </a:path>
              <a:path w="1428750" h="1400175">
                <a:moveTo>
                  <a:pt x="1428750" y="487578"/>
                </a:moveTo>
                <a:lnTo>
                  <a:pt x="517245" y="1400060"/>
                </a:lnTo>
                <a:lnTo>
                  <a:pt x="578421" y="1400060"/>
                </a:lnTo>
                <a:lnTo>
                  <a:pt x="1428750" y="548817"/>
                </a:lnTo>
                <a:lnTo>
                  <a:pt x="1428750" y="487578"/>
                </a:lnTo>
                <a:close/>
              </a:path>
              <a:path w="1428750" h="1400175">
                <a:moveTo>
                  <a:pt x="1428750" y="223418"/>
                </a:moveTo>
                <a:lnTo>
                  <a:pt x="253365" y="1400060"/>
                </a:lnTo>
                <a:lnTo>
                  <a:pt x="314540" y="1400060"/>
                </a:lnTo>
                <a:lnTo>
                  <a:pt x="1428750" y="284657"/>
                </a:lnTo>
                <a:lnTo>
                  <a:pt x="1428750" y="223418"/>
                </a:lnTo>
                <a:close/>
              </a:path>
              <a:path w="1428750" h="1400175">
                <a:moveTo>
                  <a:pt x="1428750" y="0"/>
                </a:moveTo>
                <a:lnTo>
                  <a:pt x="1388084" y="0"/>
                </a:lnTo>
                <a:lnTo>
                  <a:pt x="0" y="1389570"/>
                </a:lnTo>
                <a:lnTo>
                  <a:pt x="0" y="1400060"/>
                </a:lnTo>
                <a:lnTo>
                  <a:pt x="50685" y="1400060"/>
                </a:lnTo>
                <a:lnTo>
                  <a:pt x="1428750" y="20523"/>
                </a:lnTo>
                <a:lnTo>
                  <a:pt x="1428750" y="0"/>
                </a:lnTo>
                <a:close/>
              </a:path>
            </a:pathLst>
          </a:custGeom>
          <a:solidFill>
            <a:srgbClr val="D8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5514257" y="938148"/>
            <a:ext cx="1348105" cy="1349375"/>
          </a:xfrm>
          <a:custGeom>
            <a:avLst/>
            <a:gdLst/>
            <a:ahLst/>
            <a:cxnLst/>
            <a:rect l="l" t="t" r="r" b="b"/>
            <a:pathLst>
              <a:path w="1348105" h="1349375">
                <a:moveTo>
                  <a:pt x="1347482" y="1320685"/>
                </a:moveTo>
                <a:lnTo>
                  <a:pt x="1319276" y="1348917"/>
                </a:lnTo>
                <a:lnTo>
                  <a:pt x="1347482" y="1348917"/>
                </a:lnTo>
                <a:lnTo>
                  <a:pt x="1347482" y="1320685"/>
                </a:lnTo>
                <a:close/>
              </a:path>
              <a:path w="1348105" h="1349375">
                <a:moveTo>
                  <a:pt x="1347482" y="1056538"/>
                </a:moveTo>
                <a:lnTo>
                  <a:pt x="1055408" y="1348917"/>
                </a:lnTo>
                <a:lnTo>
                  <a:pt x="1116584" y="1348917"/>
                </a:lnTo>
                <a:lnTo>
                  <a:pt x="1347482" y="1117765"/>
                </a:lnTo>
                <a:lnTo>
                  <a:pt x="1347482" y="1056538"/>
                </a:lnTo>
                <a:close/>
              </a:path>
              <a:path w="1348105" h="1349375">
                <a:moveTo>
                  <a:pt x="1347482" y="792403"/>
                </a:moveTo>
                <a:lnTo>
                  <a:pt x="791565" y="1348917"/>
                </a:lnTo>
                <a:lnTo>
                  <a:pt x="852741" y="1348917"/>
                </a:lnTo>
                <a:lnTo>
                  <a:pt x="1347482" y="853643"/>
                </a:lnTo>
                <a:lnTo>
                  <a:pt x="1347482" y="792403"/>
                </a:lnTo>
                <a:close/>
              </a:path>
              <a:path w="1348105" h="1349375">
                <a:moveTo>
                  <a:pt x="1347482" y="528256"/>
                </a:moveTo>
                <a:lnTo>
                  <a:pt x="527710" y="1348917"/>
                </a:lnTo>
                <a:lnTo>
                  <a:pt x="588873" y="1348917"/>
                </a:lnTo>
                <a:lnTo>
                  <a:pt x="1347482" y="589495"/>
                </a:lnTo>
                <a:lnTo>
                  <a:pt x="1347482" y="528256"/>
                </a:lnTo>
                <a:close/>
              </a:path>
              <a:path w="1348105" h="1349375">
                <a:moveTo>
                  <a:pt x="1347482" y="264121"/>
                </a:moveTo>
                <a:lnTo>
                  <a:pt x="263842" y="1348917"/>
                </a:lnTo>
                <a:lnTo>
                  <a:pt x="325018" y="1348917"/>
                </a:lnTo>
                <a:lnTo>
                  <a:pt x="1347482" y="325348"/>
                </a:lnTo>
                <a:lnTo>
                  <a:pt x="1347482" y="264121"/>
                </a:lnTo>
                <a:close/>
              </a:path>
              <a:path w="1348105" h="1349375">
                <a:moveTo>
                  <a:pt x="1347482" y="0"/>
                </a:moveTo>
                <a:lnTo>
                  <a:pt x="0" y="1348917"/>
                </a:lnTo>
                <a:lnTo>
                  <a:pt x="61175" y="1348917"/>
                </a:lnTo>
                <a:lnTo>
                  <a:pt x="1347482" y="61226"/>
                </a:lnTo>
                <a:lnTo>
                  <a:pt x="1347482" y="0"/>
                </a:lnTo>
                <a:close/>
              </a:path>
            </a:pathLst>
          </a:custGeom>
          <a:solidFill>
            <a:srgbClr val="B6C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4809" y="3902692"/>
            <a:ext cx="7978381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000" y="2036048"/>
            <a:ext cx="16986885" cy="4171315"/>
            <a:chOff x="727000" y="2036048"/>
            <a:chExt cx="16986885" cy="4171315"/>
          </a:xfrm>
        </p:grpSpPr>
        <p:sp>
          <p:nvSpPr>
            <p:cNvPr id="3" name="object 3"/>
            <p:cNvSpPr/>
            <p:nvPr/>
          </p:nvSpPr>
          <p:spPr>
            <a:xfrm>
              <a:off x="879398" y="2188450"/>
              <a:ext cx="16834485" cy="4018915"/>
            </a:xfrm>
            <a:custGeom>
              <a:avLst/>
              <a:gdLst/>
              <a:ahLst/>
              <a:cxnLst/>
              <a:rect l="l" t="t" r="r" b="b"/>
              <a:pathLst>
                <a:path w="16834485" h="4018915">
                  <a:moveTo>
                    <a:pt x="16833990" y="0"/>
                  </a:moveTo>
                  <a:lnTo>
                    <a:pt x="0" y="0"/>
                  </a:lnTo>
                  <a:lnTo>
                    <a:pt x="0" y="3865969"/>
                  </a:lnTo>
                  <a:lnTo>
                    <a:pt x="0" y="4018369"/>
                  </a:lnTo>
                  <a:lnTo>
                    <a:pt x="16833990" y="4018369"/>
                  </a:lnTo>
                  <a:lnTo>
                    <a:pt x="16833990" y="3865969"/>
                  </a:lnTo>
                  <a:lnTo>
                    <a:pt x="16833990" y="0"/>
                  </a:lnTo>
                  <a:close/>
                </a:path>
              </a:pathLst>
            </a:custGeom>
            <a:solidFill>
              <a:srgbClr val="86A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7000" y="2036048"/>
              <a:ext cx="16834485" cy="4018915"/>
            </a:xfrm>
            <a:custGeom>
              <a:avLst/>
              <a:gdLst/>
              <a:ahLst/>
              <a:cxnLst/>
              <a:rect l="l" t="t" r="r" b="b"/>
              <a:pathLst>
                <a:path w="16834485" h="4018915">
                  <a:moveTo>
                    <a:pt x="0" y="4018359"/>
                  </a:moveTo>
                  <a:lnTo>
                    <a:pt x="0" y="0"/>
                  </a:lnTo>
                  <a:lnTo>
                    <a:pt x="16833999" y="0"/>
                  </a:lnTo>
                  <a:lnTo>
                    <a:pt x="16833999" y="4018359"/>
                  </a:lnTo>
                  <a:lnTo>
                    <a:pt x="0" y="4018359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0410" y="3188017"/>
              <a:ext cx="11725910" cy="863600"/>
            </a:xfrm>
            <a:custGeom>
              <a:avLst/>
              <a:gdLst/>
              <a:ahLst/>
              <a:cxnLst/>
              <a:rect l="l" t="t" r="r" b="b"/>
              <a:pathLst>
                <a:path w="11725910" h="863600">
                  <a:moveTo>
                    <a:pt x="11725567" y="0"/>
                  </a:moveTo>
                  <a:lnTo>
                    <a:pt x="0" y="0"/>
                  </a:lnTo>
                  <a:lnTo>
                    <a:pt x="0" y="594715"/>
                  </a:lnTo>
                  <a:lnTo>
                    <a:pt x="1582978" y="594715"/>
                  </a:lnTo>
                  <a:lnTo>
                    <a:pt x="1582978" y="863396"/>
                  </a:lnTo>
                  <a:lnTo>
                    <a:pt x="10142093" y="863396"/>
                  </a:lnTo>
                  <a:lnTo>
                    <a:pt x="10142093" y="594715"/>
                  </a:lnTo>
                  <a:lnTo>
                    <a:pt x="11725567" y="594715"/>
                  </a:lnTo>
                  <a:lnTo>
                    <a:pt x="1172556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78945" y="2905807"/>
            <a:ext cx="814578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5" dirty="0">
                <a:latin typeface="Trebuchet MS"/>
                <a:cs typeface="Trebuchet MS"/>
              </a:rPr>
              <a:t>TOKO</a:t>
            </a:r>
            <a:r>
              <a:rPr sz="9500" spc="-575" dirty="0">
                <a:latin typeface="Trebuchet MS"/>
                <a:cs typeface="Trebuchet MS"/>
              </a:rPr>
              <a:t> </a:t>
            </a:r>
            <a:r>
              <a:rPr sz="9500" spc="204" dirty="0">
                <a:latin typeface="Trebuchet MS"/>
                <a:cs typeface="Trebuchet MS"/>
              </a:rPr>
              <a:t>MEBEUL</a:t>
            </a:r>
            <a:endParaRPr sz="9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465" y="280765"/>
            <a:ext cx="752475" cy="75247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76237" y="752474"/>
                </a:moveTo>
                <a:lnTo>
                  <a:pt x="329094" y="749539"/>
                </a:lnTo>
                <a:lnTo>
                  <a:pt x="283683" y="740968"/>
                </a:lnTo>
                <a:lnTo>
                  <a:pt x="240361" y="727117"/>
                </a:lnTo>
                <a:lnTo>
                  <a:pt x="199481" y="708341"/>
                </a:lnTo>
                <a:lnTo>
                  <a:pt x="161398" y="684994"/>
                </a:lnTo>
                <a:lnTo>
                  <a:pt x="126399" y="657363"/>
                </a:lnTo>
                <a:lnTo>
                  <a:pt x="95043" y="626007"/>
                </a:lnTo>
                <a:lnTo>
                  <a:pt x="67480" y="591076"/>
                </a:lnTo>
                <a:lnTo>
                  <a:pt x="44133" y="552993"/>
                </a:lnTo>
                <a:lnTo>
                  <a:pt x="25357" y="512113"/>
                </a:lnTo>
                <a:lnTo>
                  <a:pt x="11506" y="468791"/>
                </a:lnTo>
                <a:lnTo>
                  <a:pt x="2933" y="423349"/>
                </a:lnTo>
                <a:lnTo>
                  <a:pt x="0" y="376237"/>
                </a:lnTo>
                <a:lnTo>
                  <a:pt x="2938" y="329094"/>
                </a:lnTo>
                <a:lnTo>
                  <a:pt x="11515" y="283683"/>
                </a:lnTo>
                <a:lnTo>
                  <a:pt x="25375" y="240361"/>
                </a:lnTo>
                <a:lnTo>
                  <a:pt x="44162" y="199481"/>
                </a:lnTo>
                <a:lnTo>
                  <a:pt x="67520" y="161398"/>
                </a:lnTo>
                <a:lnTo>
                  <a:pt x="95093" y="126467"/>
                </a:lnTo>
                <a:lnTo>
                  <a:pt x="126526" y="95043"/>
                </a:lnTo>
                <a:lnTo>
                  <a:pt x="161462" y="67480"/>
                </a:lnTo>
                <a:lnTo>
                  <a:pt x="199546" y="44133"/>
                </a:lnTo>
                <a:lnTo>
                  <a:pt x="240421" y="25357"/>
                </a:lnTo>
                <a:lnTo>
                  <a:pt x="283732" y="11506"/>
                </a:lnTo>
                <a:lnTo>
                  <a:pt x="329123" y="2935"/>
                </a:lnTo>
                <a:lnTo>
                  <a:pt x="376237" y="0"/>
                </a:lnTo>
                <a:lnTo>
                  <a:pt x="423380" y="2935"/>
                </a:lnTo>
                <a:lnTo>
                  <a:pt x="468791" y="11506"/>
                </a:lnTo>
                <a:lnTo>
                  <a:pt x="512113" y="25357"/>
                </a:lnTo>
                <a:lnTo>
                  <a:pt x="522105" y="29946"/>
                </a:lnTo>
                <a:lnTo>
                  <a:pt x="374579" y="29946"/>
                </a:lnTo>
                <a:lnTo>
                  <a:pt x="372927" y="30098"/>
                </a:lnTo>
                <a:lnTo>
                  <a:pt x="371269" y="30098"/>
                </a:lnTo>
                <a:lnTo>
                  <a:pt x="371269" y="31603"/>
                </a:lnTo>
                <a:lnTo>
                  <a:pt x="341323" y="31603"/>
                </a:lnTo>
                <a:lnTo>
                  <a:pt x="331245" y="32783"/>
                </a:lnTo>
                <a:lnTo>
                  <a:pt x="321308" y="34273"/>
                </a:lnTo>
                <a:lnTo>
                  <a:pt x="311483" y="36047"/>
                </a:lnTo>
                <a:lnTo>
                  <a:pt x="301742" y="38076"/>
                </a:lnTo>
                <a:lnTo>
                  <a:pt x="301742" y="46200"/>
                </a:lnTo>
                <a:lnTo>
                  <a:pt x="271796" y="46200"/>
                </a:lnTo>
                <a:lnTo>
                  <a:pt x="261632" y="49616"/>
                </a:lnTo>
                <a:lnTo>
                  <a:pt x="251666" y="53313"/>
                </a:lnTo>
                <a:lnTo>
                  <a:pt x="241869" y="57290"/>
                </a:lnTo>
                <a:lnTo>
                  <a:pt x="232214" y="61550"/>
                </a:lnTo>
                <a:lnTo>
                  <a:pt x="232214" y="77052"/>
                </a:lnTo>
                <a:lnTo>
                  <a:pt x="202262" y="77052"/>
                </a:lnTo>
                <a:lnTo>
                  <a:pt x="191994" y="83316"/>
                </a:lnTo>
                <a:lnTo>
                  <a:pt x="181965" y="89903"/>
                </a:lnTo>
                <a:lnTo>
                  <a:pt x="172191" y="96801"/>
                </a:lnTo>
                <a:lnTo>
                  <a:pt x="162687" y="103994"/>
                </a:lnTo>
                <a:lnTo>
                  <a:pt x="162687" y="130331"/>
                </a:lnTo>
                <a:lnTo>
                  <a:pt x="132888" y="130331"/>
                </a:lnTo>
                <a:lnTo>
                  <a:pt x="122194" y="141388"/>
                </a:lnTo>
                <a:lnTo>
                  <a:pt x="112023" y="152884"/>
                </a:lnTo>
                <a:lnTo>
                  <a:pt x="102390" y="164804"/>
                </a:lnTo>
                <a:lnTo>
                  <a:pt x="93306" y="177131"/>
                </a:lnTo>
                <a:lnTo>
                  <a:pt x="93306" y="228299"/>
                </a:lnTo>
                <a:lnTo>
                  <a:pt x="63354" y="228299"/>
                </a:lnTo>
                <a:lnTo>
                  <a:pt x="49143" y="262904"/>
                </a:lnTo>
                <a:lnTo>
                  <a:pt x="38713" y="299257"/>
                </a:lnTo>
                <a:lnTo>
                  <a:pt x="32290" y="337078"/>
                </a:lnTo>
                <a:lnTo>
                  <a:pt x="30098" y="376084"/>
                </a:lnTo>
                <a:lnTo>
                  <a:pt x="32311" y="415243"/>
                </a:lnTo>
                <a:lnTo>
                  <a:pt x="38770" y="453102"/>
                </a:lnTo>
                <a:lnTo>
                  <a:pt x="49208" y="489436"/>
                </a:lnTo>
                <a:lnTo>
                  <a:pt x="63354" y="524022"/>
                </a:lnTo>
                <a:lnTo>
                  <a:pt x="93306" y="524022"/>
                </a:lnTo>
                <a:lnTo>
                  <a:pt x="93306" y="575343"/>
                </a:lnTo>
                <a:lnTo>
                  <a:pt x="102390" y="587670"/>
                </a:lnTo>
                <a:lnTo>
                  <a:pt x="112023" y="599590"/>
                </a:lnTo>
                <a:lnTo>
                  <a:pt x="122194" y="611086"/>
                </a:lnTo>
                <a:lnTo>
                  <a:pt x="132888" y="622143"/>
                </a:lnTo>
                <a:lnTo>
                  <a:pt x="162687" y="622143"/>
                </a:lnTo>
                <a:lnTo>
                  <a:pt x="162687" y="648480"/>
                </a:lnTo>
                <a:lnTo>
                  <a:pt x="172256" y="655738"/>
                </a:lnTo>
                <a:lnTo>
                  <a:pt x="182023" y="662628"/>
                </a:lnTo>
                <a:lnTo>
                  <a:pt x="192016" y="669180"/>
                </a:lnTo>
                <a:lnTo>
                  <a:pt x="202262" y="675422"/>
                </a:lnTo>
                <a:lnTo>
                  <a:pt x="232214" y="675422"/>
                </a:lnTo>
                <a:lnTo>
                  <a:pt x="232214" y="691071"/>
                </a:lnTo>
                <a:lnTo>
                  <a:pt x="241891" y="695334"/>
                </a:lnTo>
                <a:lnTo>
                  <a:pt x="251723" y="699313"/>
                </a:lnTo>
                <a:lnTo>
                  <a:pt x="261696" y="703008"/>
                </a:lnTo>
                <a:lnTo>
                  <a:pt x="271796" y="706421"/>
                </a:lnTo>
                <a:lnTo>
                  <a:pt x="301742" y="706421"/>
                </a:lnTo>
                <a:lnTo>
                  <a:pt x="301742" y="714098"/>
                </a:lnTo>
                <a:lnTo>
                  <a:pt x="311504" y="716124"/>
                </a:lnTo>
                <a:lnTo>
                  <a:pt x="321363" y="717897"/>
                </a:lnTo>
                <a:lnTo>
                  <a:pt x="331307" y="719388"/>
                </a:lnTo>
                <a:lnTo>
                  <a:pt x="341323" y="720571"/>
                </a:lnTo>
                <a:lnTo>
                  <a:pt x="371269" y="720571"/>
                </a:lnTo>
                <a:lnTo>
                  <a:pt x="371269" y="722375"/>
                </a:lnTo>
                <a:lnTo>
                  <a:pt x="372927" y="722375"/>
                </a:lnTo>
                <a:lnTo>
                  <a:pt x="374579" y="722528"/>
                </a:lnTo>
                <a:lnTo>
                  <a:pt x="521567" y="722528"/>
                </a:lnTo>
                <a:lnTo>
                  <a:pt x="484161" y="736748"/>
                </a:lnTo>
                <a:lnTo>
                  <a:pt x="430996" y="748505"/>
                </a:lnTo>
                <a:lnTo>
                  <a:pt x="376237" y="752474"/>
                </a:lnTo>
                <a:close/>
              </a:path>
              <a:path w="752475" h="752475">
                <a:moveTo>
                  <a:pt x="576743" y="58693"/>
                </a:moveTo>
                <a:lnTo>
                  <a:pt x="514240" y="58693"/>
                </a:lnTo>
                <a:lnTo>
                  <a:pt x="481737" y="46456"/>
                </a:lnTo>
                <a:lnTo>
                  <a:pt x="447780" y="37434"/>
                </a:lnTo>
                <a:lnTo>
                  <a:pt x="412552" y="31856"/>
                </a:lnTo>
                <a:lnTo>
                  <a:pt x="376237" y="29946"/>
                </a:lnTo>
                <a:lnTo>
                  <a:pt x="522105" y="29946"/>
                </a:lnTo>
                <a:lnTo>
                  <a:pt x="552993" y="44133"/>
                </a:lnTo>
                <a:lnTo>
                  <a:pt x="576743" y="58693"/>
                </a:lnTo>
                <a:close/>
              </a:path>
              <a:path w="752475" h="752475">
                <a:moveTo>
                  <a:pt x="371269" y="720571"/>
                </a:moveTo>
                <a:lnTo>
                  <a:pt x="341323" y="720571"/>
                </a:lnTo>
                <a:lnTo>
                  <a:pt x="341323" y="31603"/>
                </a:lnTo>
                <a:lnTo>
                  <a:pt x="371269" y="31603"/>
                </a:lnTo>
                <a:lnTo>
                  <a:pt x="371269" y="58693"/>
                </a:lnTo>
                <a:lnTo>
                  <a:pt x="576743" y="58693"/>
                </a:lnTo>
                <a:lnTo>
                  <a:pt x="591076" y="67480"/>
                </a:lnTo>
                <a:lnTo>
                  <a:pt x="617891" y="88639"/>
                </a:lnTo>
                <a:lnTo>
                  <a:pt x="371269" y="88639"/>
                </a:lnTo>
                <a:lnTo>
                  <a:pt x="371269" y="119643"/>
                </a:lnTo>
                <a:lnTo>
                  <a:pt x="650607" y="119643"/>
                </a:lnTo>
                <a:lnTo>
                  <a:pt x="657431" y="126467"/>
                </a:lnTo>
                <a:lnTo>
                  <a:pt x="675676" y="149589"/>
                </a:lnTo>
                <a:lnTo>
                  <a:pt x="371269" y="149589"/>
                </a:lnTo>
                <a:lnTo>
                  <a:pt x="371269" y="179994"/>
                </a:lnTo>
                <a:lnTo>
                  <a:pt x="696395" y="179994"/>
                </a:lnTo>
                <a:lnTo>
                  <a:pt x="708341" y="199481"/>
                </a:lnTo>
                <a:lnTo>
                  <a:pt x="713215" y="210093"/>
                </a:lnTo>
                <a:lnTo>
                  <a:pt x="371269" y="210093"/>
                </a:lnTo>
                <a:lnTo>
                  <a:pt x="371269" y="240492"/>
                </a:lnTo>
                <a:lnTo>
                  <a:pt x="727159" y="240492"/>
                </a:lnTo>
                <a:lnTo>
                  <a:pt x="736733" y="270438"/>
                </a:lnTo>
                <a:lnTo>
                  <a:pt x="371269" y="270438"/>
                </a:lnTo>
                <a:lnTo>
                  <a:pt x="371269" y="300837"/>
                </a:lnTo>
                <a:lnTo>
                  <a:pt x="744206" y="300837"/>
                </a:lnTo>
                <a:lnTo>
                  <a:pt x="749539" y="329094"/>
                </a:lnTo>
                <a:lnTo>
                  <a:pt x="749644" y="330789"/>
                </a:lnTo>
                <a:lnTo>
                  <a:pt x="371269" y="330789"/>
                </a:lnTo>
                <a:lnTo>
                  <a:pt x="371269" y="361187"/>
                </a:lnTo>
                <a:lnTo>
                  <a:pt x="751537" y="361187"/>
                </a:lnTo>
                <a:lnTo>
                  <a:pt x="752474" y="376237"/>
                </a:lnTo>
                <a:lnTo>
                  <a:pt x="751536" y="391286"/>
                </a:lnTo>
                <a:lnTo>
                  <a:pt x="397759" y="391286"/>
                </a:lnTo>
                <a:lnTo>
                  <a:pt x="413714" y="407241"/>
                </a:lnTo>
                <a:lnTo>
                  <a:pt x="371269" y="407241"/>
                </a:lnTo>
                <a:lnTo>
                  <a:pt x="371269" y="450279"/>
                </a:lnTo>
                <a:lnTo>
                  <a:pt x="413561" y="492571"/>
                </a:lnTo>
                <a:lnTo>
                  <a:pt x="371269" y="492571"/>
                </a:lnTo>
                <a:lnTo>
                  <a:pt x="371269" y="535609"/>
                </a:lnTo>
                <a:lnTo>
                  <a:pt x="413714" y="578053"/>
                </a:lnTo>
                <a:lnTo>
                  <a:pt x="371269" y="578053"/>
                </a:lnTo>
                <a:lnTo>
                  <a:pt x="371123" y="621697"/>
                </a:lnTo>
                <a:lnTo>
                  <a:pt x="413561" y="664135"/>
                </a:lnTo>
                <a:lnTo>
                  <a:pt x="371269" y="664135"/>
                </a:lnTo>
                <a:lnTo>
                  <a:pt x="371269" y="720571"/>
                </a:lnTo>
                <a:close/>
              </a:path>
              <a:path w="752475" h="752475">
                <a:moveTo>
                  <a:pt x="301742" y="706421"/>
                </a:moveTo>
                <a:lnTo>
                  <a:pt x="271796" y="706421"/>
                </a:lnTo>
                <a:lnTo>
                  <a:pt x="271796" y="46200"/>
                </a:lnTo>
                <a:lnTo>
                  <a:pt x="301742" y="46200"/>
                </a:lnTo>
                <a:lnTo>
                  <a:pt x="301742" y="706421"/>
                </a:lnTo>
                <a:close/>
              </a:path>
              <a:path w="752475" h="752475">
                <a:moveTo>
                  <a:pt x="232214" y="675422"/>
                </a:moveTo>
                <a:lnTo>
                  <a:pt x="202262" y="675422"/>
                </a:lnTo>
                <a:lnTo>
                  <a:pt x="202262" y="77052"/>
                </a:lnTo>
                <a:lnTo>
                  <a:pt x="232214" y="77052"/>
                </a:lnTo>
                <a:lnTo>
                  <a:pt x="232214" y="675422"/>
                </a:lnTo>
                <a:close/>
              </a:path>
              <a:path w="752475" h="752475">
                <a:moveTo>
                  <a:pt x="650607" y="119643"/>
                </a:moveTo>
                <a:lnTo>
                  <a:pt x="608452" y="119643"/>
                </a:lnTo>
                <a:lnTo>
                  <a:pt x="599032" y="111370"/>
                </a:lnTo>
                <a:lnTo>
                  <a:pt x="589302" y="103464"/>
                </a:lnTo>
                <a:lnTo>
                  <a:pt x="579289" y="95896"/>
                </a:lnTo>
                <a:lnTo>
                  <a:pt x="569023" y="88639"/>
                </a:lnTo>
                <a:lnTo>
                  <a:pt x="617891" y="88639"/>
                </a:lnTo>
                <a:lnTo>
                  <a:pt x="626007" y="95043"/>
                </a:lnTo>
                <a:lnTo>
                  <a:pt x="650607" y="119643"/>
                </a:lnTo>
                <a:close/>
              </a:path>
              <a:path w="752475" h="752475">
                <a:moveTo>
                  <a:pt x="162687" y="622143"/>
                </a:moveTo>
                <a:lnTo>
                  <a:pt x="132888" y="622143"/>
                </a:lnTo>
                <a:lnTo>
                  <a:pt x="132888" y="130331"/>
                </a:lnTo>
                <a:lnTo>
                  <a:pt x="162687" y="130331"/>
                </a:lnTo>
                <a:lnTo>
                  <a:pt x="162687" y="622143"/>
                </a:lnTo>
                <a:close/>
              </a:path>
              <a:path w="752475" h="752475">
                <a:moveTo>
                  <a:pt x="696395" y="179994"/>
                </a:moveTo>
                <a:lnTo>
                  <a:pt x="661272" y="179994"/>
                </a:lnTo>
                <a:lnTo>
                  <a:pt x="655656" y="172154"/>
                </a:lnTo>
                <a:lnTo>
                  <a:pt x="649856" y="164454"/>
                </a:lnTo>
                <a:lnTo>
                  <a:pt x="643857" y="156923"/>
                </a:lnTo>
                <a:lnTo>
                  <a:pt x="637646" y="149589"/>
                </a:lnTo>
                <a:lnTo>
                  <a:pt x="675676" y="149589"/>
                </a:lnTo>
                <a:lnTo>
                  <a:pt x="684994" y="161398"/>
                </a:lnTo>
                <a:lnTo>
                  <a:pt x="696395" y="179994"/>
                </a:lnTo>
                <a:close/>
              </a:path>
              <a:path w="752475" h="752475">
                <a:moveTo>
                  <a:pt x="727159" y="240492"/>
                </a:moveTo>
                <a:lnTo>
                  <a:pt x="694834" y="240492"/>
                </a:lnTo>
                <a:lnTo>
                  <a:pt x="691363" y="232756"/>
                </a:lnTo>
                <a:lnTo>
                  <a:pt x="687723" y="225120"/>
                </a:lnTo>
                <a:lnTo>
                  <a:pt x="683914" y="217571"/>
                </a:lnTo>
                <a:lnTo>
                  <a:pt x="679937" y="210093"/>
                </a:lnTo>
                <a:lnTo>
                  <a:pt x="713215" y="210093"/>
                </a:lnTo>
                <a:lnTo>
                  <a:pt x="727117" y="240361"/>
                </a:lnTo>
                <a:lnTo>
                  <a:pt x="727159" y="240492"/>
                </a:lnTo>
                <a:close/>
              </a:path>
              <a:path w="752475" h="752475">
                <a:moveTo>
                  <a:pt x="93306" y="524022"/>
                </a:moveTo>
                <a:lnTo>
                  <a:pt x="63354" y="524022"/>
                </a:lnTo>
                <a:lnTo>
                  <a:pt x="63354" y="228299"/>
                </a:lnTo>
                <a:lnTo>
                  <a:pt x="93306" y="228299"/>
                </a:lnTo>
                <a:lnTo>
                  <a:pt x="93306" y="524022"/>
                </a:lnTo>
                <a:close/>
              </a:path>
              <a:path w="752475" h="752475">
                <a:moveTo>
                  <a:pt x="744206" y="300837"/>
                </a:moveTo>
                <a:lnTo>
                  <a:pt x="714251" y="300837"/>
                </a:lnTo>
                <a:lnTo>
                  <a:pt x="712385" y="293169"/>
                </a:lnTo>
                <a:lnTo>
                  <a:pt x="710392" y="285527"/>
                </a:lnTo>
                <a:lnTo>
                  <a:pt x="708260" y="277941"/>
                </a:lnTo>
                <a:lnTo>
                  <a:pt x="705974" y="270438"/>
                </a:lnTo>
                <a:lnTo>
                  <a:pt x="736733" y="270438"/>
                </a:lnTo>
                <a:lnTo>
                  <a:pt x="740968" y="283683"/>
                </a:lnTo>
                <a:lnTo>
                  <a:pt x="744206" y="300837"/>
                </a:lnTo>
                <a:close/>
              </a:path>
              <a:path w="752475" h="752475">
                <a:moveTo>
                  <a:pt x="751537" y="361187"/>
                </a:moveTo>
                <a:lnTo>
                  <a:pt x="722223" y="361187"/>
                </a:lnTo>
                <a:lnTo>
                  <a:pt x="721802" y="353538"/>
                </a:lnTo>
                <a:lnTo>
                  <a:pt x="721210" y="345931"/>
                </a:lnTo>
                <a:lnTo>
                  <a:pt x="720449" y="338353"/>
                </a:lnTo>
                <a:lnTo>
                  <a:pt x="719518" y="330789"/>
                </a:lnTo>
                <a:lnTo>
                  <a:pt x="749644" y="330789"/>
                </a:lnTo>
                <a:lnTo>
                  <a:pt x="751537" y="361187"/>
                </a:lnTo>
                <a:close/>
              </a:path>
              <a:path w="752475" h="752475">
                <a:moveTo>
                  <a:pt x="663904" y="617781"/>
                </a:moveTo>
                <a:lnTo>
                  <a:pt x="624254" y="617781"/>
                </a:lnTo>
                <a:lnTo>
                  <a:pt x="629523" y="612224"/>
                </a:lnTo>
                <a:lnTo>
                  <a:pt x="634694" y="606609"/>
                </a:lnTo>
                <a:lnTo>
                  <a:pt x="639725" y="600937"/>
                </a:lnTo>
                <a:lnTo>
                  <a:pt x="644571" y="595207"/>
                </a:lnTo>
                <a:lnTo>
                  <a:pt x="440650" y="391286"/>
                </a:lnTo>
                <a:lnTo>
                  <a:pt x="483088" y="391286"/>
                </a:lnTo>
                <a:lnTo>
                  <a:pt x="662630" y="570828"/>
                </a:lnTo>
                <a:lnTo>
                  <a:pt x="697527" y="570828"/>
                </a:lnTo>
                <a:lnTo>
                  <a:pt x="683121" y="593988"/>
                </a:lnTo>
                <a:lnTo>
                  <a:pt x="663904" y="617781"/>
                </a:lnTo>
                <a:close/>
              </a:path>
              <a:path w="752475" h="752475">
                <a:moveTo>
                  <a:pt x="697527" y="570828"/>
                </a:moveTo>
                <a:lnTo>
                  <a:pt x="662630" y="570828"/>
                </a:lnTo>
                <a:lnTo>
                  <a:pt x="667733" y="563096"/>
                </a:lnTo>
                <a:lnTo>
                  <a:pt x="672655" y="555251"/>
                </a:lnTo>
                <a:lnTo>
                  <a:pt x="677380" y="547294"/>
                </a:lnTo>
                <a:lnTo>
                  <a:pt x="681895" y="539224"/>
                </a:lnTo>
                <a:lnTo>
                  <a:pt x="533957" y="391286"/>
                </a:lnTo>
                <a:lnTo>
                  <a:pt x="576395" y="391286"/>
                </a:lnTo>
                <a:lnTo>
                  <a:pt x="695286" y="510330"/>
                </a:lnTo>
                <a:lnTo>
                  <a:pt x="727673" y="510330"/>
                </a:lnTo>
                <a:lnTo>
                  <a:pt x="726777" y="513123"/>
                </a:lnTo>
                <a:lnTo>
                  <a:pt x="707439" y="554892"/>
                </a:lnTo>
                <a:lnTo>
                  <a:pt x="697527" y="570828"/>
                </a:lnTo>
                <a:close/>
              </a:path>
              <a:path w="752475" h="752475">
                <a:moveTo>
                  <a:pt x="727673" y="510330"/>
                </a:moveTo>
                <a:lnTo>
                  <a:pt x="695286" y="510330"/>
                </a:lnTo>
                <a:lnTo>
                  <a:pt x="698560" y="502401"/>
                </a:lnTo>
                <a:lnTo>
                  <a:pt x="701608" y="494414"/>
                </a:lnTo>
                <a:lnTo>
                  <a:pt x="704430" y="486372"/>
                </a:lnTo>
                <a:lnTo>
                  <a:pt x="707026" y="478274"/>
                </a:lnTo>
                <a:lnTo>
                  <a:pt x="620039" y="391286"/>
                </a:lnTo>
                <a:lnTo>
                  <a:pt x="662477" y="391286"/>
                </a:lnTo>
                <a:lnTo>
                  <a:pt x="715756" y="444412"/>
                </a:lnTo>
                <a:lnTo>
                  <a:pt x="745559" y="444412"/>
                </a:lnTo>
                <a:lnTo>
                  <a:pt x="740891" y="469127"/>
                </a:lnTo>
                <a:lnTo>
                  <a:pt x="727673" y="510330"/>
                </a:lnTo>
                <a:close/>
              </a:path>
              <a:path w="752475" h="752475">
                <a:moveTo>
                  <a:pt x="745559" y="444412"/>
                </a:moveTo>
                <a:lnTo>
                  <a:pt x="715756" y="444412"/>
                </a:lnTo>
                <a:lnTo>
                  <a:pt x="718096" y="431350"/>
                </a:lnTo>
                <a:lnTo>
                  <a:pt x="719930" y="418132"/>
                </a:lnTo>
                <a:lnTo>
                  <a:pt x="721257" y="404772"/>
                </a:lnTo>
                <a:lnTo>
                  <a:pt x="722076" y="391286"/>
                </a:lnTo>
                <a:lnTo>
                  <a:pt x="751536" y="391286"/>
                </a:lnTo>
                <a:lnTo>
                  <a:pt x="749532" y="423380"/>
                </a:lnTo>
                <a:lnTo>
                  <a:pt x="745559" y="444412"/>
                </a:lnTo>
                <a:close/>
              </a:path>
              <a:path w="752475" h="752475">
                <a:moveTo>
                  <a:pt x="625703" y="657363"/>
                </a:moveTo>
                <a:lnTo>
                  <a:pt x="578353" y="657363"/>
                </a:lnTo>
                <a:lnTo>
                  <a:pt x="584528" y="652792"/>
                </a:lnTo>
                <a:lnTo>
                  <a:pt x="590617" y="648108"/>
                </a:lnTo>
                <a:lnTo>
                  <a:pt x="596595" y="643310"/>
                </a:lnTo>
                <a:lnTo>
                  <a:pt x="602432" y="638398"/>
                </a:lnTo>
                <a:lnTo>
                  <a:pt x="371269" y="407241"/>
                </a:lnTo>
                <a:lnTo>
                  <a:pt x="413714" y="407241"/>
                </a:lnTo>
                <a:lnTo>
                  <a:pt x="624254" y="617781"/>
                </a:lnTo>
                <a:lnTo>
                  <a:pt x="663904" y="617781"/>
                </a:lnTo>
                <a:lnTo>
                  <a:pt x="654065" y="629964"/>
                </a:lnTo>
                <a:lnTo>
                  <a:pt x="625703" y="657363"/>
                </a:lnTo>
                <a:close/>
              </a:path>
              <a:path w="752475" h="752475">
                <a:moveTo>
                  <a:pt x="585117" y="688967"/>
                </a:moveTo>
                <a:lnTo>
                  <a:pt x="524627" y="688967"/>
                </a:lnTo>
                <a:lnTo>
                  <a:pt x="531773" y="685472"/>
                </a:lnTo>
                <a:lnTo>
                  <a:pt x="538791" y="681779"/>
                </a:lnTo>
                <a:lnTo>
                  <a:pt x="545725" y="677918"/>
                </a:lnTo>
                <a:lnTo>
                  <a:pt x="552616" y="673917"/>
                </a:lnTo>
                <a:lnTo>
                  <a:pt x="371269" y="492571"/>
                </a:lnTo>
                <a:lnTo>
                  <a:pt x="413561" y="492571"/>
                </a:lnTo>
                <a:lnTo>
                  <a:pt x="578353" y="657363"/>
                </a:lnTo>
                <a:lnTo>
                  <a:pt x="625703" y="657363"/>
                </a:lnTo>
                <a:lnTo>
                  <a:pt x="620515" y="662374"/>
                </a:lnTo>
                <a:lnTo>
                  <a:pt x="585117" y="688967"/>
                </a:lnTo>
                <a:close/>
              </a:path>
              <a:path w="752475" h="752475">
                <a:moveTo>
                  <a:pt x="545262" y="711688"/>
                </a:moveTo>
                <a:lnTo>
                  <a:pt x="461114" y="711688"/>
                </a:lnTo>
                <a:lnTo>
                  <a:pt x="469639" y="709456"/>
                </a:lnTo>
                <a:lnTo>
                  <a:pt x="478064" y="707025"/>
                </a:lnTo>
                <a:lnTo>
                  <a:pt x="486405" y="704369"/>
                </a:lnTo>
                <a:lnTo>
                  <a:pt x="494675" y="701459"/>
                </a:lnTo>
                <a:lnTo>
                  <a:pt x="371269" y="578053"/>
                </a:lnTo>
                <a:lnTo>
                  <a:pt x="413714" y="578053"/>
                </a:lnTo>
                <a:lnTo>
                  <a:pt x="524627" y="688967"/>
                </a:lnTo>
                <a:lnTo>
                  <a:pt x="585117" y="688967"/>
                </a:lnTo>
                <a:lnTo>
                  <a:pt x="582715" y="690772"/>
                </a:lnTo>
                <a:lnTo>
                  <a:pt x="545262" y="711688"/>
                </a:lnTo>
                <a:close/>
              </a:path>
              <a:path w="752475" h="752475">
                <a:moveTo>
                  <a:pt x="521567" y="722528"/>
                </a:moveTo>
                <a:lnTo>
                  <a:pt x="376390" y="722528"/>
                </a:lnTo>
                <a:lnTo>
                  <a:pt x="388888" y="722302"/>
                </a:lnTo>
                <a:lnTo>
                  <a:pt x="401332" y="721624"/>
                </a:lnTo>
                <a:lnTo>
                  <a:pt x="413720" y="720495"/>
                </a:lnTo>
                <a:lnTo>
                  <a:pt x="426053" y="718913"/>
                </a:lnTo>
                <a:lnTo>
                  <a:pt x="371269" y="664135"/>
                </a:lnTo>
                <a:lnTo>
                  <a:pt x="413561" y="664135"/>
                </a:lnTo>
                <a:lnTo>
                  <a:pt x="461114" y="711688"/>
                </a:lnTo>
                <a:lnTo>
                  <a:pt x="545262" y="711688"/>
                </a:lnTo>
                <a:lnTo>
                  <a:pt x="534983" y="717428"/>
                </a:lnTo>
                <a:lnTo>
                  <a:pt x="521567" y="722528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1" y="4051736"/>
            <a:ext cx="18288000" cy="6235700"/>
            <a:chOff x="-1" y="4051736"/>
            <a:chExt cx="18288000" cy="6235700"/>
          </a:xfrm>
        </p:grpSpPr>
        <p:sp>
          <p:nvSpPr>
            <p:cNvPr id="9" name="object 9"/>
            <p:cNvSpPr/>
            <p:nvPr/>
          </p:nvSpPr>
          <p:spPr>
            <a:xfrm>
              <a:off x="15784806" y="4051736"/>
              <a:ext cx="2503805" cy="4533900"/>
            </a:xfrm>
            <a:custGeom>
              <a:avLst/>
              <a:gdLst/>
              <a:ahLst/>
              <a:cxnLst/>
              <a:rect l="l" t="t" r="r" b="b"/>
              <a:pathLst>
                <a:path w="2503805" h="4533900">
                  <a:moveTo>
                    <a:pt x="2475067" y="25399"/>
                  </a:moveTo>
                  <a:lnTo>
                    <a:pt x="2471689" y="25399"/>
                  </a:lnTo>
                  <a:lnTo>
                    <a:pt x="2424321" y="12699"/>
                  </a:lnTo>
                  <a:lnTo>
                    <a:pt x="1987139" y="12699"/>
                  </a:lnTo>
                  <a:lnTo>
                    <a:pt x="2033899" y="0"/>
                  </a:lnTo>
                  <a:lnTo>
                    <a:pt x="2503193" y="0"/>
                  </a:lnTo>
                  <a:lnTo>
                    <a:pt x="2475067" y="25399"/>
                  </a:lnTo>
                  <a:close/>
                </a:path>
                <a:path w="2503805" h="4533900">
                  <a:moveTo>
                    <a:pt x="0" y="2260599"/>
                  </a:moveTo>
                  <a:lnTo>
                    <a:pt x="500" y="2222499"/>
                  </a:lnTo>
                  <a:lnTo>
                    <a:pt x="1996" y="2171699"/>
                  </a:lnTo>
                  <a:lnTo>
                    <a:pt x="4477" y="2120899"/>
                  </a:lnTo>
                  <a:lnTo>
                    <a:pt x="7933" y="2070099"/>
                  </a:lnTo>
                  <a:lnTo>
                    <a:pt x="12355" y="2031999"/>
                  </a:lnTo>
                  <a:lnTo>
                    <a:pt x="17732" y="1981199"/>
                  </a:lnTo>
                  <a:lnTo>
                    <a:pt x="24054" y="1930399"/>
                  </a:lnTo>
                  <a:lnTo>
                    <a:pt x="31312" y="1892299"/>
                  </a:lnTo>
                  <a:lnTo>
                    <a:pt x="39495" y="1841499"/>
                  </a:lnTo>
                  <a:lnTo>
                    <a:pt x="48594" y="1790699"/>
                  </a:lnTo>
                  <a:lnTo>
                    <a:pt x="58599" y="1752599"/>
                  </a:lnTo>
                  <a:lnTo>
                    <a:pt x="69500" y="1701799"/>
                  </a:lnTo>
                  <a:lnTo>
                    <a:pt x="81286" y="1663699"/>
                  </a:lnTo>
                  <a:lnTo>
                    <a:pt x="93948" y="1612899"/>
                  </a:lnTo>
                  <a:lnTo>
                    <a:pt x="107476" y="1574799"/>
                  </a:lnTo>
                  <a:lnTo>
                    <a:pt x="121860" y="1536699"/>
                  </a:lnTo>
                  <a:lnTo>
                    <a:pt x="137091" y="1485899"/>
                  </a:lnTo>
                  <a:lnTo>
                    <a:pt x="153157" y="1447799"/>
                  </a:lnTo>
                  <a:lnTo>
                    <a:pt x="170050" y="1396999"/>
                  </a:lnTo>
                  <a:lnTo>
                    <a:pt x="187759" y="1358899"/>
                  </a:lnTo>
                  <a:lnTo>
                    <a:pt x="206274" y="1320799"/>
                  </a:lnTo>
                  <a:lnTo>
                    <a:pt x="225586" y="1282699"/>
                  </a:lnTo>
                  <a:lnTo>
                    <a:pt x="245684" y="1244599"/>
                  </a:lnTo>
                  <a:lnTo>
                    <a:pt x="266559" y="1193799"/>
                  </a:lnTo>
                  <a:lnTo>
                    <a:pt x="288201" y="1155699"/>
                  </a:lnTo>
                  <a:lnTo>
                    <a:pt x="310599" y="1117599"/>
                  </a:lnTo>
                  <a:lnTo>
                    <a:pt x="333744" y="1079499"/>
                  </a:lnTo>
                  <a:lnTo>
                    <a:pt x="357626" y="1041399"/>
                  </a:lnTo>
                  <a:lnTo>
                    <a:pt x="382234" y="1003299"/>
                  </a:lnTo>
                  <a:lnTo>
                    <a:pt x="407560" y="965199"/>
                  </a:lnTo>
                  <a:lnTo>
                    <a:pt x="433593" y="927099"/>
                  </a:lnTo>
                  <a:lnTo>
                    <a:pt x="460323" y="901699"/>
                  </a:lnTo>
                  <a:lnTo>
                    <a:pt x="487740" y="863599"/>
                  </a:lnTo>
                  <a:lnTo>
                    <a:pt x="515834" y="825499"/>
                  </a:lnTo>
                  <a:lnTo>
                    <a:pt x="544596" y="787399"/>
                  </a:lnTo>
                  <a:lnTo>
                    <a:pt x="574015" y="761999"/>
                  </a:lnTo>
                  <a:lnTo>
                    <a:pt x="604082" y="723899"/>
                  </a:lnTo>
                  <a:lnTo>
                    <a:pt x="634786" y="685799"/>
                  </a:lnTo>
                  <a:lnTo>
                    <a:pt x="666118" y="660399"/>
                  </a:lnTo>
                  <a:lnTo>
                    <a:pt x="698067" y="622299"/>
                  </a:lnTo>
                  <a:lnTo>
                    <a:pt x="730624" y="596899"/>
                  </a:lnTo>
                  <a:lnTo>
                    <a:pt x="763779" y="571499"/>
                  </a:lnTo>
                  <a:lnTo>
                    <a:pt x="797522" y="533399"/>
                  </a:lnTo>
                  <a:lnTo>
                    <a:pt x="831842" y="507999"/>
                  </a:lnTo>
                  <a:lnTo>
                    <a:pt x="866731" y="482599"/>
                  </a:lnTo>
                  <a:lnTo>
                    <a:pt x="902178" y="457199"/>
                  </a:lnTo>
                  <a:lnTo>
                    <a:pt x="938172" y="431799"/>
                  </a:lnTo>
                  <a:lnTo>
                    <a:pt x="974706" y="406399"/>
                  </a:lnTo>
                  <a:lnTo>
                    <a:pt x="1049347" y="355599"/>
                  </a:lnTo>
                  <a:lnTo>
                    <a:pt x="1126021" y="304799"/>
                  </a:lnTo>
                  <a:lnTo>
                    <a:pt x="1204650" y="253999"/>
                  </a:lnTo>
                  <a:lnTo>
                    <a:pt x="1244673" y="241299"/>
                  </a:lnTo>
                  <a:lnTo>
                    <a:pt x="1285154" y="215899"/>
                  </a:lnTo>
                  <a:lnTo>
                    <a:pt x="1326084" y="203199"/>
                  </a:lnTo>
                  <a:lnTo>
                    <a:pt x="1367453" y="177799"/>
                  </a:lnTo>
                  <a:lnTo>
                    <a:pt x="1451468" y="152399"/>
                  </a:lnTo>
                  <a:lnTo>
                    <a:pt x="1494094" y="126999"/>
                  </a:lnTo>
                  <a:lnTo>
                    <a:pt x="1803096" y="38099"/>
                  </a:lnTo>
                  <a:lnTo>
                    <a:pt x="1848637" y="38099"/>
                  </a:lnTo>
                  <a:lnTo>
                    <a:pt x="1940668" y="12699"/>
                  </a:lnTo>
                  <a:lnTo>
                    <a:pt x="2118912" y="12699"/>
                  </a:lnTo>
                  <a:lnTo>
                    <a:pt x="2071547" y="25399"/>
                  </a:lnTo>
                  <a:lnTo>
                    <a:pt x="1977654" y="25399"/>
                  </a:lnTo>
                  <a:lnTo>
                    <a:pt x="1884946" y="50799"/>
                  </a:lnTo>
                  <a:lnTo>
                    <a:pt x="1839062" y="50799"/>
                  </a:lnTo>
                  <a:lnTo>
                    <a:pt x="1527591" y="139699"/>
                  </a:lnTo>
                  <a:lnTo>
                    <a:pt x="1442027" y="165099"/>
                  </a:lnTo>
                  <a:lnTo>
                    <a:pt x="1399868" y="190499"/>
                  </a:lnTo>
                  <a:lnTo>
                    <a:pt x="1358137" y="203199"/>
                  </a:lnTo>
                  <a:lnTo>
                    <a:pt x="1316844" y="228599"/>
                  </a:lnTo>
                  <a:lnTo>
                    <a:pt x="1276000" y="241299"/>
                  </a:lnTo>
                  <a:lnTo>
                    <a:pt x="1235615" y="266699"/>
                  </a:lnTo>
                  <a:lnTo>
                    <a:pt x="1195700" y="279399"/>
                  </a:lnTo>
                  <a:lnTo>
                    <a:pt x="1117316" y="330199"/>
                  </a:lnTo>
                  <a:lnTo>
                    <a:pt x="1040930" y="380999"/>
                  </a:lnTo>
                  <a:lnTo>
                    <a:pt x="966624" y="431799"/>
                  </a:lnTo>
                  <a:lnTo>
                    <a:pt x="930276" y="457199"/>
                  </a:lnTo>
                  <a:lnTo>
                    <a:pt x="894479" y="482599"/>
                  </a:lnTo>
                  <a:lnTo>
                    <a:pt x="859242" y="507999"/>
                  </a:lnTo>
                  <a:lnTo>
                    <a:pt x="824576" y="533399"/>
                  </a:lnTo>
                  <a:lnTo>
                    <a:pt x="790490" y="571499"/>
                  </a:lnTo>
                  <a:lnTo>
                    <a:pt x="756996" y="596899"/>
                  </a:lnTo>
                  <a:lnTo>
                    <a:pt x="724103" y="634999"/>
                  </a:lnTo>
                  <a:lnTo>
                    <a:pt x="691822" y="660399"/>
                  </a:lnTo>
                  <a:lnTo>
                    <a:pt x="660161" y="685799"/>
                  </a:lnTo>
                  <a:lnTo>
                    <a:pt x="629133" y="723899"/>
                  </a:lnTo>
                  <a:lnTo>
                    <a:pt x="598747" y="761999"/>
                  </a:lnTo>
                  <a:lnTo>
                    <a:pt x="569012" y="787399"/>
                  </a:lnTo>
                  <a:lnTo>
                    <a:pt x="539940" y="825499"/>
                  </a:lnTo>
                  <a:lnTo>
                    <a:pt x="511540" y="863599"/>
                  </a:lnTo>
                  <a:lnTo>
                    <a:pt x="483823" y="888999"/>
                  </a:lnTo>
                  <a:lnTo>
                    <a:pt x="456799" y="927099"/>
                  </a:lnTo>
                  <a:lnTo>
                    <a:pt x="430477" y="965199"/>
                  </a:lnTo>
                  <a:lnTo>
                    <a:pt x="404869" y="1003299"/>
                  </a:lnTo>
                  <a:lnTo>
                    <a:pt x="379983" y="1041399"/>
                  </a:lnTo>
                  <a:lnTo>
                    <a:pt x="355831" y="1079499"/>
                  </a:lnTo>
                  <a:lnTo>
                    <a:pt x="332423" y="1117599"/>
                  </a:lnTo>
                  <a:lnTo>
                    <a:pt x="309768" y="1155699"/>
                  </a:lnTo>
                  <a:lnTo>
                    <a:pt x="287878" y="1193799"/>
                  </a:lnTo>
                  <a:lnTo>
                    <a:pt x="266761" y="1231899"/>
                  </a:lnTo>
                  <a:lnTo>
                    <a:pt x="246428" y="1282699"/>
                  </a:lnTo>
                  <a:lnTo>
                    <a:pt x="226890" y="1320799"/>
                  </a:lnTo>
                  <a:lnTo>
                    <a:pt x="208157" y="1358899"/>
                  </a:lnTo>
                  <a:lnTo>
                    <a:pt x="190238" y="1396999"/>
                  </a:lnTo>
                  <a:lnTo>
                    <a:pt x="173144" y="1447799"/>
                  </a:lnTo>
                  <a:lnTo>
                    <a:pt x="156885" y="1485899"/>
                  </a:lnTo>
                  <a:lnTo>
                    <a:pt x="141472" y="1523999"/>
                  </a:lnTo>
                  <a:lnTo>
                    <a:pt x="126913" y="1574799"/>
                  </a:lnTo>
                  <a:lnTo>
                    <a:pt x="113221" y="1612899"/>
                  </a:lnTo>
                  <a:lnTo>
                    <a:pt x="100404" y="1663699"/>
                  </a:lnTo>
                  <a:lnTo>
                    <a:pt x="88473" y="1701799"/>
                  </a:lnTo>
                  <a:lnTo>
                    <a:pt x="77438" y="1752599"/>
                  </a:lnTo>
                  <a:lnTo>
                    <a:pt x="67309" y="1790699"/>
                  </a:lnTo>
                  <a:lnTo>
                    <a:pt x="58096" y="1841499"/>
                  </a:lnTo>
                  <a:lnTo>
                    <a:pt x="49811" y="1892299"/>
                  </a:lnTo>
                  <a:lnTo>
                    <a:pt x="42462" y="1930399"/>
                  </a:lnTo>
                  <a:lnTo>
                    <a:pt x="36059" y="1981199"/>
                  </a:lnTo>
                  <a:lnTo>
                    <a:pt x="30614" y="2031999"/>
                  </a:lnTo>
                  <a:lnTo>
                    <a:pt x="26136" y="2070099"/>
                  </a:lnTo>
                  <a:lnTo>
                    <a:pt x="22636" y="2120899"/>
                  </a:lnTo>
                  <a:lnTo>
                    <a:pt x="20123" y="2171699"/>
                  </a:lnTo>
                  <a:lnTo>
                    <a:pt x="18608" y="2222499"/>
                  </a:lnTo>
                  <a:lnTo>
                    <a:pt x="18321" y="2244054"/>
                  </a:lnTo>
                  <a:lnTo>
                    <a:pt x="0" y="2260599"/>
                  </a:lnTo>
                  <a:close/>
                </a:path>
                <a:path w="2503805" h="4533900">
                  <a:moveTo>
                    <a:pt x="2262561" y="217311"/>
                  </a:moveTo>
                  <a:lnTo>
                    <a:pt x="2262561" y="12699"/>
                  </a:lnTo>
                  <a:lnTo>
                    <a:pt x="2280662" y="12699"/>
                  </a:lnTo>
                  <a:lnTo>
                    <a:pt x="2280662" y="200964"/>
                  </a:lnTo>
                  <a:lnTo>
                    <a:pt x="2262561" y="217311"/>
                  </a:lnTo>
                  <a:close/>
                </a:path>
                <a:path w="2503805" h="4533900">
                  <a:moveTo>
                    <a:pt x="2503193" y="469899"/>
                  </a:moveTo>
                  <a:lnTo>
                    <a:pt x="2470520" y="469899"/>
                  </a:lnTo>
                  <a:lnTo>
                    <a:pt x="2423548" y="457199"/>
                  </a:lnTo>
                  <a:lnTo>
                    <a:pt x="2280662" y="457199"/>
                  </a:lnTo>
                  <a:lnTo>
                    <a:pt x="2280662" y="200964"/>
                  </a:lnTo>
                  <a:lnTo>
                    <a:pt x="2475067" y="25399"/>
                  </a:lnTo>
                  <a:lnTo>
                    <a:pt x="2503193" y="25399"/>
                  </a:lnTo>
                  <a:lnTo>
                    <a:pt x="2503193" y="469899"/>
                  </a:lnTo>
                  <a:close/>
                </a:path>
                <a:path w="2503805" h="4533900">
                  <a:moveTo>
                    <a:pt x="1979859" y="482599"/>
                  </a:moveTo>
                  <a:lnTo>
                    <a:pt x="1968803" y="482599"/>
                  </a:lnTo>
                  <a:lnTo>
                    <a:pt x="2262561" y="217311"/>
                  </a:lnTo>
                  <a:lnTo>
                    <a:pt x="2262561" y="457199"/>
                  </a:lnTo>
                  <a:lnTo>
                    <a:pt x="2119687" y="457199"/>
                  </a:lnTo>
                  <a:lnTo>
                    <a:pt x="2072719" y="469899"/>
                  </a:lnTo>
                  <a:lnTo>
                    <a:pt x="2026104" y="469899"/>
                  </a:lnTo>
                  <a:lnTo>
                    <a:pt x="1979859" y="482599"/>
                  </a:lnTo>
                  <a:close/>
                </a:path>
                <a:path w="2503805" h="4533900">
                  <a:moveTo>
                    <a:pt x="2375005" y="482599"/>
                  </a:moveTo>
                  <a:lnTo>
                    <a:pt x="2127346" y="482599"/>
                  </a:lnTo>
                  <a:lnTo>
                    <a:pt x="2175140" y="469899"/>
                  </a:lnTo>
                  <a:lnTo>
                    <a:pt x="2323534" y="469899"/>
                  </a:lnTo>
                  <a:lnTo>
                    <a:pt x="2375005" y="482599"/>
                  </a:lnTo>
                  <a:close/>
                </a:path>
                <a:path w="2503805" h="4533900">
                  <a:moveTo>
                    <a:pt x="526708" y="1784936"/>
                  </a:moveTo>
                  <a:lnTo>
                    <a:pt x="534578" y="1752599"/>
                  </a:lnTo>
                  <a:lnTo>
                    <a:pt x="548030" y="1714499"/>
                  </a:lnTo>
                  <a:lnTo>
                    <a:pt x="562554" y="1663699"/>
                  </a:lnTo>
                  <a:lnTo>
                    <a:pt x="578135" y="1625599"/>
                  </a:lnTo>
                  <a:lnTo>
                    <a:pt x="594757" y="1587499"/>
                  </a:lnTo>
                  <a:lnTo>
                    <a:pt x="612404" y="1536699"/>
                  </a:lnTo>
                  <a:lnTo>
                    <a:pt x="631061" y="1498599"/>
                  </a:lnTo>
                  <a:lnTo>
                    <a:pt x="650712" y="1460499"/>
                  </a:lnTo>
                  <a:lnTo>
                    <a:pt x="671341" y="1422399"/>
                  </a:lnTo>
                  <a:lnTo>
                    <a:pt x="692934" y="1384299"/>
                  </a:lnTo>
                  <a:lnTo>
                    <a:pt x="715473" y="1346199"/>
                  </a:lnTo>
                  <a:lnTo>
                    <a:pt x="738945" y="1308099"/>
                  </a:lnTo>
                  <a:lnTo>
                    <a:pt x="763332" y="1269999"/>
                  </a:lnTo>
                  <a:lnTo>
                    <a:pt x="788620" y="1231899"/>
                  </a:lnTo>
                  <a:lnTo>
                    <a:pt x="814793" y="1193799"/>
                  </a:lnTo>
                  <a:lnTo>
                    <a:pt x="841835" y="1155699"/>
                  </a:lnTo>
                  <a:lnTo>
                    <a:pt x="869731" y="1117599"/>
                  </a:lnTo>
                  <a:lnTo>
                    <a:pt x="898465" y="1092199"/>
                  </a:lnTo>
                  <a:lnTo>
                    <a:pt x="928021" y="1054099"/>
                  </a:lnTo>
                  <a:lnTo>
                    <a:pt x="958384" y="1015999"/>
                  </a:lnTo>
                  <a:lnTo>
                    <a:pt x="989538" y="990599"/>
                  </a:lnTo>
                  <a:lnTo>
                    <a:pt x="1021468" y="952499"/>
                  </a:lnTo>
                  <a:lnTo>
                    <a:pt x="1054157" y="927099"/>
                  </a:lnTo>
                  <a:lnTo>
                    <a:pt x="1087591" y="901699"/>
                  </a:lnTo>
                  <a:lnTo>
                    <a:pt x="1121754" y="863599"/>
                  </a:lnTo>
                  <a:lnTo>
                    <a:pt x="1156630" y="838199"/>
                  </a:lnTo>
                  <a:lnTo>
                    <a:pt x="1192203" y="812799"/>
                  </a:lnTo>
                  <a:lnTo>
                    <a:pt x="1228458" y="787399"/>
                  </a:lnTo>
                  <a:lnTo>
                    <a:pt x="1265380" y="761999"/>
                  </a:lnTo>
                  <a:lnTo>
                    <a:pt x="1302952" y="736599"/>
                  </a:lnTo>
                  <a:lnTo>
                    <a:pt x="1341160" y="711199"/>
                  </a:lnTo>
                  <a:lnTo>
                    <a:pt x="1379986" y="685799"/>
                  </a:lnTo>
                  <a:lnTo>
                    <a:pt x="1419417" y="673099"/>
                  </a:lnTo>
                  <a:lnTo>
                    <a:pt x="1500027" y="622299"/>
                  </a:lnTo>
                  <a:lnTo>
                    <a:pt x="1582865" y="596899"/>
                  </a:lnTo>
                  <a:lnTo>
                    <a:pt x="1625081" y="571499"/>
                  </a:lnTo>
                  <a:lnTo>
                    <a:pt x="1667806" y="558799"/>
                  </a:lnTo>
                  <a:lnTo>
                    <a:pt x="1934000" y="482599"/>
                  </a:lnTo>
                  <a:lnTo>
                    <a:pt x="1968803" y="482599"/>
                  </a:lnTo>
                  <a:lnTo>
                    <a:pt x="1941064" y="507651"/>
                  </a:lnTo>
                  <a:lnTo>
                    <a:pt x="1939792" y="507999"/>
                  </a:lnTo>
                  <a:lnTo>
                    <a:pt x="1893892" y="507999"/>
                  </a:lnTo>
                  <a:lnTo>
                    <a:pt x="1671139" y="571499"/>
                  </a:lnTo>
                  <a:lnTo>
                    <a:pt x="1628053" y="596899"/>
                  </a:lnTo>
                  <a:lnTo>
                    <a:pt x="1543475" y="622299"/>
                  </a:lnTo>
                  <a:lnTo>
                    <a:pt x="1461134" y="673099"/>
                  </a:lnTo>
                  <a:lnTo>
                    <a:pt x="1420843" y="685799"/>
                  </a:lnTo>
                  <a:lnTo>
                    <a:pt x="1381160" y="711199"/>
                  </a:lnTo>
                  <a:lnTo>
                    <a:pt x="1342102" y="736599"/>
                  </a:lnTo>
                  <a:lnTo>
                    <a:pt x="1303685" y="761999"/>
                  </a:lnTo>
                  <a:lnTo>
                    <a:pt x="1265924" y="787399"/>
                  </a:lnTo>
                  <a:lnTo>
                    <a:pt x="1228838" y="812799"/>
                  </a:lnTo>
                  <a:lnTo>
                    <a:pt x="1192442" y="838199"/>
                  </a:lnTo>
                  <a:lnTo>
                    <a:pt x="1156752" y="863599"/>
                  </a:lnTo>
                  <a:lnTo>
                    <a:pt x="1121785" y="888999"/>
                  </a:lnTo>
                  <a:lnTo>
                    <a:pt x="1087557" y="927099"/>
                  </a:lnTo>
                  <a:lnTo>
                    <a:pt x="1054085" y="952499"/>
                  </a:lnTo>
                  <a:lnTo>
                    <a:pt x="1021385" y="977899"/>
                  </a:lnTo>
                  <a:lnTo>
                    <a:pt x="989473" y="1015999"/>
                  </a:lnTo>
                  <a:lnTo>
                    <a:pt x="958366" y="1041399"/>
                  </a:lnTo>
                  <a:lnTo>
                    <a:pt x="928080" y="1079499"/>
                  </a:lnTo>
                  <a:lnTo>
                    <a:pt x="898632" y="1117599"/>
                  </a:lnTo>
                  <a:lnTo>
                    <a:pt x="870037" y="1155699"/>
                  </a:lnTo>
                  <a:lnTo>
                    <a:pt x="842313" y="1181099"/>
                  </a:lnTo>
                  <a:lnTo>
                    <a:pt x="815475" y="1219199"/>
                  </a:lnTo>
                  <a:lnTo>
                    <a:pt x="789540" y="1257299"/>
                  </a:lnTo>
                  <a:lnTo>
                    <a:pt x="764525" y="1295399"/>
                  </a:lnTo>
                  <a:lnTo>
                    <a:pt x="740445" y="1333499"/>
                  </a:lnTo>
                  <a:lnTo>
                    <a:pt x="717318" y="1371599"/>
                  </a:lnTo>
                  <a:lnTo>
                    <a:pt x="695159" y="1409699"/>
                  </a:lnTo>
                  <a:lnTo>
                    <a:pt x="673985" y="1460499"/>
                  </a:lnTo>
                  <a:lnTo>
                    <a:pt x="653812" y="1498599"/>
                  </a:lnTo>
                  <a:lnTo>
                    <a:pt x="634657" y="1536699"/>
                  </a:lnTo>
                  <a:lnTo>
                    <a:pt x="616536" y="1574799"/>
                  </a:lnTo>
                  <a:lnTo>
                    <a:pt x="599465" y="1625599"/>
                  </a:lnTo>
                  <a:lnTo>
                    <a:pt x="583461" y="1663699"/>
                  </a:lnTo>
                  <a:lnTo>
                    <a:pt x="568540" y="1714499"/>
                  </a:lnTo>
                  <a:lnTo>
                    <a:pt x="554719" y="1752599"/>
                  </a:lnTo>
                  <a:lnTo>
                    <a:pt x="551360" y="1762674"/>
                  </a:lnTo>
                  <a:lnTo>
                    <a:pt x="526708" y="1784936"/>
                  </a:lnTo>
                  <a:close/>
                </a:path>
                <a:path w="2503805" h="4533900">
                  <a:moveTo>
                    <a:pt x="715816" y="3149599"/>
                  </a:moveTo>
                  <a:lnTo>
                    <a:pt x="691410" y="3111499"/>
                  </a:lnTo>
                  <a:lnTo>
                    <a:pt x="668214" y="3060699"/>
                  </a:lnTo>
                  <a:lnTo>
                    <a:pt x="646252" y="3022599"/>
                  </a:lnTo>
                  <a:lnTo>
                    <a:pt x="625545" y="2971799"/>
                  </a:lnTo>
                  <a:lnTo>
                    <a:pt x="606115" y="2920999"/>
                  </a:lnTo>
                  <a:lnTo>
                    <a:pt x="587985" y="2882899"/>
                  </a:lnTo>
                  <a:lnTo>
                    <a:pt x="571178" y="2832099"/>
                  </a:lnTo>
                  <a:lnTo>
                    <a:pt x="555715" y="2781299"/>
                  </a:lnTo>
                  <a:lnTo>
                    <a:pt x="541619" y="2730499"/>
                  </a:lnTo>
                  <a:lnTo>
                    <a:pt x="528912" y="2679699"/>
                  </a:lnTo>
                  <a:lnTo>
                    <a:pt x="517616" y="2628899"/>
                  </a:lnTo>
                  <a:lnTo>
                    <a:pt x="507754" y="2578099"/>
                  </a:lnTo>
                  <a:lnTo>
                    <a:pt x="499348" y="2527299"/>
                  </a:lnTo>
                  <a:lnTo>
                    <a:pt x="492420" y="2476499"/>
                  </a:lnTo>
                  <a:lnTo>
                    <a:pt x="486993" y="2425699"/>
                  </a:lnTo>
                  <a:lnTo>
                    <a:pt x="483089" y="2374899"/>
                  </a:lnTo>
                  <a:lnTo>
                    <a:pt x="480731" y="2324099"/>
                  </a:lnTo>
                  <a:lnTo>
                    <a:pt x="479939" y="2260599"/>
                  </a:lnTo>
                  <a:lnTo>
                    <a:pt x="480585" y="2222499"/>
                  </a:lnTo>
                  <a:lnTo>
                    <a:pt x="482510" y="2171699"/>
                  </a:lnTo>
                  <a:lnTo>
                    <a:pt x="485698" y="2120899"/>
                  </a:lnTo>
                  <a:lnTo>
                    <a:pt x="490133" y="2070099"/>
                  </a:lnTo>
                  <a:lnTo>
                    <a:pt x="495799" y="2031999"/>
                  </a:lnTo>
                  <a:lnTo>
                    <a:pt x="502679" y="1981199"/>
                  </a:lnTo>
                  <a:lnTo>
                    <a:pt x="510757" y="1930399"/>
                  </a:lnTo>
                  <a:lnTo>
                    <a:pt x="520016" y="1892299"/>
                  </a:lnTo>
                  <a:lnTo>
                    <a:pt x="530441" y="1841499"/>
                  </a:lnTo>
                  <a:lnTo>
                    <a:pt x="542014" y="1790699"/>
                  </a:lnTo>
                  <a:lnTo>
                    <a:pt x="551360" y="1762674"/>
                  </a:lnTo>
                  <a:lnTo>
                    <a:pt x="1941064" y="507651"/>
                  </a:lnTo>
                  <a:lnTo>
                    <a:pt x="1986104" y="495299"/>
                  </a:lnTo>
                  <a:lnTo>
                    <a:pt x="2032811" y="495299"/>
                  </a:lnTo>
                  <a:lnTo>
                    <a:pt x="2079897" y="482599"/>
                  </a:lnTo>
                  <a:lnTo>
                    <a:pt x="2503193" y="482599"/>
                  </a:lnTo>
                  <a:lnTo>
                    <a:pt x="2503193" y="914399"/>
                  </a:lnTo>
                  <a:lnTo>
                    <a:pt x="2175573" y="914399"/>
                  </a:lnTo>
                  <a:lnTo>
                    <a:pt x="2128169" y="927099"/>
                  </a:lnTo>
                  <a:lnTo>
                    <a:pt x="2081245" y="927099"/>
                  </a:lnTo>
                  <a:lnTo>
                    <a:pt x="1988949" y="952499"/>
                  </a:lnTo>
                  <a:lnTo>
                    <a:pt x="1943634" y="952499"/>
                  </a:lnTo>
                  <a:lnTo>
                    <a:pt x="1854817" y="977899"/>
                  </a:lnTo>
                  <a:lnTo>
                    <a:pt x="1811371" y="1003299"/>
                  </a:lnTo>
                  <a:lnTo>
                    <a:pt x="1726549" y="1028699"/>
                  </a:lnTo>
                  <a:lnTo>
                    <a:pt x="1685230" y="1054099"/>
                  </a:lnTo>
                  <a:lnTo>
                    <a:pt x="1644678" y="1066799"/>
                  </a:lnTo>
                  <a:lnTo>
                    <a:pt x="1604921" y="1092199"/>
                  </a:lnTo>
                  <a:lnTo>
                    <a:pt x="1565988" y="1117599"/>
                  </a:lnTo>
                  <a:lnTo>
                    <a:pt x="1527908" y="1142999"/>
                  </a:lnTo>
                  <a:lnTo>
                    <a:pt x="1490709" y="1168399"/>
                  </a:lnTo>
                  <a:lnTo>
                    <a:pt x="1454421" y="1193799"/>
                  </a:lnTo>
                  <a:lnTo>
                    <a:pt x="1419071" y="1219199"/>
                  </a:lnTo>
                  <a:lnTo>
                    <a:pt x="1384689" y="1257299"/>
                  </a:lnTo>
                  <a:lnTo>
                    <a:pt x="1351303" y="1282699"/>
                  </a:lnTo>
                  <a:lnTo>
                    <a:pt x="1318943" y="1308099"/>
                  </a:lnTo>
                  <a:lnTo>
                    <a:pt x="1287636" y="1346199"/>
                  </a:lnTo>
                  <a:lnTo>
                    <a:pt x="1257412" y="1384299"/>
                  </a:lnTo>
                  <a:lnTo>
                    <a:pt x="1228299" y="1409699"/>
                  </a:lnTo>
                  <a:lnTo>
                    <a:pt x="1200326" y="1447799"/>
                  </a:lnTo>
                  <a:lnTo>
                    <a:pt x="1173523" y="1485899"/>
                  </a:lnTo>
                  <a:lnTo>
                    <a:pt x="1147916" y="1523999"/>
                  </a:lnTo>
                  <a:lnTo>
                    <a:pt x="1123536" y="1562099"/>
                  </a:lnTo>
                  <a:lnTo>
                    <a:pt x="1100411" y="1600199"/>
                  </a:lnTo>
                  <a:lnTo>
                    <a:pt x="1078569" y="1638299"/>
                  </a:lnTo>
                  <a:lnTo>
                    <a:pt x="1058040" y="1676399"/>
                  </a:lnTo>
                  <a:lnTo>
                    <a:pt x="1038852" y="1714499"/>
                  </a:lnTo>
                  <a:lnTo>
                    <a:pt x="1021034" y="1765299"/>
                  </a:lnTo>
                  <a:lnTo>
                    <a:pt x="1004615" y="1803399"/>
                  </a:lnTo>
                  <a:lnTo>
                    <a:pt x="989623" y="1854199"/>
                  </a:lnTo>
                  <a:lnTo>
                    <a:pt x="976087" y="1892299"/>
                  </a:lnTo>
                  <a:lnTo>
                    <a:pt x="964036" y="1943099"/>
                  </a:lnTo>
                  <a:lnTo>
                    <a:pt x="953499" y="1981199"/>
                  </a:lnTo>
                  <a:lnTo>
                    <a:pt x="944504" y="2031999"/>
                  </a:lnTo>
                  <a:lnTo>
                    <a:pt x="937079" y="2070099"/>
                  </a:lnTo>
                  <a:lnTo>
                    <a:pt x="931255" y="2120899"/>
                  </a:lnTo>
                  <a:lnTo>
                    <a:pt x="927059" y="2171699"/>
                  </a:lnTo>
                  <a:lnTo>
                    <a:pt x="924521" y="2222499"/>
                  </a:lnTo>
                  <a:lnTo>
                    <a:pt x="923668" y="2260599"/>
                  </a:lnTo>
                  <a:lnTo>
                    <a:pt x="924645" y="2311399"/>
                  </a:lnTo>
                  <a:lnTo>
                    <a:pt x="927552" y="2362199"/>
                  </a:lnTo>
                  <a:lnTo>
                    <a:pt x="932354" y="2412999"/>
                  </a:lnTo>
                  <a:lnTo>
                    <a:pt x="939015" y="2463799"/>
                  </a:lnTo>
                  <a:lnTo>
                    <a:pt x="947500" y="2514599"/>
                  </a:lnTo>
                  <a:lnTo>
                    <a:pt x="957773" y="2565399"/>
                  </a:lnTo>
                  <a:lnTo>
                    <a:pt x="969800" y="2616199"/>
                  </a:lnTo>
                  <a:lnTo>
                    <a:pt x="983544" y="2666999"/>
                  </a:lnTo>
                  <a:lnTo>
                    <a:pt x="998971" y="2705099"/>
                  </a:lnTo>
                  <a:lnTo>
                    <a:pt x="1016044" y="2755899"/>
                  </a:lnTo>
                  <a:lnTo>
                    <a:pt x="1034729" y="2806699"/>
                  </a:lnTo>
                  <a:lnTo>
                    <a:pt x="1054990" y="2844799"/>
                  </a:lnTo>
                  <a:lnTo>
                    <a:pt x="1076792" y="2882899"/>
                  </a:lnTo>
                  <a:lnTo>
                    <a:pt x="1100099" y="2933699"/>
                  </a:lnTo>
                  <a:lnTo>
                    <a:pt x="715816" y="3149599"/>
                  </a:lnTo>
                  <a:close/>
                </a:path>
                <a:path w="2503805" h="4533900">
                  <a:moveTo>
                    <a:pt x="2503193" y="939799"/>
                  </a:moveTo>
                  <a:lnTo>
                    <a:pt x="2472562" y="927099"/>
                  </a:lnTo>
                  <a:lnTo>
                    <a:pt x="2373144" y="927099"/>
                  </a:lnTo>
                  <a:lnTo>
                    <a:pt x="2322660" y="914399"/>
                  </a:lnTo>
                  <a:lnTo>
                    <a:pt x="2503193" y="914399"/>
                  </a:lnTo>
                  <a:lnTo>
                    <a:pt x="2503193" y="939799"/>
                  </a:lnTo>
                  <a:close/>
                </a:path>
                <a:path w="2503805" h="4533900">
                  <a:moveTo>
                    <a:pt x="2463692" y="952499"/>
                  </a:moveTo>
                  <a:lnTo>
                    <a:pt x="2079712" y="952499"/>
                  </a:lnTo>
                  <a:lnTo>
                    <a:pt x="2126996" y="939799"/>
                  </a:lnTo>
                  <a:lnTo>
                    <a:pt x="2416408" y="939799"/>
                  </a:lnTo>
                  <a:lnTo>
                    <a:pt x="2463692" y="952499"/>
                  </a:lnTo>
                  <a:close/>
                </a:path>
                <a:path w="2503805" h="4533900">
                  <a:moveTo>
                    <a:pt x="2463692" y="3581399"/>
                  </a:moveTo>
                  <a:lnTo>
                    <a:pt x="2079712" y="3581399"/>
                  </a:lnTo>
                  <a:lnTo>
                    <a:pt x="2032955" y="3568699"/>
                  </a:lnTo>
                  <a:lnTo>
                    <a:pt x="1986753" y="3568699"/>
                  </a:lnTo>
                  <a:lnTo>
                    <a:pt x="1808119" y="3517899"/>
                  </a:lnTo>
                  <a:lnTo>
                    <a:pt x="1765155" y="3492499"/>
                  </a:lnTo>
                  <a:lnTo>
                    <a:pt x="1722929" y="3479799"/>
                  </a:lnTo>
                  <a:lnTo>
                    <a:pt x="1681471" y="3454399"/>
                  </a:lnTo>
                  <a:lnTo>
                    <a:pt x="1640812" y="3441699"/>
                  </a:lnTo>
                  <a:lnTo>
                    <a:pt x="1600982" y="3416299"/>
                  </a:lnTo>
                  <a:lnTo>
                    <a:pt x="1562011" y="3390899"/>
                  </a:lnTo>
                  <a:lnTo>
                    <a:pt x="1523930" y="3365499"/>
                  </a:lnTo>
                  <a:lnTo>
                    <a:pt x="1486769" y="3340099"/>
                  </a:lnTo>
                  <a:lnTo>
                    <a:pt x="1450558" y="3314699"/>
                  </a:lnTo>
                  <a:lnTo>
                    <a:pt x="1415327" y="3276599"/>
                  </a:lnTo>
                  <a:lnTo>
                    <a:pt x="1381107" y="3251199"/>
                  </a:lnTo>
                  <a:lnTo>
                    <a:pt x="1347928" y="3225799"/>
                  </a:lnTo>
                  <a:lnTo>
                    <a:pt x="1315820" y="3187699"/>
                  </a:lnTo>
                  <a:lnTo>
                    <a:pt x="1284814" y="3162299"/>
                  </a:lnTo>
                  <a:lnTo>
                    <a:pt x="1254940" y="3124199"/>
                  </a:lnTo>
                  <a:lnTo>
                    <a:pt x="1226227" y="3086099"/>
                  </a:lnTo>
                  <a:lnTo>
                    <a:pt x="1198708" y="3047999"/>
                  </a:lnTo>
                  <a:lnTo>
                    <a:pt x="1172410" y="3009899"/>
                  </a:lnTo>
                  <a:lnTo>
                    <a:pt x="1147366" y="2971799"/>
                  </a:lnTo>
                  <a:lnTo>
                    <a:pt x="1123605" y="2933699"/>
                  </a:lnTo>
                  <a:lnTo>
                    <a:pt x="1101158" y="2895599"/>
                  </a:lnTo>
                  <a:lnTo>
                    <a:pt x="1080054" y="2857499"/>
                  </a:lnTo>
                  <a:lnTo>
                    <a:pt x="1060325" y="2819399"/>
                  </a:lnTo>
                  <a:lnTo>
                    <a:pt x="1041999" y="2768599"/>
                  </a:lnTo>
                  <a:lnTo>
                    <a:pt x="1025109" y="2730499"/>
                  </a:lnTo>
                  <a:lnTo>
                    <a:pt x="1009683" y="2679699"/>
                  </a:lnTo>
                  <a:lnTo>
                    <a:pt x="995753" y="2641599"/>
                  </a:lnTo>
                  <a:lnTo>
                    <a:pt x="983348" y="2590799"/>
                  </a:lnTo>
                  <a:lnTo>
                    <a:pt x="972498" y="2552699"/>
                  </a:lnTo>
                  <a:lnTo>
                    <a:pt x="963235" y="2501899"/>
                  </a:lnTo>
                  <a:lnTo>
                    <a:pt x="955588" y="2451099"/>
                  </a:lnTo>
                  <a:lnTo>
                    <a:pt x="949588" y="2412999"/>
                  </a:lnTo>
                  <a:lnTo>
                    <a:pt x="945264" y="2362199"/>
                  </a:lnTo>
                  <a:lnTo>
                    <a:pt x="942648" y="2311399"/>
                  </a:lnTo>
                  <a:lnTo>
                    <a:pt x="941769" y="2260599"/>
                  </a:lnTo>
                  <a:lnTo>
                    <a:pt x="942648" y="2222499"/>
                  </a:lnTo>
                  <a:lnTo>
                    <a:pt x="945264" y="2171699"/>
                  </a:lnTo>
                  <a:lnTo>
                    <a:pt x="949588" y="2120899"/>
                  </a:lnTo>
                  <a:lnTo>
                    <a:pt x="955588" y="2070099"/>
                  </a:lnTo>
                  <a:lnTo>
                    <a:pt x="963235" y="2031999"/>
                  </a:lnTo>
                  <a:lnTo>
                    <a:pt x="972498" y="1981199"/>
                  </a:lnTo>
                  <a:lnTo>
                    <a:pt x="983348" y="1930399"/>
                  </a:lnTo>
                  <a:lnTo>
                    <a:pt x="995753" y="1892299"/>
                  </a:lnTo>
                  <a:lnTo>
                    <a:pt x="1009683" y="1841499"/>
                  </a:lnTo>
                  <a:lnTo>
                    <a:pt x="1025109" y="1803399"/>
                  </a:lnTo>
                  <a:lnTo>
                    <a:pt x="1041999" y="1752599"/>
                  </a:lnTo>
                  <a:lnTo>
                    <a:pt x="1060325" y="1714499"/>
                  </a:lnTo>
                  <a:lnTo>
                    <a:pt x="1080054" y="1676399"/>
                  </a:lnTo>
                  <a:lnTo>
                    <a:pt x="1101158" y="1638299"/>
                  </a:lnTo>
                  <a:lnTo>
                    <a:pt x="1123605" y="1600199"/>
                  </a:lnTo>
                  <a:lnTo>
                    <a:pt x="1147366" y="1549399"/>
                  </a:lnTo>
                  <a:lnTo>
                    <a:pt x="1172410" y="1511299"/>
                  </a:lnTo>
                  <a:lnTo>
                    <a:pt x="1198708" y="1485899"/>
                  </a:lnTo>
                  <a:lnTo>
                    <a:pt x="1226227" y="1447799"/>
                  </a:lnTo>
                  <a:lnTo>
                    <a:pt x="1254940" y="1409699"/>
                  </a:lnTo>
                  <a:lnTo>
                    <a:pt x="1284814" y="1371599"/>
                  </a:lnTo>
                  <a:lnTo>
                    <a:pt x="1315820" y="1346199"/>
                  </a:lnTo>
                  <a:lnTo>
                    <a:pt x="1347928" y="1308099"/>
                  </a:lnTo>
                  <a:lnTo>
                    <a:pt x="1381107" y="1282699"/>
                  </a:lnTo>
                  <a:lnTo>
                    <a:pt x="1415327" y="1244599"/>
                  </a:lnTo>
                  <a:lnTo>
                    <a:pt x="1450558" y="1219199"/>
                  </a:lnTo>
                  <a:lnTo>
                    <a:pt x="1486769" y="1193799"/>
                  </a:lnTo>
                  <a:lnTo>
                    <a:pt x="1523930" y="1168399"/>
                  </a:lnTo>
                  <a:lnTo>
                    <a:pt x="1562011" y="1142999"/>
                  </a:lnTo>
                  <a:lnTo>
                    <a:pt x="1600982" y="1117599"/>
                  </a:lnTo>
                  <a:lnTo>
                    <a:pt x="1640812" y="1092199"/>
                  </a:lnTo>
                  <a:lnTo>
                    <a:pt x="1681471" y="1079499"/>
                  </a:lnTo>
                  <a:lnTo>
                    <a:pt x="1722929" y="1054099"/>
                  </a:lnTo>
                  <a:lnTo>
                    <a:pt x="1765155" y="1041399"/>
                  </a:lnTo>
                  <a:lnTo>
                    <a:pt x="1808119" y="1015999"/>
                  </a:lnTo>
                  <a:lnTo>
                    <a:pt x="1851792" y="1003299"/>
                  </a:lnTo>
                  <a:lnTo>
                    <a:pt x="2032955" y="952499"/>
                  </a:lnTo>
                  <a:lnTo>
                    <a:pt x="2503193" y="952499"/>
                  </a:lnTo>
                  <a:lnTo>
                    <a:pt x="2503193" y="3568699"/>
                  </a:lnTo>
                  <a:lnTo>
                    <a:pt x="2463692" y="3581399"/>
                  </a:lnTo>
                  <a:close/>
                </a:path>
                <a:path w="2503805" h="4533900">
                  <a:moveTo>
                    <a:pt x="2262561" y="4521199"/>
                  </a:moveTo>
                  <a:lnTo>
                    <a:pt x="2166543" y="4521199"/>
                  </a:lnTo>
                  <a:lnTo>
                    <a:pt x="2118912" y="4508499"/>
                  </a:lnTo>
                  <a:lnTo>
                    <a:pt x="2024457" y="4508499"/>
                  </a:lnTo>
                  <a:lnTo>
                    <a:pt x="1977654" y="4495799"/>
                  </a:lnTo>
                  <a:lnTo>
                    <a:pt x="1931147" y="4495799"/>
                  </a:lnTo>
                  <a:lnTo>
                    <a:pt x="1884946" y="4483099"/>
                  </a:lnTo>
                  <a:lnTo>
                    <a:pt x="1839062" y="4483099"/>
                  </a:lnTo>
                  <a:lnTo>
                    <a:pt x="1484605" y="4381499"/>
                  </a:lnTo>
                  <a:lnTo>
                    <a:pt x="1442027" y="4356099"/>
                  </a:lnTo>
                  <a:lnTo>
                    <a:pt x="1358137" y="4330699"/>
                  </a:lnTo>
                  <a:lnTo>
                    <a:pt x="1316844" y="4305299"/>
                  </a:lnTo>
                  <a:lnTo>
                    <a:pt x="1276000" y="4292599"/>
                  </a:lnTo>
                  <a:lnTo>
                    <a:pt x="1195700" y="4241799"/>
                  </a:lnTo>
                  <a:lnTo>
                    <a:pt x="1156263" y="4229099"/>
                  </a:lnTo>
                  <a:lnTo>
                    <a:pt x="1117316" y="4203699"/>
                  </a:lnTo>
                  <a:lnTo>
                    <a:pt x="1040930" y="4152899"/>
                  </a:lnTo>
                  <a:lnTo>
                    <a:pt x="966624" y="4102099"/>
                  </a:lnTo>
                  <a:lnTo>
                    <a:pt x="930276" y="4076699"/>
                  </a:lnTo>
                  <a:lnTo>
                    <a:pt x="894479" y="4051299"/>
                  </a:lnTo>
                  <a:lnTo>
                    <a:pt x="859242" y="4025899"/>
                  </a:lnTo>
                  <a:lnTo>
                    <a:pt x="824576" y="3987799"/>
                  </a:lnTo>
                  <a:lnTo>
                    <a:pt x="790490" y="3962399"/>
                  </a:lnTo>
                  <a:lnTo>
                    <a:pt x="756996" y="3936999"/>
                  </a:lnTo>
                  <a:lnTo>
                    <a:pt x="724103" y="3898899"/>
                  </a:lnTo>
                  <a:lnTo>
                    <a:pt x="691822" y="3873499"/>
                  </a:lnTo>
                  <a:lnTo>
                    <a:pt x="660161" y="3835399"/>
                  </a:lnTo>
                  <a:lnTo>
                    <a:pt x="629133" y="3809999"/>
                  </a:lnTo>
                  <a:lnTo>
                    <a:pt x="598747" y="3771899"/>
                  </a:lnTo>
                  <a:lnTo>
                    <a:pt x="569012" y="3733799"/>
                  </a:lnTo>
                  <a:lnTo>
                    <a:pt x="539940" y="3708399"/>
                  </a:lnTo>
                  <a:lnTo>
                    <a:pt x="511540" y="3670299"/>
                  </a:lnTo>
                  <a:lnTo>
                    <a:pt x="483823" y="3632199"/>
                  </a:lnTo>
                  <a:lnTo>
                    <a:pt x="456799" y="3594099"/>
                  </a:lnTo>
                  <a:lnTo>
                    <a:pt x="430477" y="3568699"/>
                  </a:lnTo>
                  <a:lnTo>
                    <a:pt x="404869" y="3530599"/>
                  </a:lnTo>
                  <a:lnTo>
                    <a:pt x="379983" y="3492499"/>
                  </a:lnTo>
                  <a:lnTo>
                    <a:pt x="355831" y="3454399"/>
                  </a:lnTo>
                  <a:lnTo>
                    <a:pt x="332423" y="3416299"/>
                  </a:lnTo>
                  <a:lnTo>
                    <a:pt x="309768" y="3378199"/>
                  </a:lnTo>
                  <a:lnTo>
                    <a:pt x="287878" y="3340099"/>
                  </a:lnTo>
                  <a:lnTo>
                    <a:pt x="266761" y="3289299"/>
                  </a:lnTo>
                  <a:lnTo>
                    <a:pt x="246428" y="3251199"/>
                  </a:lnTo>
                  <a:lnTo>
                    <a:pt x="226890" y="3213099"/>
                  </a:lnTo>
                  <a:lnTo>
                    <a:pt x="208157" y="3174999"/>
                  </a:lnTo>
                  <a:lnTo>
                    <a:pt x="190238" y="3124199"/>
                  </a:lnTo>
                  <a:lnTo>
                    <a:pt x="173144" y="3086099"/>
                  </a:lnTo>
                  <a:lnTo>
                    <a:pt x="156885" y="3047999"/>
                  </a:lnTo>
                  <a:lnTo>
                    <a:pt x="141472" y="2997199"/>
                  </a:lnTo>
                  <a:lnTo>
                    <a:pt x="126913" y="2959099"/>
                  </a:lnTo>
                  <a:lnTo>
                    <a:pt x="113221" y="2908299"/>
                  </a:lnTo>
                  <a:lnTo>
                    <a:pt x="100404" y="2870199"/>
                  </a:lnTo>
                  <a:lnTo>
                    <a:pt x="88473" y="2819399"/>
                  </a:lnTo>
                  <a:lnTo>
                    <a:pt x="77438" y="2781299"/>
                  </a:lnTo>
                  <a:lnTo>
                    <a:pt x="67309" y="2730499"/>
                  </a:lnTo>
                  <a:lnTo>
                    <a:pt x="58096" y="2692399"/>
                  </a:lnTo>
                  <a:lnTo>
                    <a:pt x="49811" y="2641599"/>
                  </a:lnTo>
                  <a:lnTo>
                    <a:pt x="42462" y="2590799"/>
                  </a:lnTo>
                  <a:lnTo>
                    <a:pt x="36059" y="2552699"/>
                  </a:lnTo>
                  <a:lnTo>
                    <a:pt x="30614" y="2501899"/>
                  </a:lnTo>
                  <a:lnTo>
                    <a:pt x="26136" y="2451099"/>
                  </a:lnTo>
                  <a:lnTo>
                    <a:pt x="22636" y="2412999"/>
                  </a:lnTo>
                  <a:lnTo>
                    <a:pt x="20123" y="2362199"/>
                  </a:lnTo>
                  <a:lnTo>
                    <a:pt x="18608" y="2311399"/>
                  </a:lnTo>
                  <a:lnTo>
                    <a:pt x="18100" y="2260599"/>
                  </a:lnTo>
                  <a:lnTo>
                    <a:pt x="18321" y="2244054"/>
                  </a:lnTo>
                  <a:lnTo>
                    <a:pt x="526708" y="1784936"/>
                  </a:lnTo>
                  <a:lnTo>
                    <a:pt x="522214" y="1803399"/>
                  </a:lnTo>
                  <a:lnTo>
                    <a:pt x="510954" y="1841499"/>
                  </a:lnTo>
                  <a:lnTo>
                    <a:pt x="500812" y="1892299"/>
                  </a:lnTo>
                  <a:lnTo>
                    <a:pt x="491805" y="1930399"/>
                  </a:lnTo>
                  <a:lnTo>
                    <a:pt x="483948" y="1981199"/>
                  </a:lnTo>
                  <a:lnTo>
                    <a:pt x="477258" y="2031999"/>
                  </a:lnTo>
                  <a:lnTo>
                    <a:pt x="471748" y="2070099"/>
                  </a:lnTo>
                  <a:lnTo>
                    <a:pt x="467436" y="2120899"/>
                  </a:lnTo>
                  <a:lnTo>
                    <a:pt x="464337" y="2171699"/>
                  </a:lnTo>
                  <a:lnTo>
                    <a:pt x="462466" y="2222499"/>
                  </a:lnTo>
                  <a:lnTo>
                    <a:pt x="461838" y="2260599"/>
                  </a:lnTo>
                  <a:lnTo>
                    <a:pt x="462466" y="2311399"/>
                  </a:lnTo>
                  <a:lnTo>
                    <a:pt x="464337" y="2362199"/>
                  </a:lnTo>
                  <a:lnTo>
                    <a:pt x="467436" y="2412999"/>
                  </a:lnTo>
                  <a:lnTo>
                    <a:pt x="471748" y="2451099"/>
                  </a:lnTo>
                  <a:lnTo>
                    <a:pt x="477258" y="2501899"/>
                  </a:lnTo>
                  <a:lnTo>
                    <a:pt x="483948" y="2552699"/>
                  </a:lnTo>
                  <a:lnTo>
                    <a:pt x="491805" y="2590799"/>
                  </a:lnTo>
                  <a:lnTo>
                    <a:pt x="500812" y="2641599"/>
                  </a:lnTo>
                  <a:lnTo>
                    <a:pt x="510954" y="2679699"/>
                  </a:lnTo>
                  <a:lnTo>
                    <a:pt x="522214" y="2730499"/>
                  </a:lnTo>
                  <a:lnTo>
                    <a:pt x="534578" y="2768599"/>
                  </a:lnTo>
                  <a:lnTo>
                    <a:pt x="548030" y="2819399"/>
                  </a:lnTo>
                  <a:lnTo>
                    <a:pt x="562554" y="2857499"/>
                  </a:lnTo>
                  <a:lnTo>
                    <a:pt x="578135" y="2908299"/>
                  </a:lnTo>
                  <a:lnTo>
                    <a:pt x="594757" y="2946399"/>
                  </a:lnTo>
                  <a:lnTo>
                    <a:pt x="612404" y="2984499"/>
                  </a:lnTo>
                  <a:lnTo>
                    <a:pt x="631061" y="3035299"/>
                  </a:lnTo>
                  <a:lnTo>
                    <a:pt x="650712" y="3073399"/>
                  </a:lnTo>
                  <a:lnTo>
                    <a:pt x="671341" y="3111499"/>
                  </a:lnTo>
                  <a:lnTo>
                    <a:pt x="692934" y="3149599"/>
                  </a:lnTo>
                  <a:lnTo>
                    <a:pt x="715473" y="3187699"/>
                  </a:lnTo>
                  <a:lnTo>
                    <a:pt x="738945" y="3225799"/>
                  </a:lnTo>
                  <a:lnTo>
                    <a:pt x="763332" y="3263899"/>
                  </a:lnTo>
                  <a:lnTo>
                    <a:pt x="788620" y="3301999"/>
                  </a:lnTo>
                  <a:lnTo>
                    <a:pt x="814793" y="3340099"/>
                  </a:lnTo>
                  <a:lnTo>
                    <a:pt x="841835" y="3378199"/>
                  </a:lnTo>
                  <a:lnTo>
                    <a:pt x="869731" y="3403599"/>
                  </a:lnTo>
                  <a:lnTo>
                    <a:pt x="898465" y="3441699"/>
                  </a:lnTo>
                  <a:lnTo>
                    <a:pt x="928021" y="3479799"/>
                  </a:lnTo>
                  <a:lnTo>
                    <a:pt x="958384" y="3505199"/>
                  </a:lnTo>
                  <a:lnTo>
                    <a:pt x="989538" y="3543299"/>
                  </a:lnTo>
                  <a:lnTo>
                    <a:pt x="1021468" y="3568699"/>
                  </a:lnTo>
                  <a:lnTo>
                    <a:pt x="1054157" y="3606799"/>
                  </a:lnTo>
                  <a:lnTo>
                    <a:pt x="1087591" y="3632199"/>
                  </a:lnTo>
                  <a:lnTo>
                    <a:pt x="1121754" y="3657599"/>
                  </a:lnTo>
                  <a:lnTo>
                    <a:pt x="1156630" y="3695699"/>
                  </a:lnTo>
                  <a:lnTo>
                    <a:pt x="1192203" y="3721099"/>
                  </a:lnTo>
                  <a:lnTo>
                    <a:pt x="1228458" y="3746499"/>
                  </a:lnTo>
                  <a:lnTo>
                    <a:pt x="1265380" y="3771899"/>
                  </a:lnTo>
                  <a:lnTo>
                    <a:pt x="1302952" y="3797299"/>
                  </a:lnTo>
                  <a:lnTo>
                    <a:pt x="1341159" y="3822699"/>
                  </a:lnTo>
                  <a:lnTo>
                    <a:pt x="1379986" y="3835399"/>
                  </a:lnTo>
                  <a:lnTo>
                    <a:pt x="1459436" y="3886199"/>
                  </a:lnTo>
                  <a:lnTo>
                    <a:pt x="1500027" y="3898899"/>
                  </a:lnTo>
                  <a:lnTo>
                    <a:pt x="1541175" y="3924299"/>
                  </a:lnTo>
                  <a:lnTo>
                    <a:pt x="1625081" y="3949699"/>
                  </a:lnTo>
                  <a:lnTo>
                    <a:pt x="1667806" y="3975099"/>
                  </a:lnTo>
                  <a:lnTo>
                    <a:pt x="1888541" y="4038599"/>
                  </a:lnTo>
                  <a:lnTo>
                    <a:pt x="1934000" y="4038599"/>
                  </a:lnTo>
                  <a:lnTo>
                    <a:pt x="2026104" y="4063999"/>
                  </a:lnTo>
                  <a:lnTo>
                    <a:pt x="2119687" y="4063999"/>
                  </a:lnTo>
                  <a:lnTo>
                    <a:pt x="2166994" y="4076699"/>
                  </a:lnTo>
                  <a:lnTo>
                    <a:pt x="2262561" y="4076699"/>
                  </a:lnTo>
                  <a:lnTo>
                    <a:pt x="2262561" y="4521199"/>
                  </a:lnTo>
                  <a:close/>
                </a:path>
                <a:path w="2503805" h="4533900">
                  <a:moveTo>
                    <a:pt x="2080940" y="4533899"/>
                  </a:moveTo>
                  <a:lnTo>
                    <a:pt x="0" y="4533899"/>
                  </a:lnTo>
                  <a:lnTo>
                    <a:pt x="0" y="2260599"/>
                  </a:lnTo>
                  <a:lnTo>
                    <a:pt x="500" y="2311399"/>
                  </a:lnTo>
                  <a:lnTo>
                    <a:pt x="1996" y="2362199"/>
                  </a:lnTo>
                  <a:lnTo>
                    <a:pt x="4477" y="2412999"/>
                  </a:lnTo>
                  <a:lnTo>
                    <a:pt x="7933" y="2451099"/>
                  </a:lnTo>
                  <a:lnTo>
                    <a:pt x="12355" y="2501899"/>
                  </a:lnTo>
                  <a:lnTo>
                    <a:pt x="17732" y="2552699"/>
                  </a:lnTo>
                  <a:lnTo>
                    <a:pt x="24054" y="2590799"/>
                  </a:lnTo>
                  <a:lnTo>
                    <a:pt x="31312" y="2641599"/>
                  </a:lnTo>
                  <a:lnTo>
                    <a:pt x="39495" y="2692399"/>
                  </a:lnTo>
                  <a:lnTo>
                    <a:pt x="48594" y="2730499"/>
                  </a:lnTo>
                  <a:lnTo>
                    <a:pt x="58599" y="2781299"/>
                  </a:lnTo>
                  <a:lnTo>
                    <a:pt x="69500" y="2819399"/>
                  </a:lnTo>
                  <a:lnTo>
                    <a:pt x="81286" y="2870199"/>
                  </a:lnTo>
                  <a:lnTo>
                    <a:pt x="93948" y="2908299"/>
                  </a:lnTo>
                  <a:lnTo>
                    <a:pt x="107476" y="2959099"/>
                  </a:lnTo>
                  <a:lnTo>
                    <a:pt x="121860" y="2997199"/>
                  </a:lnTo>
                  <a:lnTo>
                    <a:pt x="137091" y="3047999"/>
                  </a:lnTo>
                  <a:lnTo>
                    <a:pt x="153157" y="3086099"/>
                  </a:lnTo>
                  <a:lnTo>
                    <a:pt x="170050" y="3124199"/>
                  </a:lnTo>
                  <a:lnTo>
                    <a:pt x="187759" y="3174999"/>
                  </a:lnTo>
                  <a:lnTo>
                    <a:pt x="206274" y="3213099"/>
                  </a:lnTo>
                  <a:lnTo>
                    <a:pt x="225586" y="3251199"/>
                  </a:lnTo>
                  <a:lnTo>
                    <a:pt x="245684" y="3289299"/>
                  </a:lnTo>
                  <a:lnTo>
                    <a:pt x="266559" y="3327399"/>
                  </a:lnTo>
                  <a:lnTo>
                    <a:pt x="288201" y="3378199"/>
                  </a:lnTo>
                  <a:lnTo>
                    <a:pt x="310599" y="3416299"/>
                  </a:lnTo>
                  <a:lnTo>
                    <a:pt x="333744" y="3454399"/>
                  </a:lnTo>
                  <a:lnTo>
                    <a:pt x="357626" y="3492499"/>
                  </a:lnTo>
                  <a:lnTo>
                    <a:pt x="382234" y="3530599"/>
                  </a:lnTo>
                  <a:lnTo>
                    <a:pt x="407560" y="3568699"/>
                  </a:lnTo>
                  <a:lnTo>
                    <a:pt x="433593" y="3594099"/>
                  </a:lnTo>
                  <a:lnTo>
                    <a:pt x="460323" y="3632199"/>
                  </a:lnTo>
                  <a:lnTo>
                    <a:pt x="487740" y="3670299"/>
                  </a:lnTo>
                  <a:lnTo>
                    <a:pt x="515834" y="3708399"/>
                  </a:lnTo>
                  <a:lnTo>
                    <a:pt x="544596" y="3733799"/>
                  </a:lnTo>
                  <a:lnTo>
                    <a:pt x="574015" y="3771899"/>
                  </a:lnTo>
                  <a:lnTo>
                    <a:pt x="604082" y="3809999"/>
                  </a:lnTo>
                  <a:lnTo>
                    <a:pt x="634786" y="3835399"/>
                  </a:lnTo>
                  <a:lnTo>
                    <a:pt x="666118" y="3873499"/>
                  </a:lnTo>
                  <a:lnTo>
                    <a:pt x="698067" y="3898899"/>
                  </a:lnTo>
                  <a:lnTo>
                    <a:pt x="730624" y="3936999"/>
                  </a:lnTo>
                  <a:lnTo>
                    <a:pt x="763779" y="3962399"/>
                  </a:lnTo>
                  <a:lnTo>
                    <a:pt x="797522" y="3987799"/>
                  </a:lnTo>
                  <a:lnTo>
                    <a:pt x="831842" y="4025899"/>
                  </a:lnTo>
                  <a:lnTo>
                    <a:pt x="866731" y="4051299"/>
                  </a:lnTo>
                  <a:lnTo>
                    <a:pt x="902178" y="4076699"/>
                  </a:lnTo>
                  <a:lnTo>
                    <a:pt x="938172" y="4102099"/>
                  </a:lnTo>
                  <a:lnTo>
                    <a:pt x="1011767" y="4152899"/>
                  </a:lnTo>
                  <a:lnTo>
                    <a:pt x="1087435" y="4203699"/>
                  </a:lnTo>
                  <a:lnTo>
                    <a:pt x="1165097" y="4254499"/>
                  </a:lnTo>
                  <a:lnTo>
                    <a:pt x="1204650" y="4267199"/>
                  </a:lnTo>
                  <a:lnTo>
                    <a:pt x="1244673" y="4292599"/>
                  </a:lnTo>
                  <a:lnTo>
                    <a:pt x="1285154" y="4305299"/>
                  </a:lnTo>
                  <a:lnTo>
                    <a:pt x="1326084" y="4330699"/>
                  </a:lnTo>
                  <a:lnTo>
                    <a:pt x="1367453" y="4343399"/>
                  </a:lnTo>
                  <a:lnTo>
                    <a:pt x="1409251" y="4368799"/>
                  </a:lnTo>
                  <a:lnTo>
                    <a:pt x="1494094" y="4394199"/>
                  </a:lnTo>
                  <a:lnTo>
                    <a:pt x="1537119" y="4419599"/>
                  </a:lnTo>
                  <a:lnTo>
                    <a:pt x="1757884" y="4483099"/>
                  </a:lnTo>
                  <a:lnTo>
                    <a:pt x="1803096" y="4483099"/>
                  </a:lnTo>
                  <a:lnTo>
                    <a:pt x="1894498" y="4508499"/>
                  </a:lnTo>
                  <a:lnTo>
                    <a:pt x="1940668" y="4508499"/>
                  </a:lnTo>
                  <a:lnTo>
                    <a:pt x="1987139" y="4521199"/>
                  </a:lnTo>
                  <a:lnTo>
                    <a:pt x="2033899" y="4521199"/>
                  </a:lnTo>
                  <a:lnTo>
                    <a:pt x="2080940" y="4533899"/>
                  </a:lnTo>
                  <a:close/>
                </a:path>
                <a:path w="2503805" h="4533900">
                  <a:moveTo>
                    <a:pt x="2463508" y="4051299"/>
                  </a:moveTo>
                  <a:lnTo>
                    <a:pt x="2066632" y="4051299"/>
                  </a:lnTo>
                  <a:lnTo>
                    <a:pt x="1966541" y="4025899"/>
                  </a:lnTo>
                  <a:lnTo>
                    <a:pt x="1917177" y="4025899"/>
                  </a:lnTo>
                  <a:lnTo>
                    <a:pt x="1724732" y="3975099"/>
                  </a:lnTo>
                  <a:lnTo>
                    <a:pt x="1677974" y="3949699"/>
                  </a:lnTo>
                  <a:lnTo>
                    <a:pt x="1586221" y="3924299"/>
                  </a:lnTo>
                  <a:lnTo>
                    <a:pt x="1541267" y="3898899"/>
                  </a:lnTo>
                  <a:lnTo>
                    <a:pt x="1496954" y="3886199"/>
                  </a:lnTo>
                  <a:lnTo>
                    <a:pt x="1453303" y="3860799"/>
                  </a:lnTo>
                  <a:lnTo>
                    <a:pt x="1368065" y="3809999"/>
                  </a:lnTo>
                  <a:lnTo>
                    <a:pt x="1326519" y="3784599"/>
                  </a:lnTo>
                  <a:lnTo>
                    <a:pt x="1285714" y="3759199"/>
                  </a:lnTo>
                  <a:lnTo>
                    <a:pt x="1245671" y="3733799"/>
                  </a:lnTo>
                  <a:lnTo>
                    <a:pt x="1206410" y="3708399"/>
                  </a:lnTo>
                  <a:lnTo>
                    <a:pt x="1167951" y="3670299"/>
                  </a:lnTo>
                  <a:lnTo>
                    <a:pt x="1130314" y="3644899"/>
                  </a:lnTo>
                  <a:lnTo>
                    <a:pt x="1093519" y="3619499"/>
                  </a:lnTo>
                  <a:lnTo>
                    <a:pt x="1057586" y="3581399"/>
                  </a:lnTo>
                  <a:lnTo>
                    <a:pt x="1022535" y="3543299"/>
                  </a:lnTo>
                  <a:lnTo>
                    <a:pt x="988387" y="3517899"/>
                  </a:lnTo>
                  <a:lnTo>
                    <a:pt x="955160" y="3479799"/>
                  </a:lnTo>
                  <a:lnTo>
                    <a:pt x="922876" y="3441699"/>
                  </a:lnTo>
                  <a:lnTo>
                    <a:pt x="891554" y="3403599"/>
                  </a:lnTo>
                  <a:lnTo>
                    <a:pt x="861215" y="3365499"/>
                  </a:lnTo>
                  <a:lnTo>
                    <a:pt x="831878" y="3327399"/>
                  </a:lnTo>
                  <a:lnTo>
                    <a:pt x="803564" y="3289299"/>
                  </a:lnTo>
                  <a:lnTo>
                    <a:pt x="776292" y="3251199"/>
                  </a:lnTo>
                  <a:lnTo>
                    <a:pt x="750083" y="3213099"/>
                  </a:lnTo>
                  <a:lnTo>
                    <a:pt x="724957" y="3174999"/>
                  </a:lnTo>
                  <a:lnTo>
                    <a:pt x="1109213" y="2946399"/>
                  </a:lnTo>
                  <a:lnTo>
                    <a:pt x="1134175" y="2984499"/>
                  </a:lnTo>
                  <a:lnTo>
                    <a:pt x="1160522" y="3022599"/>
                  </a:lnTo>
                  <a:lnTo>
                    <a:pt x="1188219" y="3060699"/>
                  </a:lnTo>
                  <a:lnTo>
                    <a:pt x="1217233" y="3098799"/>
                  </a:lnTo>
                  <a:lnTo>
                    <a:pt x="1247529" y="3136899"/>
                  </a:lnTo>
                  <a:lnTo>
                    <a:pt x="1279075" y="3174999"/>
                  </a:lnTo>
                  <a:lnTo>
                    <a:pt x="1311836" y="3213099"/>
                  </a:lnTo>
                  <a:lnTo>
                    <a:pt x="1345779" y="3238499"/>
                  </a:lnTo>
                  <a:lnTo>
                    <a:pt x="1380870" y="3276599"/>
                  </a:lnTo>
                  <a:lnTo>
                    <a:pt x="1417074" y="3301999"/>
                  </a:lnTo>
                  <a:lnTo>
                    <a:pt x="1454359" y="3340099"/>
                  </a:lnTo>
                  <a:lnTo>
                    <a:pt x="1492690" y="3365499"/>
                  </a:lnTo>
                  <a:lnTo>
                    <a:pt x="1532034" y="3390899"/>
                  </a:lnTo>
                  <a:lnTo>
                    <a:pt x="1572357" y="3416299"/>
                  </a:lnTo>
                  <a:lnTo>
                    <a:pt x="1613625" y="3441699"/>
                  </a:lnTo>
                  <a:lnTo>
                    <a:pt x="1655804" y="3467099"/>
                  </a:lnTo>
                  <a:lnTo>
                    <a:pt x="1698861" y="3479799"/>
                  </a:lnTo>
                  <a:lnTo>
                    <a:pt x="1742762" y="3505199"/>
                  </a:lnTo>
                  <a:lnTo>
                    <a:pt x="1787473" y="3517899"/>
                  </a:lnTo>
                  <a:lnTo>
                    <a:pt x="1832960" y="3543299"/>
                  </a:lnTo>
                  <a:lnTo>
                    <a:pt x="2021995" y="3594099"/>
                  </a:lnTo>
                  <a:lnTo>
                    <a:pt x="2070857" y="3594099"/>
                  </a:lnTo>
                  <a:lnTo>
                    <a:pt x="2120292" y="3606799"/>
                  </a:lnTo>
                  <a:lnTo>
                    <a:pt x="2220749" y="3606799"/>
                  </a:lnTo>
                  <a:lnTo>
                    <a:pt x="2271702" y="3619499"/>
                  </a:lnTo>
                  <a:lnTo>
                    <a:pt x="2503193" y="3619499"/>
                  </a:lnTo>
                  <a:lnTo>
                    <a:pt x="2503193" y="4038599"/>
                  </a:lnTo>
                  <a:lnTo>
                    <a:pt x="2463508" y="4051299"/>
                  </a:lnTo>
                  <a:close/>
                </a:path>
                <a:path w="2503805" h="4533900">
                  <a:moveTo>
                    <a:pt x="2368629" y="3594099"/>
                  </a:moveTo>
                  <a:lnTo>
                    <a:pt x="2174776" y="3594099"/>
                  </a:lnTo>
                  <a:lnTo>
                    <a:pt x="2126996" y="3581399"/>
                  </a:lnTo>
                  <a:lnTo>
                    <a:pt x="2416408" y="3581399"/>
                  </a:lnTo>
                  <a:lnTo>
                    <a:pt x="2368629" y="3594099"/>
                  </a:lnTo>
                  <a:close/>
                </a:path>
                <a:path w="2503805" h="4533900">
                  <a:moveTo>
                    <a:pt x="2503193" y="3619499"/>
                  </a:moveTo>
                  <a:lnTo>
                    <a:pt x="2271702" y="3619499"/>
                  </a:lnTo>
                  <a:lnTo>
                    <a:pt x="2319977" y="3606799"/>
                  </a:lnTo>
                  <a:lnTo>
                    <a:pt x="2415234" y="3606799"/>
                  </a:lnTo>
                  <a:lnTo>
                    <a:pt x="2462158" y="3594099"/>
                  </a:lnTo>
                  <a:lnTo>
                    <a:pt x="2503193" y="3594099"/>
                  </a:lnTo>
                  <a:lnTo>
                    <a:pt x="2503193" y="3619499"/>
                  </a:lnTo>
                  <a:close/>
                </a:path>
                <a:path w="2503805" h="4533900">
                  <a:moveTo>
                    <a:pt x="2376687" y="4521199"/>
                  </a:moveTo>
                  <a:lnTo>
                    <a:pt x="2280662" y="4521199"/>
                  </a:lnTo>
                  <a:lnTo>
                    <a:pt x="2280662" y="4076699"/>
                  </a:lnTo>
                  <a:lnTo>
                    <a:pt x="2376237" y="4076699"/>
                  </a:lnTo>
                  <a:lnTo>
                    <a:pt x="2423548" y="4063999"/>
                  </a:lnTo>
                  <a:lnTo>
                    <a:pt x="2503193" y="4063999"/>
                  </a:lnTo>
                  <a:lnTo>
                    <a:pt x="2503193" y="4508499"/>
                  </a:lnTo>
                  <a:lnTo>
                    <a:pt x="2424321" y="4508499"/>
                  </a:lnTo>
                  <a:lnTo>
                    <a:pt x="2376687" y="4521199"/>
                  </a:lnTo>
                  <a:close/>
                </a:path>
                <a:path w="2503805" h="4533900">
                  <a:moveTo>
                    <a:pt x="2503193" y="4533899"/>
                  </a:moveTo>
                  <a:lnTo>
                    <a:pt x="2462465" y="4533899"/>
                  </a:lnTo>
                  <a:lnTo>
                    <a:pt x="2503193" y="4521199"/>
                  </a:lnTo>
                  <a:lnTo>
                    <a:pt x="2503193" y="4533899"/>
                  </a:lnTo>
                  <a:close/>
                </a:path>
              </a:pathLst>
            </a:custGeom>
            <a:solidFill>
              <a:srgbClr val="618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492415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492" y="12"/>
                  </a:moveTo>
                  <a:lnTo>
                    <a:pt x="69316" y="12"/>
                  </a:lnTo>
                  <a:lnTo>
                    <a:pt x="0" y="69405"/>
                  </a:lnTo>
                  <a:lnTo>
                    <a:pt x="0" y="130644"/>
                  </a:lnTo>
                  <a:lnTo>
                    <a:pt x="130492" y="12"/>
                  </a:lnTo>
                  <a:close/>
                </a:path>
                <a:path w="1186180" h="1187450">
                  <a:moveTo>
                    <a:pt x="394373" y="12"/>
                  </a:moveTo>
                  <a:lnTo>
                    <a:pt x="333209" y="12"/>
                  </a:lnTo>
                  <a:lnTo>
                    <a:pt x="0" y="333578"/>
                  </a:lnTo>
                  <a:lnTo>
                    <a:pt x="0" y="394817"/>
                  </a:lnTo>
                  <a:lnTo>
                    <a:pt x="394373" y="12"/>
                  </a:lnTo>
                  <a:close/>
                </a:path>
                <a:path w="1186180" h="1187450">
                  <a:moveTo>
                    <a:pt x="658215" y="0"/>
                  </a:moveTo>
                  <a:lnTo>
                    <a:pt x="597052" y="0"/>
                  </a:lnTo>
                  <a:lnTo>
                    <a:pt x="0" y="597700"/>
                  </a:lnTo>
                  <a:lnTo>
                    <a:pt x="0" y="658939"/>
                  </a:lnTo>
                  <a:lnTo>
                    <a:pt x="658215" y="0"/>
                  </a:lnTo>
                  <a:close/>
                </a:path>
                <a:path w="1186180" h="1187450">
                  <a:moveTo>
                    <a:pt x="922083" y="12"/>
                  </a:moveTo>
                  <a:lnTo>
                    <a:pt x="860907" y="12"/>
                  </a:lnTo>
                  <a:lnTo>
                    <a:pt x="0" y="861847"/>
                  </a:lnTo>
                  <a:lnTo>
                    <a:pt x="0" y="923086"/>
                  </a:lnTo>
                  <a:lnTo>
                    <a:pt x="922083" y="12"/>
                  </a:lnTo>
                  <a:close/>
                </a:path>
                <a:path w="1186180" h="1187450">
                  <a:moveTo>
                    <a:pt x="1185926" y="0"/>
                  </a:moveTo>
                  <a:lnTo>
                    <a:pt x="1124750" y="0"/>
                  </a:lnTo>
                  <a:lnTo>
                    <a:pt x="0" y="1125982"/>
                  </a:lnTo>
                  <a:lnTo>
                    <a:pt x="0" y="1187208"/>
                  </a:lnTo>
                  <a:lnTo>
                    <a:pt x="1185926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492415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62" y="0"/>
                  </a:moveTo>
                  <a:lnTo>
                    <a:pt x="161099" y="0"/>
                  </a:lnTo>
                  <a:lnTo>
                    <a:pt x="0" y="161277"/>
                  </a:lnTo>
                  <a:lnTo>
                    <a:pt x="0" y="222516"/>
                  </a:lnTo>
                  <a:lnTo>
                    <a:pt x="222262" y="0"/>
                  </a:lnTo>
                  <a:close/>
                </a:path>
                <a:path w="1278255" h="1279525">
                  <a:moveTo>
                    <a:pt x="486105" y="0"/>
                  </a:moveTo>
                  <a:lnTo>
                    <a:pt x="424929" y="0"/>
                  </a:lnTo>
                  <a:lnTo>
                    <a:pt x="0" y="425399"/>
                  </a:lnTo>
                  <a:lnTo>
                    <a:pt x="0" y="486638"/>
                  </a:lnTo>
                  <a:lnTo>
                    <a:pt x="486105" y="0"/>
                  </a:lnTo>
                  <a:close/>
                </a:path>
                <a:path w="1278255" h="1279525">
                  <a:moveTo>
                    <a:pt x="749973" y="12"/>
                  </a:moveTo>
                  <a:lnTo>
                    <a:pt x="688797" y="12"/>
                  </a:lnTo>
                  <a:lnTo>
                    <a:pt x="0" y="689559"/>
                  </a:lnTo>
                  <a:lnTo>
                    <a:pt x="0" y="750785"/>
                  </a:lnTo>
                  <a:lnTo>
                    <a:pt x="749973" y="12"/>
                  </a:lnTo>
                  <a:close/>
                </a:path>
                <a:path w="1278255" h="1279525">
                  <a:moveTo>
                    <a:pt x="1013802" y="0"/>
                  </a:moveTo>
                  <a:lnTo>
                    <a:pt x="952639" y="0"/>
                  </a:lnTo>
                  <a:lnTo>
                    <a:pt x="0" y="953681"/>
                  </a:lnTo>
                  <a:lnTo>
                    <a:pt x="0" y="1014907"/>
                  </a:lnTo>
                  <a:lnTo>
                    <a:pt x="1013802" y="0"/>
                  </a:lnTo>
                  <a:close/>
                </a:path>
                <a:path w="1278255" h="1279525">
                  <a:moveTo>
                    <a:pt x="1277670" y="12"/>
                  </a:moveTo>
                  <a:lnTo>
                    <a:pt x="1216494" y="12"/>
                  </a:lnTo>
                  <a:lnTo>
                    <a:pt x="0" y="1217815"/>
                  </a:lnTo>
                  <a:lnTo>
                    <a:pt x="0" y="1279055"/>
                  </a:lnTo>
                  <a:lnTo>
                    <a:pt x="1277670" y="12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7492" y="8889732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505" y="0"/>
                  </a:moveTo>
                  <a:lnTo>
                    <a:pt x="69329" y="0"/>
                  </a:lnTo>
                  <a:lnTo>
                    <a:pt x="0" y="69405"/>
                  </a:lnTo>
                  <a:lnTo>
                    <a:pt x="0" y="130644"/>
                  </a:lnTo>
                  <a:lnTo>
                    <a:pt x="130505" y="0"/>
                  </a:lnTo>
                  <a:close/>
                </a:path>
                <a:path w="1186180" h="1187450">
                  <a:moveTo>
                    <a:pt x="394385" y="0"/>
                  </a:moveTo>
                  <a:lnTo>
                    <a:pt x="333209" y="0"/>
                  </a:lnTo>
                  <a:lnTo>
                    <a:pt x="0" y="333565"/>
                  </a:lnTo>
                  <a:lnTo>
                    <a:pt x="0" y="394804"/>
                  </a:lnTo>
                  <a:lnTo>
                    <a:pt x="394385" y="0"/>
                  </a:lnTo>
                  <a:close/>
                </a:path>
                <a:path w="1186180" h="1187450">
                  <a:moveTo>
                    <a:pt x="658228" y="0"/>
                  </a:moveTo>
                  <a:lnTo>
                    <a:pt x="597052" y="0"/>
                  </a:lnTo>
                  <a:lnTo>
                    <a:pt x="0" y="597700"/>
                  </a:lnTo>
                  <a:lnTo>
                    <a:pt x="0" y="658926"/>
                  </a:lnTo>
                  <a:lnTo>
                    <a:pt x="658228" y="0"/>
                  </a:lnTo>
                  <a:close/>
                </a:path>
                <a:path w="1186180" h="1187450">
                  <a:moveTo>
                    <a:pt x="922083" y="0"/>
                  </a:moveTo>
                  <a:lnTo>
                    <a:pt x="860920" y="0"/>
                  </a:lnTo>
                  <a:lnTo>
                    <a:pt x="0" y="861834"/>
                  </a:lnTo>
                  <a:lnTo>
                    <a:pt x="0" y="923074"/>
                  </a:lnTo>
                  <a:lnTo>
                    <a:pt x="922083" y="0"/>
                  </a:lnTo>
                  <a:close/>
                </a:path>
                <a:path w="1186180" h="1187450">
                  <a:moveTo>
                    <a:pt x="1185938" y="0"/>
                  </a:moveTo>
                  <a:lnTo>
                    <a:pt x="1124762" y="0"/>
                  </a:lnTo>
                  <a:lnTo>
                    <a:pt x="0" y="1125969"/>
                  </a:lnTo>
                  <a:lnTo>
                    <a:pt x="0" y="1187208"/>
                  </a:lnTo>
                  <a:lnTo>
                    <a:pt x="1185938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7492" y="8889732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75" y="0"/>
                  </a:moveTo>
                  <a:lnTo>
                    <a:pt x="161099" y="0"/>
                  </a:lnTo>
                  <a:lnTo>
                    <a:pt x="0" y="161277"/>
                  </a:lnTo>
                  <a:lnTo>
                    <a:pt x="0" y="222504"/>
                  </a:lnTo>
                  <a:lnTo>
                    <a:pt x="222275" y="0"/>
                  </a:lnTo>
                  <a:close/>
                </a:path>
                <a:path w="1278255" h="1279525">
                  <a:moveTo>
                    <a:pt x="486117" y="0"/>
                  </a:moveTo>
                  <a:lnTo>
                    <a:pt x="424942" y="0"/>
                  </a:lnTo>
                  <a:lnTo>
                    <a:pt x="0" y="425399"/>
                  </a:lnTo>
                  <a:lnTo>
                    <a:pt x="0" y="486625"/>
                  </a:lnTo>
                  <a:lnTo>
                    <a:pt x="486117" y="0"/>
                  </a:lnTo>
                  <a:close/>
                </a:path>
                <a:path w="1278255" h="1279525">
                  <a:moveTo>
                    <a:pt x="749985" y="0"/>
                  </a:moveTo>
                  <a:lnTo>
                    <a:pt x="688809" y="0"/>
                  </a:lnTo>
                  <a:lnTo>
                    <a:pt x="0" y="689546"/>
                  </a:lnTo>
                  <a:lnTo>
                    <a:pt x="0" y="750785"/>
                  </a:lnTo>
                  <a:lnTo>
                    <a:pt x="749985" y="0"/>
                  </a:lnTo>
                  <a:close/>
                </a:path>
                <a:path w="1278255" h="1279525">
                  <a:moveTo>
                    <a:pt x="1013815" y="0"/>
                  </a:moveTo>
                  <a:lnTo>
                    <a:pt x="952652" y="0"/>
                  </a:lnTo>
                  <a:lnTo>
                    <a:pt x="0" y="953668"/>
                  </a:lnTo>
                  <a:lnTo>
                    <a:pt x="0" y="1014907"/>
                  </a:lnTo>
                  <a:lnTo>
                    <a:pt x="1013815" y="0"/>
                  </a:lnTo>
                  <a:close/>
                </a:path>
                <a:path w="1278255" h="1279525">
                  <a:moveTo>
                    <a:pt x="1277683" y="0"/>
                  </a:moveTo>
                  <a:lnTo>
                    <a:pt x="1216507" y="0"/>
                  </a:lnTo>
                  <a:lnTo>
                    <a:pt x="0" y="1217815"/>
                  </a:lnTo>
                  <a:lnTo>
                    <a:pt x="0" y="1279055"/>
                  </a:lnTo>
                  <a:lnTo>
                    <a:pt x="1277683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7492" y="8889732"/>
              <a:ext cx="1428750" cy="1397635"/>
            </a:xfrm>
            <a:custGeom>
              <a:avLst/>
              <a:gdLst/>
              <a:ahLst/>
              <a:cxnLst/>
              <a:rect l="l" t="t" r="r" b="b"/>
              <a:pathLst>
                <a:path w="1428750" h="1397634">
                  <a:moveTo>
                    <a:pt x="1428750" y="1279994"/>
                  </a:moveTo>
                  <a:lnTo>
                    <a:pt x="1311592" y="1397279"/>
                  </a:lnTo>
                  <a:lnTo>
                    <a:pt x="1372768" y="1397279"/>
                  </a:lnTo>
                  <a:lnTo>
                    <a:pt x="1428750" y="1341234"/>
                  </a:lnTo>
                  <a:lnTo>
                    <a:pt x="1428750" y="1279994"/>
                  </a:lnTo>
                  <a:close/>
                </a:path>
                <a:path w="1428750" h="1397634">
                  <a:moveTo>
                    <a:pt x="1428750" y="1015847"/>
                  </a:moveTo>
                  <a:lnTo>
                    <a:pt x="1047737" y="1397279"/>
                  </a:lnTo>
                  <a:lnTo>
                    <a:pt x="1108900" y="1397279"/>
                  </a:lnTo>
                  <a:lnTo>
                    <a:pt x="1428750" y="1077087"/>
                  </a:lnTo>
                  <a:lnTo>
                    <a:pt x="1428750" y="1015847"/>
                  </a:lnTo>
                  <a:close/>
                </a:path>
                <a:path w="1428750" h="1397634">
                  <a:moveTo>
                    <a:pt x="1428750" y="751700"/>
                  </a:moveTo>
                  <a:lnTo>
                    <a:pt x="783882" y="1397279"/>
                  </a:lnTo>
                  <a:lnTo>
                    <a:pt x="845045" y="1397279"/>
                  </a:lnTo>
                  <a:lnTo>
                    <a:pt x="1428750" y="812939"/>
                  </a:lnTo>
                  <a:lnTo>
                    <a:pt x="1428750" y="751700"/>
                  </a:lnTo>
                  <a:close/>
                </a:path>
                <a:path w="1428750" h="1397634">
                  <a:moveTo>
                    <a:pt x="1428750" y="487578"/>
                  </a:moveTo>
                  <a:lnTo>
                    <a:pt x="520039" y="1397279"/>
                  </a:lnTo>
                  <a:lnTo>
                    <a:pt x="581215" y="1397279"/>
                  </a:lnTo>
                  <a:lnTo>
                    <a:pt x="1428750" y="548817"/>
                  </a:lnTo>
                  <a:lnTo>
                    <a:pt x="1428750" y="487578"/>
                  </a:lnTo>
                  <a:close/>
                </a:path>
                <a:path w="1428750" h="1397634">
                  <a:moveTo>
                    <a:pt x="1428750" y="223418"/>
                  </a:moveTo>
                  <a:lnTo>
                    <a:pt x="256159" y="1397266"/>
                  </a:lnTo>
                  <a:lnTo>
                    <a:pt x="317334" y="1397266"/>
                  </a:lnTo>
                  <a:lnTo>
                    <a:pt x="1428750" y="284657"/>
                  </a:lnTo>
                  <a:lnTo>
                    <a:pt x="1428750" y="223418"/>
                  </a:lnTo>
                  <a:close/>
                </a:path>
                <a:path w="1428750" h="1397634">
                  <a:moveTo>
                    <a:pt x="1428750" y="0"/>
                  </a:moveTo>
                  <a:lnTo>
                    <a:pt x="1388084" y="0"/>
                  </a:lnTo>
                  <a:lnTo>
                    <a:pt x="0" y="1389570"/>
                  </a:lnTo>
                  <a:lnTo>
                    <a:pt x="0" y="1397279"/>
                  </a:lnTo>
                  <a:lnTo>
                    <a:pt x="53479" y="1397279"/>
                  </a:lnTo>
                  <a:lnTo>
                    <a:pt x="1428750" y="20523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1554" y="8940875"/>
              <a:ext cx="1344930" cy="1346200"/>
            </a:xfrm>
            <a:custGeom>
              <a:avLst/>
              <a:gdLst/>
              <a:ahLst/>
              <a:cxnLst/>
              <a:rect l="l" t="t" r="r" b="b"/>
              <a:pathLst>
                <a:path w="1344930" h="1346200">
                  <a:moveTo>
                    <a:pt x="1344688" y="1320685"/>
                  </a:moveTo>
                  <a:lnTo>
                    <a:pt x="1319276" y="1346136"/>
                  </a:lnTo>
                  <a:lnTo>
                    <a:pt x="1344688" y="1346136"/>
                  </a:lnTo>
                  <a:lnTo>
                    <a:pt x="1344688" y="1320685"/>
                  </a:lnTo>
                  <a:close/>
                </a:path>
                <a:path w="1344930" h="1346200">
                  <a:moveTo>
                    <a:pt x="1344688" y="1056538"/>
                  </a:moveTo>
                  <a:lnTo>
                    <a:pt x="1055408" y="1346136"/>
                  </a:lnTo>
                  <a:lnTo>
                    <a:pt x="1116584" y="1346136"/>
                  </a:lnTo>
                  <a:lnTo>
                    <a:pt x="1344688" y="1117777"/>
                  </a:lnTo>
                  <a:lnTo>
                    <a:pt x="1344688" y="1056538"/>
                  </a:lnTo>
                  <a:close/>
                </a:path>
                <a:path w="1344930" h="1346200">
                  <a:moveTo>
                    <a:pt x="1344688" y="792416"/>
                  </a:moveTo>
                  <a:lnTo>
                    <a:pt x="791565" y="1346123"/>
                  </a:lnTo>
                  <a:lnTo>
                    <a:pt x="852741" y="1346123"/>
                  </a:lnTo>
                  <a:lnTo>
                    <a:pt x="1344688" y="853643"/>
                  </a:lnTo>
                  <a:lnTo>
                    <a:pt x="1344688" y="792416"/>
                  </a:lnTo>
                  <a:close/>
                </a:path>
                <a:path w="1344930" h="1346200">
                  <a:moveTo>
                    <a:pt x="1344688" y="528269"/>
                  </a:moveTo>
                  <a:lnTo>
                    <a:pt x="527710" y="1346123"/>
                  </a:lnTo>
                  <a:lnTo>
                    <a:pt x="588873" y="1346123"/>
                  </a:lnTo>
                  <a:lnTo>
                    <a:pt x="1344688" y="589508"/>
                  </a:lnTo>
                  <a:lnTo>
                    <a:pt x="1344688" y="528269"/>
                  </a:lnTo>
                  <a:close/>
                </a:path>
                <a:path w="1344930" h="1346200">
                  <a:moveTo>
                    <a:pt x="1344688" y="264121"/>
                  </a:moveTo>
                  <a:lnTo>
                    <a:pt x="263842" y="1346136"/>
                  </a:lnTo>
                  <a:lnTo>
                    <a:pt x="325018" y="1346136"/>
                  </a:lnTo>
                  <a:lnTo>
                    <a:pt x="1344688" y="325361"/>
                  </a:lnTo>
                  <a:lnTo>
                    <a:pt x="1344688" y="264121"/>
                  </a:lnTo>
                  <a:close/>
                </a:path>
                <a:path w="1344930" h="1346200">
                  <a:moveTo>
                    <a:pt x="1344688" y="0"/>
                  </a:moveTo>
                  <a:lnTo>
                    <a:pt x="0" y="1346136"/>
                  </a:lnTo>
                  <a:lnTo>
                    <a:pt x="61175" y="1346136"/>
                  </a:lnTo>
                  <a:lnTo>
                    <a:pt x="1344688" y="61239"/>
                  </a:lnTo>
                  <a:lnTo>
                    <a:pt x="1344688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492415"/>
              <a:ext cx="1428750" cy="1400175"/>
            </a:xfrm>
            <a:custGeom>
              <a:avLst/>
              <a:gdLst/>
              <a:ahLst/>
              <a:cxnLst/>
              <a:rect l="l" t="t" r="r" b="b"/>
              <a:pathLst>
                <a:path w="1428750" h="1400175">
                  <a:moveTo>
                    <a:pt x="1428737" y="751713"/>
                  </a:moveTo>
                  <a:lnTo>
                    <a:pt x="781075" y="1400073"/>
                  </a:lnTo>
                  <a:lnTo>
                    <a:pt x="842251" y="1400073"/>
                  </a:lnTo>
                  <a:lnTo>
                    <a:pt x="1428737" y="812952"/>
                  </a:lnTo>
                  <a:lnTo>
                    <a:pt x="1428737" y="751713"/>
                  </a:lnTo>
                  <a:close/>
                </a:path>
                <a:path w="1428750" h="1400175">
                  <a:moveTo>
                    <a:pt x="1428737" y="487591"/>
                  </a:moveTo>
                  <a:lnTo>
                    <a:pt x="517245" y="1400073"/>
                  </a:lnTo>
                  <a:lnTo>
                    <a:pt x="578408" y="1400073"/>
                  </a:lnTo>
                  <a:lnTo>
                    <a:pt x="1428737" y="548830"/>
                  </a:lnTo>
                  <a:lnTo>
                    <a:pt x="1428737" y="487591"/>
                  </a:lnTo>
                  <a:close/>
                </a:path>
                <a:path w="1428750" h="1400175">
                  <a:moveTo>
                    <a:pt x="1428737" y="223431"/>
                  </a:moveTo>
                  <a:lnTo>
                    <a:pt x="253365" y="1400073"/>
                  </a:lnTo>
                  <a:lnTo>
                    <a:pt x="314528" y="1400073"/>
                  </a:lnTo>
                  <a:lnTo>
                    <a:pt x="1428737" y="284657"/>
                  </a:lnTo>
                  <a:lnTo>
                    <a:pt x="1428737" y="223431"/>
                  </a:lnTo>
                  <a:close/>
                </a:path>
                <a:path w="1428750" h="1400175">
                  <a:moveTo>
                    <a:pt x="1428737" y="0"/>
                  </a:moveTo>
                  <a:lnTo>
                    <a:pt x="1388071" y="0"/>
                  </a:lnTo>
                  <a:lnTo>
                    <a:pt x="0" y="1389583"/>
                  </a:lnTo>
                  <a:lnTo>
                    <a:pt x="0" y="1400073"/>
                  </a:lnTo>
                  <a:lnTo>
                    <a:pt x="50685" y="1400073"/>
                  </a:lnTo>
                  <a:lnTo>
                    <a:pt x="1428737" y="20535"/>
                  </a:lnTo>
                  <a:lnTo>
                    <a:pt x="1428737" y="0"/>
                  </a:lnTo>
                  <a:close/>
                </a:path>
                <a:path w="1428750" h="1400175">
                  <a:moveTo>
                    <a:pt x="1428750" y="1279994"/>
                  </a:moveTo>
                  <a:lnTo>
                    <a:pt x="1308798" y="1400073"/>
                  </a:lnTo>
                  <a:lnTo>
                    <a:pt x="1369974" y="1400073"/>
                  </a:lnTo>
                  <a:lnTo>
                    <a:pt x="1428750" y="1341234"/>
                  </a:lnTo>
                  <a:lnTo>
                    <a:pt x="1428750" y="1279994"/>
                  </a:lnTo>
                  <a:close/>
                </a:path>
                <a:path w="1428750" h="1400175">
                  <a:moveTo>
                    <a:pt x="1428750" y="1015847"/>
                  </a:moveTo>
                  <a:lnTo>
                    <a:pt x="1044943" y="1400073"/>
                  </a:lnTo>
                  <a:lnTo>
                    <a:pt x="1106106" y="1400073"/>
                  </a:lnTo>
                  <a:lnTo>
                    <a:pt x="1428750" y="1077087"/>
                  </a:lnTo>
                  <a:lnTo>
                    <a:pt x="1428750" y="1015847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267" y="7543558"/>
              <a:ext cx="1348105" cy="1349375"/>
            </a:xfrm>
            <a:custGeom>
              <a:avLst/>
              <a:gdLst/>
              <a:ahLst/>
              <a:cxnLst/>
              <a:rect l="l" t="t" r="r" b="b"/>
              <a:pathLst>
                <a:path w="1348105" h="1349375">
                  <a:moveTo>
                    <a:pt x="1347470" y="1320685"/>
                  </a:moveTo>
                  <a:lnTo>
                    <a:pt x="1319263" y="1348930"/>
                  </a:lnTo>
                  <a:lnTo>
                    <a:pt x="1347470" y="1348930"/>
                  </a:lnTo>
                  <a:lnTo>
                    <a:pt x="1347470" y="1320685"/>
                  </a:lnTo>
                  <a:close/>
                </a:path>
                <a:path w="1348105" h="1349375">
                  <a:moveTo>
                    <a:pt x="1347470" y="792416"/>
                  </a:moveTo>
                  <a:lnTo>
                    <a:pt x="791565" y="1348930"/>
                  </a:lnTo>
                  <a:lnTo>
                    <a:pt x="852728" y="1348930"/>
                  </a:lnTo>
                  <a:lnTo>
                    <a:pt x="1347470" y="853655"/>
                  </a:lnTo>
                  <a:lnTo>
                    <a:pt x="1347470" y="792416"/>
                  </a:lnTo>
                  <a:close/>
                </a:path>
                <a:path w="1348105" h="1349375">
                  <a:moveTo>
                    <a:pt x="1347470" y="528269"/>
                  </a:moveTo>
                  <a:lnTo>
                    <a:pt x="527697" y="1348930"/>
                  </a:lnTo>
                  <a:lnTo>
                    <a:pt x="588873" y="1348930"/>
                  </a:lnTo>
                  <a:lnTo>
                    <a:pt x="1347470" y="589508"/>
                  </a:lnTo>
                  <a:lnTo>
                    <a:pt x="1347470" y="528269"/>
                  </a:lnTo>
                  <a:close/>
                </a:path>
                <a:path w="1348105" h="1349375">
                  <a:moveTo>
                    <a:pt x="1347470" y="264121"/>
                  </a:moveTo>
                  <a:lnTo>
                    <a:pt x="263842" y="1348930"/>
                  </a:lnTo>
                  <a:lnTo>
                    <a:pt x="325005" y="1348930"/>
                  </a:lnTo>
                  <a:lnTo>
                    <a:pt x="1347470" y="325361"/>
                  </a:lnTo>
                  <a:lnTo>
                    <a:pt x="1347470" y="264121"/>
                  </a:lnTo>
                  <a:close/>
                </a:path>
                <a:path w="1348105" h="1349375">
                  <a:moveTo>
                    <a:pt x="1347470" y="0"/>
                  </a:moveTo>
                  <a:lnTo>
                    <a:pt x="0" y="1348930"/>
                  </a:lnTo>
                  <a:lnTo>
                    <a:pt x="61175" y="1348930"/>
                  </a:lnTo>
                  <a:lnTo>
                    <a:pt x="1347470" y="61239"/>
                  </a:lnTo>
                  <a:lnTo>
                    <a:pt x="1347470" y="0"/>
                  </a:lnTo>
                  <a:close/>
                </a:path>
                <a:path w="1348105" h="1349375">
                  <a:moveTo>
                    <a:pt x="1347482" y="1056538"/>
                  </a:moveTo>
                  <a:lnTo>
                    <a:pt x="1055408" y="1348930"/>
                  </a:lnTo>
                  <a:lnTo>
                    <a:pt x="1116571" y="1348930"/>
                  </a:lnTo>
                  <a:lnTo>
                    <a:pt x="1347482" y="1117777"/>
                  </a:lnTo>
                  <a:lnTo>
                    <a:pt x="1347482" y="1056538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1465" y="9203083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385264" y="770522"/>
                  </a:moveTo>
                  <a:lnTo>
                    <a:pt x="336934" y="767520"/>
                  </a:lnTo>
                  <a:lnTo>
                    <a:pt x="290399" y="758756"/>
                  </a:lnTo>
                  <a:lnTo>
                    <a:pt x="246017" y="744589"/>
                  </a:lnTo>
                  <a:lnTo>
                    <a:pt x="204147" y="725383"/>
                  </a:lnTo>
                  <a:lnTo>
                    <a:pt x="165153" y="701496"/>
                  </a:lnTo>
                  <a:lnTo>
                    <a:pt x="129393" y="673291"/>
                  </a:lnTo>
                  <a:lnTo>
                    <a:pt x="97231" y="641128"/>
                  </a:lnTo>
                  <a:lnTo>
                    <a:pt x="69025" y="605369"/>
                  </a:lnTo>
                  <a:lnTo>
                    <a:pt x="45139" y="566374"/>
                  </a:lnTo>
                  <a:lnTo>
                    <a:pt x="25932" y="524505"/>
                  </a:lnTo>
                  <a:lnTo>
                    <a:pt x="11766" y="480122"/>
                  </a:lnTo>
                  <a:lnTo>
                    <a:pt x="3001" y="433587"/>
                  </a:lnTo>
                  <a:lnTo>
                    <a:pt x="0" y="385260"/>
                  </a:lnTo>
                  <a:lnTo>
                    <a:pt x="3001" y="336934"/>
                  </a:lnTo>
                  <a:lnTo>
                    <a:pt x="11766" y="290399"/>
                  </a:lnTo>
                  <a:lnTo>
                    <a:pt x="25932" y="246016"/>
                  </a:lnTo>
                  <a:lnTo>
                    <a:pt x="45139" y="204147"/>
                  </a:lnTo>
                  <a:lnTo>
                    <a:pt x="69025" y="165153"/>
                  </a:lnTo>
                  <a:lnTo>
                    <a:pt x="97231" y="129393"/>
                  </a:lnTo>
                  <a:lnTo>
                    <a:pt x="129393" y="97231"/>
                  </a:lnTo>
                  <a:lnTo>
                    <a:pt x="165153" y="69025"/>
                  </a:lnTo>
                  <a:lnTo>
                    <a:pt x="204147" y="45139"/>
                  </a:lnTo>
                  <a:lnTo>
                    <a:pt x="246017" y="25932"/>
                  </a:lnTo>
                  <a:lnTo>
                    <a:pt x="290399" y="11766"/>
                  </a:lnTo>
                  <a:lnTo>
                    <a:pt x="336934" y="3001"/>
                  </a:lnTo>
                  <a:lnTo>
                    <a:pt x="385261" y="0"/>
                  </a:lnTo>
                  <a:lnTo>
                    <a:pt x="433587" y="3001"/>
                  </a:lnTo>
                  <a:lnTo>
                    <a:pt x="480122" y="11766"/>
                  </a:lnTo>
                  <a:lnTo>
                    <a:pt x="524505" y="25932"/>
                  </a:lnTo>
                  <a:lnTo>
                    <a:pt x="566374" y="45139"/>
                  </a:lnTo>
                  <a:lnTo>
                    <a:pt x="605369" y="69025"/>
                  </a:lnTo>
                  <a:lnTo>
                    <a:pt x="641128" y="97231"/>
                  </a:lnTo>
                  <a:lnTo>
                    <a:pt x="673291" y="129393"/>
                  </a:lnTo>
                  <a:lnTo>
                    <a:pt x="701496" y="165153"/>
                  </a:lnTo>
                  <a:lnTo>
                    <a:pt x="725383" y="204147"/>
                  </a:lnTo>
                  <a:lnTo>
                    <a:pt x="744589" y="246016"/>
                  </a:lnTo>
                  <a:lnTo>
                    <a:pt x="758756" y="290399"/>
                  </a:lnTo>
                  <a:lnTo>
                    <a:pt x="767520" y="336934"/>
                  </a:lnTo>
                  <a:lnTo>
                    <a:pt x="770522" y="385260"/>
                  </a:lnTo>
                  <a:lnTo>
                    <a:pt x="767520" y="433587"/>
                  </a:lnTo>
                  <a:lnTo>
                    <a:pt x="758756" y="480122"/>
                  </a:lnTo>
                  <a:lnTo>
                    <a:pt x="744589" y="524505"/>
                  </a:lnTo>
                  <a:lnTo>
                    <a:pt x="725383" y="566374"/>
                  </a:lnTo>
                  <a:lnTo>
                    <a:pt x="701496" y="605369"/>
                  </a:lnTo>
                  <a:lnTo>
                    <a:pt x="673291" y="641128"/>
                  </a:lnTo>
                  <a:lnTo>
                    <a:pt x="641128" y="673291"/>
                  </a:lnTo>
                  <a:lnTo>
                    <a:pt x="605369" y="701496"/>
                  </a:lnTo>
                  <a:lnTo>
                    <a:pt x="566374" y="725383"/>
                  </a:lnTo>
                  <a:lnTo>
                    <a:pt x="524505" y="744589"/>
                  </a:lnTo>
                  <a:lnTo>
                    <a:pt x="480122" y="758756"/>
                  </a:lnTo>
                  <a:lnTo>
                    <a:pt x="433587" y="767520"/>
                  </a:lnTo>
                  <a:lnTo>
                    <a:pt x="385264" y="770522"/>
                  </a:lnTo>
                  <a:close/>
                </a:path>
              </a:pathLst>
            </a:custGeom>
            <a:solidFill>
              <a:srgbClr val="618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14733" y="7646022"/>
            <a:ext cx="847471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355" marR="673735" algn="ctr">
              <a:lnSpc>
                <a:spcPct val="115100"/>
              </a:lnSpc>
              <a:spcBef>
                <a:spcPts val="100"/>
              </a:spcBef>
            </a:pPr>
            <a:r>
              <a:rPr sz="3800" b="1" spc="-25" dirty="0">
                <a:latin typeface="Trebuchet MS"/>
                <a:cs typeface="Trebuchet MS"/>
              </a:rPr>
              <a:t>Rolan</a:t>
            </a:r>
            <a:r>
              <a:rPr sz="3800" b="1" spc="-215" dirty="0">
                <a:latin typeface="Trebuchet MS"/>
                <a:cs typeface="Trebuchet MS"/>
              </a:rPr>
              <a:t> </a:t>
            </a:r>
            <a:r>
              <a:rPr sz="3800" b="1" spc="-50" dirty="0">
                <a:latin typeface="Trebuchet MS"/>
                <a:cs typeface="Trebuchet MS"/>
              </a:rPr>
              <a:t>Firmansyah</a:t>
            </a:r>
            <a:r>
              <a:rPr sz="3800" b="1" spc="-210" dirty="0">
                <a:latin typeface="Trebuchet MS"/>
                <a:cs typeface="Trebuchet MS"/>
              </a:rPr>
              <a:t> </a:t>
            </a:r>
            <a:r>
              <a:rPr sz="3800" b="1" spc="140" dirty="0">
                <a:latin typeface="Trebuchet MS"/>
                <a:cs typeface="Trebuchet MS"/>
              </a:rPr>
              <a:t>-</a:t>
            </a:r>
            <a:r>
              <a:rPr sz="3800" b="1" spc="-210" dirty="0">
                <a:latin typeface="Trebuchet MS"/>
                <a:cs typeface="Trebuchet MS"/>
              </a:rPr>
              <a:t> </a:t>
            </a:r>
            <a:r>
              <a:rPr sz="3800" b="1" spc="-50" dirty="0">
                <a:latin typeface="Trebuchet MS"/>
                <a:cs typeface="Trebuchet MS"/>
              </a:rPr>
              <a:t>3411211069 </a:t>
            </a:r>
            <a:r>
              <a:rPr sz="3800" b="1" spc="-1130" dirty="0">
                <a:latin typeface="Trebuchet MS"/>
                <a:cs typeface="Trebuchet MS"/>
              </a:rPr>
              <a:t> </a:t>
            </a:r>
            <a:r>
              <a:rPr sz="3800" b="1" spc="-35" dirty="0">
                <a:latin typeface="Trebuchet MS"/>
                <a:cs typeface="Trebuchet MS"/>
              </a:rPr>
              <a:t>E</a:t>
            </a:r>
            <a:r>
              <a:rPr sz="3800" b="1" spc="-229" dirty="0">
                <a:latin typeface="Trebuchet MS"/>
                <a:cs typeface="Trebuchet MS"/>
              </a:rPr>
              <a:t>r</a:t>
            </a:r>
            <a:r>
              <a:rPr sz="3800" b="1" spc="-200" dirty="0">
                <a:latin typeface="Trebuchet MS"/>
                <a:cs typeface="Trebuchet MS"/>
              </a:rPr>
              <a:t>w</a:t>
            </a:r>
            <a:r>
              <a:rPr sz="3800" b="1" spc="-120" dirty="0">
                <a:latin typeface="Trebuchet MS"/>
                <a:cs typeface="Trebuchet MS"/>
              </a:rPr>
              <a:t>i</a:t>
            </a:r>
            <a:r>
              <a:rPr sz="3800" b="1" spc="-110" dirty="0">
                <a:latin typeface="Trebuchet MS"/>
                <a:cs typeface="Trebuchet MS"/>
              </a:rPr>
              <a:t>n</a:t>
            </a:r>
            <a:r>
              <a:rPr sz="3800" b="1" spc="-200" dirty="0">
                <a:latin typeface="Trebuchet MS"/>
                <a:cs typeface="Trebuchet MS"/>
              </a:rPr>
              <a:t> </a:t>
            </a:r>
            <a:r>
              <a:rPr sz="3800" b="1" spc="490" dirty="0">
                <a:latin typeface="Trebuchet MS"/>
                <a:cs typeface="Trebuchet MS"/>
              </a:rPr>
              <a:t>M</a:t>
            </a:r>
            <a:r>
              <a:rPr sz="3800" b="1" dirty="0">
                <a:latin typeface="Trebuchet MS"/>
                <a:cs typeface="Trebuchet MS"/>
              </a:rPr>
              <a:t>a</a:t>
            </a:r>
            <a:r>
              <a:rPr sz="3800" b="1" spc="-120" dirty="0">
                <a:latin typeface="Trebuchet MS"/>
                <a:cs typeface="Trebuchet MS"/>
              </a:rPr>
              <a:t>u</a:t>
            </a:r>
            <a:r>
              <a:rPr sz="3800" b="1" spc="-110" dirty="0">
                <a:latin typeface="Trebuchet MS"/>
                <a:cs typeface="Trebuchet MS"/>
              </a:rPr>
              <a:t>l</a:t>
            </a:r>
            <a:r>
              <a:rPr sz="3800" b="1" dirty="0">
                <a:latin typeface="Trebuchet MS"/>
                <a:cs typeface="Trebuchet MS"/>
              </a:rPr>
              <a:t>a</a:t>
            </a:r>
            <a:r>
              <a:rPr sz="3800" b="1" spc="-114" dirty="0">
                <a:latin typeface="Trebuchet MS"/>
                <a:cs typeface="Trebuchet MS"/>
              </a:rPr>
              <a:t>n</a:t>
            </a:r>
            <a:r>
              <a:rPr sz="3800" b="1" spc="5" dirty="0">
                <a:latin typeface="Trebuchet MS"/>
                <a:cs typeface="Trebuchet MS"/>
              </a:rPr>
              <a:t>a</a:t>
            </a:r>
            <a:r>
              <a:rPr sz="3800" b="1" spc="-200" dirty="0">
                <a:latin typeface="Trebuchet MS"/>
                <a:cs typeface="Trebuchet MS"/>
              </a:rPr>
              <a:t> </a:t>
            </a:r>
            <a:r>
              <a:rPr sz="3800" b="1" spc="140" dirty="0">
                <a:latin typeface="Trebuchet MS"/>
                <a:cs typeface="Trebuchet MS"/>
              </a:rPr>
              <a:t>-</a:t>
            </a:r>
            <a:r>
              <a:rPr sz="3800" b="1" spc="-200" dirty="0">
                <a:latin typeface="Trebuchet MS"/>
                <a:cs typeface="Trebuchet MS"/>
              </a:rPr>
              <a:t> </a:t>
            </a:r>
            <a:r>
              <a:rPr sz="3800" b="1" spc="-50" dirty="0">
                <a:latin typeface="Trebuchet MS"/>
                <a:cs typeface="Trebuchet MS"/>
              </a:rPr>
              <a:t>341121104</a:t>
            </a:r>
            <a:r>
              <a:rPr sz="3800" b="1" spc="-45" dirty="0">
                <a:latin typeface="Trebuchet MS"/>
                <a:cs typeface="Trebuchet MS"/>
              </a:rPr>
              <a:t>7</a:t>
            </a:r>
            <a:endParaRPr sz="3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3800" b="1" spc="-35" dirty="0">
                <a:latin typeface="Trebuchet MS"/>
                <a:cs typeface="Trebuchet MS"/>
              </a:rPr>
              <a:t>Ilham</a:t>
            </a:r>
            <a:r>
              <a:rPr sz="3800" b="1" spc="-195" dirty="0">
                <a:latin typeface="Trebuchet MS"/>
                <a:cs typeface="Trebuchet MS"/>
              </a:rPr>
              <a:t> </a:t>
            </a:r>
            <a:r>
              <a:rPr sz="3800" b="1" spc="20" dirty="0">
                <a:latin typeface="Trebuchet MS"/>
                <a:cs typeface="Trebuchet MS"/>
              </a:rPr>
              <a:t>Maulana</a:t>
            </a:r>
            <a:r>
              <a:rPr sz="3800" b="1" spc="-195" dirty="0">
                <a:latin typeface="Trebuchet MS"/>
                <a:cs typeface="Trebuchet MS"/>
              </a:rPr>
              <a:t> </a:t>
            </a:r>
            <a:r>
              <a:rPr sz="3800" b="1" spc="30" dirty="0">
                <a:latin typeface="Trebuchet MS"/>
                <a:cs typeface="Trebuchet MS"/>
              </a:rPr>
              <a:t>Mahmud</a:t>
            </a:r>
            <a:r>
              <a:rPr sz="3800" b="1" spc="-195" dirty="0">
                <a:latin typeface="Trebuchet MS"/>
                <a:cs typeface="Trebuchet MS"/>
              </a:rPr>
              <a:t> </a:t>
            </a:r>
            <a:r>
              <a:rPr sz="3800" b="1" spc="140" dirty="0">
                <a:latin typeface="Trebuchet MS"/>
                <a:cs typeface="Trebuchet MS"/>
              </a:rPr>
              <a:t>-</a:t>
            </a:r>
            <a:r>
              <a:rPr sz="3800" b="1" spc="-190" dirty="0">
                <a:latin typeface="Trebuchet MS"/>
                <a:cs typeface="Trebuchet MS"/>
              </a:rPr>
              <a:t> </a:t>
            </a:r>
            <a:r>
              <a:rPr sz="3800" b="1" spc="-50" dirty="0">
                <a:latin typeface="Trebuchet MS"/>
                <a:cs typeface="Trebuchet MS"/>
              </a:rPr>
              <a:t>3411211054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30460" y="1194737"/>
            <a:ext cx="60420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60" dirty="0">
                <a:solidFill>
                  <a:srgbClr val="6181A7"/>
                </a:solidFill>
                <a:latin typeface="Lucida Sans Unicode"/>
                <a:cs typeface="Lucida Sans Unicode"/>
              </a:rPr>
              <a:t>PEMROGRAMAN</a:t>
            </a:r>
            <a:r>
              <a:rPr sz="3500" spc="15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3500" spc="270" dirty="0">
                <a:solidFill>
                  <a:srgbClr val="6181A7"/>
                </a:solidFill>
                <a:latin typeface="Lucida Sans Unicode"/>
                <a:cs typeface="Lucida Sans Unicode"/>
              </a:rPr>
              <a:t>OBJECT</a:t>
            </a:r>
            <a:r>
              <a:rPr sz="3500" spc="15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3500" spc="-225" dirty="0">
                <a:solidFill>
                  <a:srgbClr val="6181A7"/>
                </a:solidFill>
                <a:latin typeface="Lucida Sans Unicode"/>
                <a:cs typeface="Lucida Sans Unicode"/>
              </a:rPr>
              <a:t>2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6000" y="134732"/>
            <a:ext cx="6727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75" dirty="0">
                <a:solidFill>
                  <a:srgbClr val="6181A7"/>
                </a:solidFill>
                <a:latin typeface="Lucida Sans Unicode"/>
                <a:cs typeface="Lucida Sans Unicode"/>
              </a:rPr>
              <a:t>UNIVERSITAS</a:t>
            </a:r>
            <a:r>
              <a:rPr sz="2700" spc="20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700" spc="90" dirty="0">
                <a:solidFill>
                  <a:srgbClr val="6181A7"/>
                </a:solidFill>
                <a:latin typeface="Lucida Sans Unicode"/>
                <a:cs typeface="Lucida Sans Unicode"/>
              </a:rPr>
              <a:t>DJENDRAL</a:t>
            </a:r>
            <a:r>
              <a:rPr sz="2700" spc="2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6181A7"/>
                </a:solidFill>
                <a:latin typeface="Lucida Sans Unicode"/>
                <a:cs typeface="Lucida Sans Unicode"/>
              </a:rPr>
              <a:t>ACHAMD</a:t>
            </a:r>
            <a:r>
              <a:rPr sz="2700" spc="2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700" spc="10" dirty="0">
                <a:solidFill>
                  <a:srgbClr val="6181A7"/>
                </a:solidFill>
                <a:latin typeface="Lucida Sans Unicode"/>
                <a:cs typeface="Lucida Sans Unicode"/>
              </a:rPr>
              <a:t>YANI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584" y="9343900"/>
            <a:ext cx="391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3090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662" y="695324"/>
                </a:moveTo>
                <a:lnTo>
                  <a:pt x="300537" y="692146"/>
                </a:lnTo>
                <a:lnTo>
                  <a:pt x="255323" y="682889"/>
                </a:lnTo>
                <a:lnTo>
                  <a:pt x="212437" y="667970"/>
                </a:lnTo>
                <a:lnTo>
                  <a:pt x="172297" y="647805"/>
                </a:lnTo>
                <a:lnTo>
                  <a:pt x="135318" y="622812"/>
                </a:lnTo>
                <a:lnTo>
                  <a:pt x="101918" y="593406"/>
                </a:lnTo>
                <a:lnTo>
                  <a:pt x="72512" y="560006"/>
                </a:lnTo>
                <a:lnTo>
                  <a:pt x="47519" y="523027"/>
                </a:lnTo>
                <a:lnTo>
                  <a:pt x="27354" y="482887"/>
                </a:lnTo>
                <a:lnTo>
                  <a:pt x="12435" y="440001"/>
                </a:lnTo>
                <a:lnTo>
                  <a:pt x="3178" y="394787"/>
                </a:lnTo>
                <a:lnTo>
                  <a:pt x="0" y="347662"/>
                </a:lnTo>
                <a:lnTo>
                  <a:pt x="3180" y="300537"/>
                </a:lnTo>
                <a:lnTo>
                  <a:pt x="12444" y="255323"/>
                </a:lnTo>
                <a:lnTo>
                  <a:pt x="27373" y="212437"/>
                </a:lnTo>
                <a:lnTo>
                  <a:pt x="47549" y="172297"/>
                </a:lnTo>
                <a:lnTo>
                  <a:pt x="72554" y="135318"/>
                </a:lnTo>
                <a:lnTo>
                  <a:pt x="101968" y="101918"/>
                </a:lnTo>
                <a:lnTo>
                  <a:pt x="135376" y="72512"/>
                </a:lnTo>
                <a:lnTo>
                  <a:pt x="172357" y="47519"/>
                </a:lnTo>
                <a:lnTo>
                  <a:pt x="212495" y="27354"/>
                </a:lnTo>
                <a:lnTo>
                  <a:pt x="255370" y="12435"/>
                </a:lnTo>
                <a:lnTo>
                  <a:pt x="300565" y="3178"/>
                </a:lnTo>
                <a:lnTo>
                  <a:pt x="347662" y="0"/>
                </a:lnTo>
                <a:lnTo>
                  <a:pt x="394787" y="3178"/>
                </a:lnTo>
                <a:lnTo>
                  <a:pt x="440001" y="12435"/>
                </a:lnTo>
                <a:lnTo>
                  <a:pt x="482887" y="27354"/>
                </a:lnTo>
                <a:lnTo>
                  <a:pt x="483517" y="27671"/>
                </a:lnTo>
                <a:lnTo>
                  <a:pt x="346130" y="27671"/>
                </a:lnTo>
                <a:lnTo>
                  <a:pt x="344604" y="27812"/>
                </a:lnTo>
                <a:lnTo>
                  <a:pt x="343072" y="27812"/>
                </a:lnTo>
                <a:lnTo>
                  <a:pt x="343072" y="29203"/>
                </a:lnTo>
                <a:lnTo>
                  <a:pt x="315400" y="29203"/>
                </a:lnTo>
                <a:lnTo>
                  <a:pt x="306087" y="30293"/>
                </a:lnTo>
                <a:lnTo>
                  <a:pt x="296905" y="31670"/>
                </a:lnTo>
                <a:lnTo>
                  <a:pt x="287826" y="33309"/>
                </a:lnTo>
                <a:lnTo>
                  <a:pt x="278825" y="35184"/>
                </a:lnTo>
                <a:lnTo>
                  <a:pt x="278825" y="42691"/>
                </a:lnTo>
                <a:lnTo>
                  <a:pt x="251153" y="42691"/>
                </a:lnTo>
                <a:lnTo>
                  <a:pt x="241761" y="45848"/>
                </a:lnTo>
                <a:lnTo>
                  <a:pt x="232552" y="49264"/>
                </a:lnTo>
                <a:lnTo>
                  <a:pt x="223500" y="52939"/>
                </a:lnTo>
                <a:lnTo>
                  <a:pt x="214578" y="56875"/>
                </a:lnTo>
                <a:lnTo>
                  <a:pt x="214578" y="71200"/>
                </a:lnTo>
                <a:lnTo>
                  <a:pt x="186901" y="71200"/>
                </a:lnTo>
                <a:lnTo>
                  <a:pt x="177412" y="76988"/>
                </a:lnTo>
                <a:lnTo>
                  <a:pt x="168145" y="83075"/>
                </a:lnTo>
                <a:lnTo>
                  <a:pt x="159114" y="89449"/>
                </a:lnTo>
                <a:lnTo>
                  <a:pt x="150331" y="96096"/>
                </a:lnTo>
                <a:lnTo>
                  <a:pt x="150331" y="120432"/>
                </a:lnTo>
                <a:lnTo>
                  <a:pt x="122795" y="120432"/>
                </a:lnTo>
                <a:lnTo>
                  <a:pt x="112913" y="130650"/>
                </a:lnTo>
                <a:lnTo>
                  <a:pt x="103515" y="141273"/>
                </a:lnTo>
                <a:lnTo>
                  <a:pt x="94614" y="152287"/>
                </a:lnTo>
                <a:lnTo>
                  <a:pt x="86220" y="163678"/>
                </a:lnTo>
                <a:lnTo>
                  <a:pt x="86220" y="210960"/>
                </a:lnTo>
                <a:lnTo>
                  <a:pt x="58543" y="210960"/>
                </a:lnTo>
                <a:lnTo>
                  <a:pt x="45411" y="242937"/>
                </a:lnTo>
                <a:lnTo>
                  <a:pt x="35773" y="276529"/>
                </a:lnTo>
                <a:lnTo>
                  <a:pt x="29837" y="311477"/>
                </a:lnTo>
                <a:lnTo>
                  <a:pt x="27812" y="347521"/>
                </a:lnTo>
                <a:lnTo>
                  <a:pt x="29857" y="383706"/>
                </a:lnTo>
                <a:lnTo>
                  <a:pt x="35826" y="418689"/>
                </a:lnTo>
                <a:lnTo>
                  <a:pt x="45470" y="452264"/>
                </a:lnTo>
                <a:lnTo>
                  <a:pt x="58543" y="484223"/>
                </a:lnTo>
                <a:lnTo>
                  <a:pt x="86220" y="484223"/>
                </a:lnTo>
                <a:lnTo>
                  <a:pt x="86220" y="531646"/>
                </a:lnTo>
                <a:lnTo>
                  <a:pt x="94614" y="543037"/>
                </a:lnTo>
                <a:lnTo>
                  <a:pt x="103515" y="554051"/>
                </a:lnTo>
                <a:lnTo>
                  <a:pt x="112913" y="564674"/>
                </a:lnTo>
                <a:lnTo>
                  <a:pt x="122795" y="574892"/>
                </a:lnTo>
                <a:lnTo>
                  <a:pt x="150331" y="574892"/>
                </a:lnTo>
                <a:lnTo>
                  <a:pt x="150331" y="599228"/>
                </a:lnTo>
                <a:lnTo>
                  <a:pt x="159173" y="605935"/>
                </a:lnTo>
                <a:lnTo>
                  <a:pt x="168198" y="612302"/>
                </a:lnTo>
                <a:lnTo>
                  <a:pt x="177432" y="618356"/>
                </a:lnTo>
                <a:lnTo>
                  <a:pt x="186901" y="624124"/>
                </a:lnTo>
                <a:lnTo>
                  <a:pt x="214578" y="624124"/>
                </a:lnTo>
                <a:lnTo>
                  <a:pt x="214578" y="638585"/>
                </a:lnTo>
                <a:lnTo>
                  <a:pt x="223519" y="642524"/>
                </a:lnTo>
                <a:lnTo>
                  <a:pt x="232605" y="646200"/>
                </a:lnTo>
                <a:lnTo>
                  <a:pt x="241820" y="649615"/>
                </a:lnTo>
                <a:lnTo>
                  <a:pt x="251153" y="652768"/>
                </a:lnTo>
                <a:lnTo>
                  <a:pt x="278825" y="652768"/>
                </a:lnTo>
                <a:lnTo>
                  <a:pt x="278825" y="659863"/>
                </a:lnTo>
                <a:lnTo>
                  <a:pt x="287845" y="661735"/>
                </a:lnTo>
                <a:lnTo>
                  <a:pt x="296956" y="663373"/>
                </a:lnTo>
                <a:lnTo>
                  <a:pt x="306144" y="664751"/>
                </a:lnTo>
                <a:lnTo>
                  <a:pt x="315400" y="665844"/>
                </a:lnTo>
                <a:lnTo>
                  <a:pt x="343072" y="665844"/>
                </a:lnTo>
                <a:lnTo>
                  <a:pt x="343072" y="667511"/>
                </a:lnTo>
                <a:lnTo>
                  <a:pt x="344604" y="667511"/>
                </a:lnTo>
                <a:lnTo>
                  <a:pt x="346130" y="667653"/>
                </a:lnTo>
                <a:lnTo>
                  <a:pt x="481954" y="667653"/>
                </a:lnTo>
                <a:lnTo>
                  <a:pt x="447389" y="680793"/>
                </a:lnTo>
                <a:lnTo>
                  <a:pt x="398262" y="691657"/>
                </a:lnTo>
                <a:lnTo>
                  <a:pt x="347662" y="695324"/>
                </a:lnTo>
                <a:close/>
              </a:path>
              <a:path w="695325" h="695325">
                <a:moveTo>
                  <a:pt x="532964" y="54235"/>
                </a:moveTo>
                <a:lnTo>
                  <a:pt x="475183" y="54235"/>
                </a:lnTo>
                <a:lnTo>
                  <a:pt x="445149" y="42927"/>
                </a:lnTo>
                <a:lnTo>
                  <a:pt x="413771" y="34591"/>
                </a:lnTo>
                <a:lnTo>
                  <a:pt x="381219" y="29436"/>
                </a:lnTo>
                <a:lnTo>
                  <a:pt x="347662" y="27671"/>
                </a:lnTo>
                <a:lnTo>
                  <a:pt x="483517" y="27671"/>
                </a:lnTo>
                <a:lnTo>
                  <a:pt x="523027" y="47519"/>
                </a:lnTo>
                <a:lnTo>
                  <a:pt x="532964" y="54235"/>
                </a:lnTo>
                <a:close/>
              </a:path>
              <a:path w="695325" h="695325">
                <a:moveTo>
                  <a:pt x="343072" y="665844"/>
                </a:moveTo>
                <a:lnTo>
                  <a:pt x="315400" y="665844"/>
                </a:lnTo>
                <a:lnTo>
                  <a:pt x="315400" y="29203"/>
                </a:lnTo>
                <a:lnTo>
                  <a:pt x="343072" y="29203"/>
                </a:lnTo>
                <a:lnTo>
                  <a:pt x="343072" y="54235"/>
                </a:lnTo>
                <a:lnTo>
                  <a:pt x="532964" y="54235"/>
                </a:lnTo>
                <a:lnTo>
                  <a:pt x="560006" y="72512"/>
                </a:lnTo>
                <a:lnTo>
                  <a:pt x="570677" y="81907"/>
                </a:lnTo>
                <a:lnTo>
                  <a:pt x="343072" y="81907"/>
                </a:lnTo>
                <a:lnTo>
                  <a:pt x="343072" y="110556"/>
                </a:lnTo>
                <a:lnTo>
                  <a:pt x="601012" y="110556"/>
                </a:lnTo>
                <a:lnTo>
                  <a:pt x="622812" y="135318"/>
                </a:lnTo>
                <a:lnTo>
                  <a:pt x="624778" y="138228"/>
                </a:lnTo>
                <a:lnTo>
                  <a:pt x="343072" y="138228"/>
                </a:lnTo>
                <a:lnTo>
                  <a:pt x="343072" y="166323"/>
                </a:lnTo>
                <a:lnTo>
                  <a:pt x="643768" y="166323"/>
                </a:lnTo>
                <a:lnTo>
                  <a:pt x="647805" y="172297"/>
                </a:lnTo>
                <a:lnTo>
                  <a:pt x="658776" y="194136"/>
                </a:lnTo>
                <a:lnTo>
                  <a:pt x="343072" y="194136"/>
                </a:lnTo>
                <a:lnTo>
                  <a:pt x="343072" y="222226"/>
                </a:lnTo>
                <a:lnTo>
                  <a:pt x="671375" y="222226"/>
                </a:lnTo>
                <a:lnTo>
                  <a:pt x="681002" y="249898"/>
                </a:lnTo>
                <a:lnTo>
                  <a:pt x="343072" y="249898"/>
                </a:lnTo>
                <a:lnTo>
                  <a:pt x="343072" y="277988"/>
                </a:lnTo>
                <a:lnTo>
                  <a:pt x="687529" y="277988"/>
                </a:lnTo>
                <a:lnTo>
                  <a:pt x="692146" y="300537"/>
                </a:lnTo>
                <a:lnTo>
                  <a:pt x="692492" y="305665"/>
                </a:lnTo>
                <a:lnTo>
                  <a:pt x="343072" y="305665"/>
                </a:lnTo>
                <a:lnTo>
                  <a:pt x="343072" y="333755"/>
                </a:lnTo>
                <a:lnTo>
                  <a:pt x="694387" y="333755"/>
                </a:lnTo>
                <a:lnTo>
                  <a:pt x="695324" y="347662"/>
                </a:lnTo>
                <a:lnTo>
                  <a:pt x="694334" y="361568"/>
                </a:lnTo>
                <a:lnTo>
                  <a:pt x="367549" y="361568"/>
                </a:lnTo>
                <a:lnTo>
                  <a:pt x="382292" y="376312"/>
                </a:lnTo>
                <a:lnTo>
                  <a:pt x="343072" y="376312"/>
                </a:lnTo>
                <a:lnTo>
                  <a:pt x="343072" y="416081"/>
                </a:lnTo>
                <a:lnTo>
                  <a:pt x="382151" y="455160"/>
                </a:lnTo>
                <a:lnTo>
                  <a:pt x="343072" y="455160"/>
                </a:lnTo>
                <a:lnTo>
                  <a:pt x="343072" y="494930"/>
                </a:lnTo>
                <a:lnTo>
                  <a:pt x="382292" y="534150"/>
                </a:lnTo>
                <a:lnTo>
                  <a:pt x="343072" y="534150"/>
                </a:lnTo>
                <a:lnTo>
                  <a:pt x="342936" y="574479"/>
                </a:lnTo>
                <a:lnTo>
                  <a:pt x="382151" y="613694"/>
                </a:lnTo>
                <a:lnTo>
                  <a:pt x="343072" y="613694"/>
                </a:lnTo>
                <a:lnTo>
                  <a:pt x="343072" y="665844"/>
                </a:lnTo>
                <a:close/>
              </a:path>
              <a:path w="695325" h="695325">
                <a:moveTo>
                  <a:pt x="278825" y="652768"/>
                </a:moveTo>
                <a:lnTo>
                  <a:pt x="251153" y="652768"/>
                </a:lnTo>
                <a:lnTo>
                  <a:pt x="251153" y="42691"/>
                </a:lnTo>
                <a:lnTo>
                  <a:pt x="278825" y="42691"/>
                </a:lnTo>
                <a:lnTo>
                  <a:pt x="278825" y="652768"/>
                </a:lnTo>
                <a:close/>
              </a:path>
              <a:path w="695325" h="695325">
                <a:moveTo>
                  <a:pt x="214578" y="624124"/>
                </a:moveTo>
                <a:lnTo>
                  <a:pt x="186901" y="624124"/>
                </a:lnTo>
                <a:lnTo>
                  <a:pt x="186901" y="71200"/>
                </a:lnTo>
                <a:lnTo>
                  <a:pt x="214578" y="71200"/>
                </a:lnTo>
                <a:lnTo>
                  <a:pt x="214578" y="624124"/>
                </a:lnTo>
                <a:close/>
              </a:path>
              <a:path w="695325" h="695325">
                <a:moveTo>
                  <a:pt x="601012" y="110556"/>
                </a:moveTo>
                <a:lnTo>
                  <a:pt x="562240" y="110556"/>
                </a:lnTo>
                <a:lnTo>
                  <a:pt x="553536" y="102912"/>
                </a:lnTo>
                <a:lnTo>
                  <a:pt x="544545" y="95606"/>
                </a:lnTo>
                <a:lnTo>
                  <a:pt x="535293" y="88613"/>
                </a:lnTo>
                <a:lnTo>
                  <a:pt x="525806" y="81907"/>
                </a:lnTo>
                <a:lnTo>
                  <a:pt x="570677" y="81907"/>
                </a:lnTo>
                <a:lnTo>
                  <a:pt x="593406" y="101918"/>
                </a:lnTo>
                <a:lnTo>
                  <a:pt x="601012" y="110556"/>
                </a:lnTo>
                <a:close/>
              </a:path>
              <a:path w="695325" h="695325">
                <a:moveTo>
                  <a:pt x="150331" y="574892"/>
                </a:moveTo>
                <a:lnTo>
                  <a:pt x="122795" y="574892"/>
                </a:lnTo>
                <a:lnTo>
                  <a:pt x="122795" y="120432"/>
                </a:lnTo>
                <a:lnTo>
                  <a:pt x="150331" y="120432"/>
                </a:lnTo>
                <a:lnTo>
                  <a:pt x="150331" y="574892"/>
                </a:lnTo>
                <a:close/>
              </a:path>
              <a:path w="695325" h="695325">
                <a:moveTo>
                  <a:pt x="643768" y="166323"/>
                </a:moveTo>
                <a:lnTo>
                  <a:pt x="611049" y="166323"/>
                </a:lnTo>
                <a:lnTo>
                  <a:pt x="605859" y="159079"/>
                </a:lnTo>
                <a:lnTo>
                  <a:pt x="600499" y="151964"/>
                </a:lnTo>
                <a:lnTo>
                  <a:pt x="594956" y="145005"/>
                </a:lnTo>
                <a:lnTo>
                  <a:pt x="589217" y="138228"/>
                </a:lnTo>
                <a:lnTo>
                  <a:pt x="624778" y="138228"/>
                </a:lnTo>
                <a:lnTo>
                  <a:pt x="643768" y="166323"/>
                </a:lnTo>
                <a:close/>
              </a:path>
              <a:path w="695325" h="695325">
                <a:moveTo>
                  <a:pt x="671375" y="222226"/>
                </a:moveTo>
                <a:lnTo>
                  <a:pt x="642061" y="222226"/>
                </a:lnTo>
                <a:lnTo>
                  <a:pt x="638854" y="215078"/>
                </a:lnTo>
                <a:lnTo>
                  <a:pt x="635490" y="208023"/>
                </a:lnTo>
                <a:lnTo>
                  <a:pt x="631971" y="201046"/>
                </a:lnTo>
                <a:lnTo>
                  <a:pt x="628296" y="194136"/>
                </a:lnTo>
                <a:lnTo>
                  <a:pt x="658776" y="194136"/>
                </a:lnTo>
                <a:lnTo>
                  <a:pt x="667970" y="212437"/>
                </a:lnTo>
                <a:lnTo>
                  <a:pt x="671375" y="222226"/>
                </a:lnTo>
                <a:close/>
              </a:path>
              <a:path w="695325" h="695325">
                <a:moveTo>
                  <a:pt x="86220" y="484223"/>
                </a:moveTo>
                <a:lnTo>
                  <a:pt x="58543" y="484223"/>
                </a:lnTo>
                <a:lnTo>
                  <a:pt x="58543" y="210960"/>
                </a:lnTo>
                <a:lnTo>
                  <a:pt x="86220" y="210960"/>
                </a:lnTo>
                <a:lnTo>
                  <a:pt x="86220" y="484223"/>
                </a:lnTo>
                <a:close/>
              </a:path>
              <a:path w="695325" h="695325">
                <a:moveTo>
                  <a:pt x="687529" y="277988"/>
                </a:moveTo>
                <a:lnTo>
                  <a:pt x="660004" y="277988"/>
                </a:lnTo>
                <a:lnTo>
                  <a:pt x="658280" y="270903"/>
                </a:lnTo>
                <a:lnTo>
                  <a:pt x="656439" y="263841"/>
                </a:lnTo>
                <a:lnTo>
                  <a:pt x="654468" y="256831"/>
                </a:lnTo>
                <a:lnTo>
                  <a:pt x="652356" y="249898"/>
                </a:lnTo>
                <a:lnTo>
                  <a:pt x="681002" y="249898"/>
                </a:lnTo>
                <a:lnTo>
                  <a:pt x="682889" y="255323"/>
                </a:lnTo>
                <a:lnTo>
                  <a:pt x="687529" y="277988"/>
                </a:lnTo>
                <a:close/>
              </a:path>
              <a:path w="695325" h="695325">
                <a:moveTo>
                  <a:pt x="694387" y="333755"/>
                </a:moveTo>
                <a:lnTo>
                  <a:pt x="667370" y="333755"/>
                </a:lnTo>
                <a:lnTo>
                  <a:pt x="666981" y="326687"/>
                </a:lnTo>
                <a:lnTo>
                  <a:pt x="666434" y="319657"/>
                </a:lnTo>
                <a:lnTo>
                  <a:pt x="665731" y="312655"/>
                </a:lnTo>
                <a:lnTo>
                  <a:pt x="664871" y="305665"/>
                </a:lnTo>
                <a:lnTo>
                  <a:pt x="692492" y="305665"/>
                </a:lnTo>
                <a:lnTo>
                  <a:pt x="694387" y="333755"/>
                </a:lnTo>
                <a:close/>
              </a:path>
              <a:path w="695325" h="695325">
                <a:moveTo>
                  <a:pt x="614026" y="570861"/>
                </a:moveTo>
                <a:lnTo>
                  <a:pt x="576842" y="570861"/>
                </a:lnTo>
                <a:lnTo>
                  <a:pt x="581711" y="565726"/>
                </a:lnTo>
                <a:lnTo>
                  <a:pt x="586490" y="560537"/>
                </a:lnTo>
                <a:lnTo>
                  <a:pt x="591138" y="555296"/>
                </a:lnTo>
                <a:lnTo>
                  <a:pt x="595616" y="550002"/>
                </a:lnTo>
                <a:lnTo>
                  <a:pt x="407183" y="361568"/>
                </a:lnTo>
                <a:lnTo>
                  <a:pt x="446398" y="361568"/>
                </a:lnTo>
                <a:lnTo>
                  <a:pt x="612304" y="527474"/>
                </a:lnTo>
                <a:lnTo>
                  <a:pt x="644790" y="527474"/>
                </a:lnTo>
                <a:lnTo>
                  <a:pt x="641418" y="533721"/>
                </a:lnTo>
                <a:lnTo>
                  <a:pt x="614026" y="570861"/>
                </a:lnTo>
                <a:close/>
              </a:path>
              <a:path w="695325" h="695325">
                <a:moveTo>
                  <a:pt x="644790" y="527474"/>
                </a:moveTo>
                <a:lnTo>
                  <a:pt x="612304" y="527474"/>
                </a:lnTo>
                <a:lnTo>
                  <a:pt x="617019" y="520329"/>
                </a:lnTo>
                <a:lnTo>
                  <a:pt x="621567" y="513080"/>
                </a:lnTo>
                <a:lnTo>
                  <a:pt x="625933" y="505727"/>
                </a:lnTo>
                <a:lnTo>
                  <a:pt x="630105" y="498270"/>
                </a:lnTo>
                <a:lnTo>
                  <a:pt x="493403" y="361568"/>
                </a:lnTo>
                <a:lnTo>
                  <a:pt x="532618" y="361568"/>
                </a:lnTo>
                <a:lnTo>
                  <a:pt x="642480" y="471571"/>
                </a:lnTo>
                <a:lnTo>
                  <a:pt x="671677" y="471571"/>
                </a:lnTo>
                <a:lnTo>
                  <a:pt x="664498" y="490969"/>
                </a:lnTo>
                <a:lnTo>
                  <a:pt x="644790" y="527474"/>
                </a:lnTo>
                <a:close/>
              </a:path>
              <a:path w="695325" h="695325">
                <a:moveTo>
                  <a:pt x="671677" y="471571"/>
                </a:moveTo>
                <a:lnTo>
                  <a:pt x="642480" y="471571"/>
                </a:lnTo>
                <a:lnTo>
                  <a:pt x="645505" y="464244"/>
                </a:lnTo>
                <a:lnTo>
                  <a:pt x="648321" y="456864"/>
                </a:lnTo>
                <a:lnTo>
                  <a:pt x="650929" y="449432"/>
                </a:lnTo>
                <a:lnTo>
                  <a:pt x="653328" y="441949"/>
                </a:lnTo>
                <a:lnTo>
                  <a:pt x="572947" y="361568"/>
                </a:lnTo>
                <a:lnTo>
                  <a:pt x="612162" y="361568"/>
                </a:lnTo>
                <a:lnTo>
                  <a:pt x="661395" y="410659"/>
                </a:lnTo>
                <a:lnTo>
                  <a:pt x="688900" y="410659"/>
                </a:lnTo>
                <a:lnTo>
                  <a:pt x="681400" y="445298"/>
                </a:lnTo>
                <a:lnTo>
                  <a:pt x="671677" y="471571"/>
                </a:lnTo>
                <a:close/>
              </a:path>
              <a:path w="695325" h="695325">
                <a:moveTo>
                  <a:pt x="688900" y="410659"/>
                </a:moveTo>
                <a:lnTo>
                  <a:pt x="661395" y="410659"/>
                </a:lnTo>
                <a:lnTo>
                  <a:pt x="663557" y="398589"/>
                </a:lnTo>
                <a:lnTo>
                  <a:pt x="665252" y="386375"/>
                </a:lnTo>
                <a:lnTo>
                  <a:pt x="666478" y="374030"/>
                </a:lnTo>
                <a:lnTo>
                  <a:pt x="667234" y="361568"/>
                </a:lnTo>
                <a:lnTo>
                  <a:pt x="694334" y="361568"/>
                </a:lnTo>
                <a:lnTo>
                  <a:pt x="691787" y="397324"/>
                </a:lnTo>
                <a:lnTo>
                  <a:pt x="688900" y="410659"/>
                </a:lnTo>
                <a:close/>
              </a:path>
              <a:path w="695325" h="695325">
                <a:moveTo>
                  <a:pt x="578621" y="607436"/>
                </a:moveTo>
                <a:lnTo>
                  <a:pt x="534427" y="607436"/>
                </a:lnTo>
                <a:lnTo>
                  <a:pt x="540133" y="603212"/>
                </a:lnTo>
                <a:lnTo>
                  <a:pt x="545760" y="598884"/>
                </a:lnTo>
                <a:lnTo>
                  <a:pt x="551284" y="594451"/>
                </a:lnTo>
                <a:lnTo>
                  <a:pt x="556678" y="589912"/>
                </a:lnTo>
                <a:lnTo>
                  <a:pt x="343072" y="376312"/>
                </a:lnTo>
                <a:lnTo>
                  <a:pt x="382292" y="376312"/>
                </a:lnTo>
                <a:lnTo>
                  <a:pt x="576842" y="570861"/>
                </a:lnTo>
                <a:lnTo>
                  <a:pt x="614026" y="570861"/>
                </a:lnTo>
                <a:lnTo>
                  <a:pt x="612494" y="572939"/>
                </a:lnTo>
                <a:lnTo>
                  <a:pt x="578621" y="607436"/>
                </a:lnTo>
                <a:close/>
              </a:path>
              <a:path w="695325" h="695325">
                <a:moveTo>
                  <a:pt x="540638" y="636640"/>
                </a:moveTo>
                <a:lnTo>
                  <a:pt x="484782" y="636640"/>
                </a:lnTo>
                <a:lnTo>
                  <a:pt x="491385" y="633411"/>
                </a:lnTo>
                <a:lnTo>
                  <a:pt x="497870" y="629999"/>
                </a:lnTo>
                <a:lnTo>
                  <a:pt x="504278" y="626430"/>
                </a:lnTo>
                <a:lnTo>
                  <a:pt x="510645" y="622734"/>
                </a:lnTo>
                <a:lnTo>
                  <a:pt x="343072" y="455160"/>
                </a:lnTo>
                <a:lnTo>
                  <a:pt x="382151" y="455160"/>
                </a:lnTo>
                <a:lnTo>
                  <a:pt x="534427" y="607436"/>
                </a:lnTo>
                <a:lnTo>
                  <a:pt x="578621" y="607436"/>
                </a:lnTo>
                <a:lnTo>
                  <a:pt x="578062" y="608006"/>
                </a:lnTo>
                <a:lnTo>
                  <a:pt x="540638" y="636640"/>
                </a:lnTo>
                <a:close/>
              </a:path>
              <a:path w="695325" h="695325">
                <a:moveTo>
                  <a:pt x="503849" y="657636"/>
                </a:moveTo>
                <a:lnTo>
                  <a:pt x="426092" y="657636"/>
                </a:lnTo>
                <a:lnTo>
                  <a:pt x="433970" y="655573"/>
                </a:lnTo>
                <a:lnTo>
                  <a:pt x="441756" y="653327"/>
                </a:lnTo>
                <a:lnTo>
                  <a:pt x="449463" y="650873"/>
                </a:lnTo>
                <a:lnTo>
                  <a:pt x="457105" y="648184"/>
                </a:lnTo>
                <a:lnTo>
                  <a:pt x="343072" y="534150"/>
                </a:lnTo>
                <a:lnTo>
                  <a:pt x="382292" y="534150"/>
                </a:lnTo>
                <a:lnTo>
                  <a:pt x="484782" y="636640"/>
                </a:lnTo>
                <a:lnTo>
                  <a:pt x="540638" y="636640"/>
                </a:lnTo>
                <a:lnTo>
                  <a:pt x="538458" y="638308"/>
                </a:lnTo>
                <a:lnTo>
                  <a:pt x="503849" y="657636"/>
                </a:lnTo>
                <a:close/>
              </a:path>
              <a:path w="695325" h="695325">
                <a:moveTo>
                  <a:pt x="481954" y="667653"/>
                </a:moveTo>
                <a:lnTo>
                  <a:pt x="347803" y="667653"/>
                </a:lnTo>
                <a:lnTo>
                  <a:pt x="359352" y="667444"/>
                </a:lnTo>
                <a:lnTo>
                  <a:pt x="370851" y="666817"/>
                </a:lnTo>
                <a:lnTo>
                  <a:pt x="382298" y="665773"/>
                </a:lnTo>
                <a:lnTo>
                  <a:pt x="393695" y="664312"/>
                </a:lnTo>
                <a:lnTo>
                  <a:pt x="343072" y="613694"/>
                </a:lnTo>
                <a:lnTo>
                  <a:pt x="382151" y="613694"/>
                </a:lnTo>
                <a:lnTo>
                  <a:pt x="426092" y="657636"/>
                </a:lnTo>
                <a:lnTo>
                  <a:pt x="503849" y="657636"/>
                </a:lnTo>
                <a:lnTo>
                  <a:pt x="494351" y="662940"/>
                </a:lnTo>
                <a:lnTo>
                  <a:pt x="481954" y="667653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58178"/>
            <a:ext cx="18288000" cy="9863455"/>
            <a:chOff x="0" y="258178"/>
            <a:chExt cx="18288000" cy="9863455"/>
          </a:xfrm>
        </p:grpSpPr>
        <p:sp>
          <p:nvSpPr>
            <p:cNvPr id="4" name="object 4"/>
            <p:cNvSpPr/>
            <p:nvPr/>
          </p:nvSpPr>
          <p:spPr>
            <a:xfrm>
              <a:off x="0" y="2288383"/>
              <a:ext cx="18288000" cy="7832725"/>
            </a:xfrm>
            <a:custGeom>
              <a:avLst/>
              <a:gdLst/>
              <a:ahLst/>
              <a:cxnLst/>
              <a:rect l="l" t="t" r="r" b="b"/>
              <a:pathLst>
                <a:path w="18288000" h="7832725">
                  <a:moveTo>
                    <a:pt x="0" y="0"/>
                  </a:moveTo>
                  <a:lnTo>
                    <a:pt x="18287999" y="0"/>
                  </a:lnTo>
                  <a:lnTo>
                    <a:pt x="18287999" y="7832696"/>
                  </a:lnTo>
                  <a:lnTo>
                    <a:pt x="0" y="7832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6719" y="7979981"/>
              <a:ext cx="1880235" cy="1400175"/>
            </a:xfrm>
            <a:custGeom>
              <a:avLst/>
              <a:gdLst/>
              <a:ahLst/>
              <a:cxnLst/>
              <a:rect l="l" t="t" r="r" b="b"/>
              <a:pathLst>
                <a:path w="1880235" h="1400175">
                  <a:moveTo>
                    <a:pt x="33045" y="0"/>
                  </a:moveTo>
                  <a:lnTo>
                    <a:pt x="0" y="0"/>
                  </a:lnTo>
                  <a:lnTo>
                    <a:pt x="0" y="33070"/>
                  </a:lnTo>
                  <a:lnTo>
                    <a:pt x="33045" y="0"/>
                  </a:lnTo>
                  <a:close/>
                </a:path>
                <a:path w="1880235" h="1400175">
                  <a:moveTo>
                    <a:pt x="296887" y="0"/>
                  </a:moveTo>
                  <a:lnTo>
                    <a:pt x="235712" y="0"/>
                  </a:lnTo>
                  <a:lnTo>
                    <a:pt x="0" y="235966"/>
                  </a:lnTo>
                  <a:lnTo>
                    <a:pt x="0" y="297205"/>
                  </a:lnTo>
                  <a:lnTo>
                    <a:pt x="296887" y="0"/>
                  </a:lnTo>
                  <a:close/>
                </a:path>
                <a:path w="1880235" h="1400175">
                  <a:moveTo>
                    <a:pt x="560755" y="0"/>
                  </a:moveTo>
                  <a:lnTo>
                    <a:pt x="499592" y="0"/>
                  </a:lnTo>
                  <a:lnTo>
                    <a:pt x="0" y="500126"/>
                  </a:lnTo>
                  <a:lnTo>
                    <a:pt x="0" y="561352"/>
                  </a:lnTo>
                  <a:lnTo>
                    <a:pt x="560755" y="0"/>
                  </a:lnTo>
                  <a:close/>
                </a:path>
                <a:path w="1880235" h="1400175">
                  <a:moveTo>
                    <a:pt x="824636" y="0"/>
                  </a:moveTo>
                  <a:lnTo>
                    <a:pt x="763460" y="0"/>
                  </a:lnTo>
                  <a:lnTo>
                    <a:pt x="0" y="764286"/>
                  </a:lnTo>
                  <a:lnTo>
                    <a:pt x="0" y="825525"/>
                  </a:lnTo>
                  <a:lnTo>
                    <a:pt x="824636" y="0"/>
                  </a:lnTo>
                  <a:close/>
                </a:path>
                <a:path w="1880235" h="1400175">
                  <a:moveTo>
                    <a:pt x="1088478" y="0"/>
                  </a:moveTo>
                  <a:lnTo>
                    <a:pt x="1027315" y="0"/>
                  </a:lnTo>
                  <a:lnTo>
                    <a:pt x="0" y="1028420"/>
                  </a:lnTo>
                  <a:lnTo>
                    <a:pt x="0" y="1089647"/>
                  </a:lnTo>
                  <a:lnTo>
                    <a:pt x="1088478" y="0"/>
                  </a:lnTo>
                  <a:close/>
                </a:path>
                <a:path w="1880235" h="1400175">
                  <a:moveTo>
                    <a:pt x="1352346" y="0"/>
                  </a:moveTo>
                  <a:lnTo>
                    <a:pt x="1291170" y="0"/>
                  </a:lnTo>
                  <a:lnTo>
                    <a:pt x="0" y="1292555"/>
                  </a:lnTo>
                  <a:lnTo>
                    <a:pt x="0" y="1353794"/>
                  </a:lnTo>
                  <a:lnTo>
                    <a:pt x="1352346" y="0"/>
                  </a:lnTo>
                  <a:close/>
                </a:path>
                <a:path w="1880235" h="1400175">
                  <a:moveTo>
                    <a:pt x="1616189" y="0"/>
                  </a:moveTo>
                  <a:lnTo>
                    <a:pt x="1555013" y="0"/>
                  </a:lnTo>
                  <a:lnTo>
                    <a:pt x="156451" y="1400060"/>
                  </a:lnTo>
                  <a:lnTo>
                    <a:pt x="217614" y="1400060"/>
                  </a:lnTo>
                  <a:lnTo>
                    <a:pt x="1616189" y="0"/>
                  </a:lnTo>
                  <a:close/>
                </a:path>
                <a:path w="1880235" h="1400175">
                  <a:moveTo>
                    <a:pt x="1880044" y="0"/>
                  </a:moveTo>
                  <a:lnTo>
                    <a:pt x="1818881" y="0"/>
                  </a:lnTo>
                  <a:lnTo>
                    <a:pt x="420319" y="1400060"/>
                  </a:lnTo>
                  <a:lnTo>
                    <a:pt x="481482" y="1400060"/>
                  </a:lnTo>
                  <a:lnTo>
                    <a:pt x="1880044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6719" y="7979981"/>
              <a:ext cx="1972310" cy="1400175"/>
            </a:xfrm>
            <a:custGeom>
              <a:avLst/>
              <a:gdLst/>
              <a:ahLst/>
              <a:cxnLst/>
              <a:rect l="l" t="t" r="r" b="b"/>
              <a:pathLst>
                <a:path w="1972310" h="1400175">
                  <a:moveTo>
                    <a:pt x="124790" y="0"/>
                  </a:moveTo>
                  <a:lnTo>
                    <a:pt x="63627" y="0"/>
                  </a:lnTo>
                  <a:lnTo>
                    <a:pt x="0" y="63690"/>
                  </a:lnTo>
                  <a:lnTo>
                    <a:pt x="0" y="124929"/>
                  </a:lnTo>
                  <a:lnTo>
                    <a:pt x="124790" y="0"/>
                  </a:lnTo>
                  <a:close/>
                </a:path>
                <a:path w="1972310" h="1400175">
                  <a:moveTo>
                    <a:pt x="388658" y="0"/>
                  </a:moveTo>
                  <a:lnTo>
                    <a:pt x="327482" y="0"/>
                  </a:lnTo>
                  <a:lnTo>
                    <a:pt x="0" y="327837"/>
                  </a:lnTo>
                  <a:lnTo>
                    <a:pt x="0" y="389077"/>
                  </a:lnTo>
                  <a:lnTo>
                    <a:pt x="388658" y="0"/>
                  </a:lnTo>
                  <a:close/>
                </a:path>
                <a:path w="1972310" h="1400175">
                  <a:moveTo>
                    <a:pt x="652513" y="0"/>
                  </a:moveTo>
                  <a:lnTo>
                    <a:pt x="591337" y="0"/>
                  </a:lnTo>
                  <a:lnTo>
                    <a:pt x="0" y="591972"/>
                  </a:lnTo>
                  <a:lnTo>
                    <a:pt x="0" y="653211"/>
                  </a:lnTo>
                  <a:lnTo>
                    <a:pt x="652513" y="0"/>
                  </a:lnTo>
                  <a:close/>
                </a:path>
                <a:path w="1972310" h="1400175">
                  <a:moveTo>
                    <a:pt x="916343" y="0"/>
                  </a:moveTo>
                  <a:lnTo>
                    <a:pt x="855179" y="0"/>
                  </a:lnTo>
                  <a:lnTo>
                    <a:pt x="0" y="856094"/>
                  </a:lnTo>
                  <a:lnTo>
                    <a:pt x="0" y="917333"/>
                  </a:lnTo>
                  <a:lnTo>
                    <a:pt x="916343" y="0"/>
                  </a:lnTo>
                  <a:close/>
                </a:path>
                <a:path w="1972310" h="1400175">
                  <a:moveTo>
                    <a:pt x="1180211" y="0"/>
                  </a:moveTo>
                  <a:lnTo>
                    <a:pt x="1119035" y="0"/>
                  </a:lnTo>
                  <a:lnTo>
                    <a:pt x="0" y="1120241"/>
                  </a:lnTo>
                  <a:lnTo>
                    <a:pt x="0" y="1181481"/>
                  </a:lnTo>
                  <a:lnTo>
                    <a:pt x="1180211" y="0"/>
                  </a:lnTo>
                  <a:close/>
                </a:path>
                <a:path w="1972310" h="1400175">
                  <a:moveTo>
                    <a:pt x="1444078" y="0"/>
                  </a:moveTo>
                  <a:lnTo>
                    <a:pt x="1382903" y="0"/>
                  </a:lnTo>
                  <a:lnTo>
                    <a:pt x="0" y="1384388"/>
                  </a:lnTo>
                  <a:lnTo>
                    <a:pt x="0" y="1400060"/>
                  </a:lnTo>
                  <a:lnTo>
                    <a:pt x="45516" y="1400060"/>
                  </a:lnTo>
                  <a:lnTo>
                    <a:pt x="1444078" y="0"/>
                  </a:lnTo>
                  <a:close/>
                </a:path>
                <a:path w="1972310" h="1400175">
                  <a:moveTo>
                    <a:pt x="1707959" y="0"/>
                  </a:moveTo>
                  <a:lnTo>
                    <a:pt x="1646783" y="0"/>
                  </a:lnTo>
                  <a:lnTo>
                    <a:pt x="248221" y="1400060"/>
                  </a:lnTo>
                  <a:lnTo>
                    <a:pt x="309397" y="1400060"/>
                  </a:lnTo>
                  <a:lnTo>
                    <a:pt x="1707959" y="0"/>
                  </a:lnTo>
                  <a:close/>
                </a:path>
                <a:path w="1972310" h="1400175">
                  <a:moveTo>
                    <a:pt x="1971802" y="0"/>
                  </a:moveTo>
                  <a:lnTo>
                    <a:pt x="1910626" y="0"/>
                  </a:lnTo>
                  <a:lnTo>
                    <a:pt x="512064" y="1400060"/>
                  </a:lnTo>
                  <a:lnTo>
                    <a:pt x="573239" y="1400060"/>
                  </a:lnTo>
                  <a:lnTo>
                    <a:pt x="1971802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52659" y="7979981"/>
              <a:ext cx="3307079" cy="1400175"/>
            </a:xfrm>
            <a:custGeom>
              <a:avLst/>
              <a:gdLst/>
              <a:ahLst/>
              <a:cxnLst/>
              <a:rect l="l" t="t" r="r" b="b"/>
              <a:pathLst>
                <a:path w="3307079" h="1400175">
                  <a:moveTo>
                    <a:pt x="1459725" y="0"/>
                  </a:moveTo>
                  <a:lnTo>
                    <a:pt x="1398562" y="0"/>
                  </a:lnTo>
                  <a:lnTo>
                    <a:pt x="0" y="1400060"/>
                  </a:lnTo>
                  <a:lnTo>
                    <a:pt x="61163" y="1400060"/>
                  </a:lnTo>
                  <a:lnTo>
                    <a:pt x="1459725" y="0"/>
                  </a:lnTo>
                  <a:close/>
                </a:path>
                <a:path w="3307079" h="1400175">
                  <a:moveTo>
                    <a:pt x="1723580" y="0"/>
                  </a:moveTo>
                  <a:lnTo>
                    <a:pt x="1662404" y="0"/>
                  </a:lnTo>
                  <a:lnTo>
                    <a:pt x="263842" y="1400060"/>
                  </a:lnTo>
                  <a:lnTo>
                    <a:pt x="325018" y="1400060"/>
                  </a:lnTo>
                  <a:lnTo>
                    <a:pt x="1723580" y="0"/>
                  </a:lnTo>
                  <a:close/>
                </a:path>
                <a:path w="3307079" h="1400175">
                  <a:moveTo>
                    <a:pt x="1987423" y="0"/>
                  </a:moveTo>
                  <a:lnTo>
                    <a:pt x="1926247" y="0"/>
                  </a:lnTo>
                  <a:lnTo>
                    <a:pt x="527685" y="1400060"/>
                  </a:lnTo>
                  <a:lnTo>
                    <a:pt x="588860" y="1400060"/>
                  </a:lnTo>
                  <a:lnTo>
                    <a:pt x="1987423" y="0"/>
                  </a:lnTo>
                  <a:close/>
                </a:path>
                <a:path w="3307079" h="1400175">
                  <a:moveTo>
                    <a:pt x="2251278" y="0"/>
                  </a:moveTo>
                  <a:lnTo>
                    <a:pt x="2190115" y="0"/>
                  </a:lnTo>
                  <a:lnTo>
                    <a:pt x="791552" y="1400060"/>
                  </a:lnTo>
                  <a:lnTo>
                    <a:pt x="852716" y="1400060"/>
                  </a:lnTo>
                  <a:lnTo>
                    <a:pt x="2251278" y="0"/>
                  </a:lnTo>
                  <a:close/>
                </a:path>
                <a:path w="3307079" h="1400175">
                  <a:moveTo>
                    <a:pt x="2515158" y="0"/>
                  </a:moveTo>
                  <a:lnTo>
                    <a:pt x="2453995" y="0"/>
                  </a:lnTo>
                  <a:lnTo>
                    <a:pt x="1055433" y="1400060"/>
                  </a:lnTo>
                  <a:lnTo>
                    <a:pt x="1116596" y="1400060"/>
                  </a:lnTo>
                  <a:lnTo>
                    <a:pt x="2515158" y="0"/>
                  </a:lnTo>
                  <a:close/>
                </a:path>
                <a:path w="3307079" h="1400175">
                  <a:moveTo>
                    <a:pt x="2779001" y="0"/>
                  </a:moveTo>
                  <a:lnTo>
                    <a:pt x="2717838" y="0"/>
                  </a:lnTo>
                  <a:lnTo>
                    <a:pt x="1319276" y="1400060"/>
                  </a:lnTo>
                  <a:lnTo>
                    <a:pt x="1380439" y="1400060"/>
                  </a:lnTo>
                  <a:lnTo>
                    <a:pt x="2779001" y="0"/>
                  </a:lnTo>
                  <a:close/>
                </a:path>
                <a:path w="3307079" h="1400175">
                  <a:moveTo>
                    <a:pt x="3042869" y="0"/>
                  </a:moveTo>
                  <a:lnTo>
                    <a:pt x="2981693" y="0"/>
                  </a:lnTo>
                  <a:lnTo>
                    <a:pt x="1583131" y="1400060"/>
                  </a:lnTo>
                  <a:lnTo>
                    <a:pt x="1644307" y="1400060"/>
                  </a:lnTo>
                  <a:lnTo>
                    <a:pt x="3042869" y="0"/>
                  </a:lnTo>
                  <a:close/>
                </a:path>
                <a:path w="3307079" h="1400175">
                  <a:moveTo>
                    <a:pt x="3306711" y="0"/>
                  </a:moveTo>
                  <a:lnTo>
                    <a:pt x="3245548" y="0"/>
                  </a:lnTo>
                  <a:lnTo>
                    <a:pt x="1846986" y="1400060"/>
                  </a:lnTo>
                  <a:lnTo>
                    <a:pt x="1908149" y="1400060"/>
                  </a:lnTo>
                  <a:lnTo>
                    <a:pt x="3306711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4404" y="7979981"/>
              <a:ext cx="3307079" cy="1400175"/>
            </a:xfrm>
            <a:custGeom>
              <a:avLst/>
              <a:gdLst/>
              <a:ahLst/>
              <a:cxnLst/>
              <a:rect l="l" t="t" r="r" b="b"/>
              <a:pathLst>
                <a:path w="3307079" h="1400175">
                  <a:moveTo>
                    <a:pt x="1459738" y="0"/>
                  </a:moveTo>
                  <a:lnTo>
                    <a:pt x="1398562" y="0"/>
                  </a:lnTo>
                  <a:lnTo>
                    <a:pt x="0" y="1400060"/>
                  </a:lnTo>
                  <a:lnTo>
                    <a:pt x="61175" y="1400060"/>
                  </a:lnTo>
                  <a:lnTo>
                    <a:pt x="1459738" y="0"/>
                  </a:lnTo>
                  <a:close/>
                </a:path>
                <a:path w="3307079" h="1400175">
                  <a:moveTo>
                    <a:pt x="1723580" y="0"/>
                  </a:moveTo>
                  <a:lnTo>
                    <a:pt x="1662417" y="0"/>
                  </a:lnTo>
                  <a:lnTo>
                    <a:pt x="263855" y="1400060"/>
                  </a:lnTo>
                  <a:lnTo>
                    <a:pt x="325018" y="1400060"/>
                  </a:lnTo>
                  <a:lnTo>
                    <a:pt x="1723580" y="0"/>
                  </a:lnTo>
                  <a:close/>
                </a:path>
                <a:path w="3307079" h="1400175">
                  <a:moveTo>
                    <a:pt x="1987448" y="0"/>
                  </a:moveTo>
                  <a:lnTo>
                    <a:pt x="1926272" y="0"/>
                  </a:lnTo>
                  <a:lnTo>
                    <a:pt x="527710" y="1400060"/>
                  </a:lnTo>
                  <a:lnTo>
                    <a:pt x="588886" y="1400060"/>
                  </a:lnTo>
                  <a:lnTo>
                    <a:pt x="1987448" y="0"/>
                  </a:lnTo>
                  <a:close/>
                </a:path>
                <a:path w="3307079" h="1400175">
                  <a:moveTo>
                    <a:pt x="2251303" y="0"/>
                  </a:moveTo>
                  <a:lnTo>
                    <a:pt x="2190140" y="0"/>
                  </a:lnTo>
                  <a:lnTo>
                    <a:pt x="791578" y="1400060"/>
                  </a:lnTo>
                  <a:lnTo>
                    <a:pt x="852741" y="1400060"/>
                  </a:lnTo>
                  <a:lnTo>
                    <a:pt x="2251303" y="0"/>
                  </a:lnTo>
                  <a:close/>
                </a:path>
                <a:path w="3307079" h="1400175">
                  <a:moveTo>
                    <a:pt x="2515146" y="0"/>
                  </a:moveTo>
                  <a:lnTo>
                    <a:pt x="2453983" y="0"/>
                  </a:lnTo>
                  <a:lnTo>
                    <a:pt x="1055408" y="1400060"/>
                  </a:lnTo>
                  <a:lnTo>
                    <a:pt x="1116584" y="1400060"/>
                  </a:lnTo>
                  <a:lnTo>
                    <a:pt x="2515146" y="0"/>
                  </a:lnTo>
                  <a:close/>
                </a:path>
                <a:path w="3307079" h="1400175">
                  <a:moveTo>
                    <a:pt x="2779014" y="0"/>
                  </a:moveTo>
                  <a:lnTo>
                    <a:pt x="2717838" y="0"/>
                  </a:lnTo>
                  <a:lnTo>
                    <a:pt x="1319276" y="1400060"/>
                  </a:lnTo>
                  <a:lnTo>
                    <a:pt x="1380451" y="1400060"/>
                  </a:lnTo>
                  <a:lnTo>
                    <a:pt x="2779014" y="0"/>
                  </a:lnTo>
                  <a:close/>
                </a:path>
                <a:path w="3307079" h="1400175">
                  <a:moveTo>
                    <a:pt x="3042856" y="0"/>
                  </a:moveTo>
                  <a:lnTo>
                    <a:pt x="2981680" y="0"/>
                  </a:lnTo>
                  <a:lnTo>
                    <a:pt x="1583118" y="1400060"/>
                  </a:lnTo>
                  <a:lnTo>
                    <a:pt x="1644294" y="1400060"/>
                  </a:lnTo>
                  <a:lnTo>
                    <a:pt x="3042856" y="0"/>
                  </a:lnTo>
                  <a:close/>
                </a:path>
                <a:path w="3307079" h="1400175">
                  <a:moveTo>
                    <a:pt x="3306711" y="0"/>
                  </a:moveTo>
                  <a:lnTo>
                    <a:pt x="3245548" y="0"/>
                  </a:lnTo>
                  <a:lnTo>
                    <a:pt x="1846986" y="1400060"/>
                  </a:lnTo>
                  <a:lnTo>
                    <a:pt x="1908149" y="1400060"/>
                  </a:lnTo>
                  <a:lnTo>
                    <a:pt x="3306711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62967" y="7979981"/>
              <a:ext cx="1442720" cy="1400175"/>
            </a:xfrm>
            <a:custGeom>
              <a:avLst/>
              <a:gdLst/>
              <a:ahLst/>
              <a:cxnLst/>
              <a:rect l="l" t="t" r="r" b="b"/>
              <a:pathLst>
                <a:path w="1442719" h="1400175">
                  <a:moveTo>
                    <a:pt x="1442377" y="1276832"/>
                  </a:moveTo>
                  <a:lnTo>
                    <a:pt x="1319276" y="1400060"/>
                  </a:lnTo>
                  <a:lnTo>
                    <a:pt x="1380451" y="1400060"/>
                  </a:lnTo>
                  <a:lnTo>
                    <a:pt x="1442377" y="1338072"/>
                  </a:lnTo>
                  <a:lnTo>
                    <a:pt x="1442377" y="1276832"/>
                  </a:lnTo>
                  <a:close/>
                </a:path>
                <a:path w="1442719" h="1400175">
                  <a:moveTo>
                    <a:pt x="1442377" y="1012685"/>
                  </a:moveTo>
                  <a:lnTo>
                    <a:pt x="1055420" y="1400060"/>
                  </a:lnTo>
                  <a:lnTo>
                    <a:pt x="1116584" y="1400060"/>
                  </a:lnTo>
                  <a:lnTo>
                    <a:pt x="1442377" y="1073924"/>
                  </a:lnTo>
                  <a:lnTo>
                    <a:pt x="1442377" y="1012685"/>
                  </a:lnTo>
                  <a:close/>
                </a:path>
                <a:path w="1442719" h="1400175">
                  <a:moveTo>
                    <a:pt x="1442377" y="748538"/>
                  </a:moveTo>
                  <a:lnTo>
                    <a:pt x="791552" y="1400060"/>
                  </a:lnTo>
                  <a:lnTo>
                    <a:pt x="852728" y="1400060"/>
                  </a:lnTo>
                  <a:lnTo>
                    <a:pt x="1442377" y="809777"/>
                  </a:lnTo>
                  <a:lnTo>
                    <a:pt x="1442377" y="748538"/>
                  </a:lnTo>
                  <a:close/>
                </a:path>
                <a:path w="1442719" h="1400175">
                  <a:moveTo>
                    <a:pt x="1442377" y="484416"/>
                  </a:moveTo>
                  <a:lnTo>
                    <a:pt x="527723" y="1400060"/>
                  </a:lnTo>
                  <a:lnTo>
                    <a:pt x="588886" y="1400060"/>
                  </a:lnTo>
                  <a:lnTo>
                    <a:pt x="1442377" y="545655"/>
                  </a:lnTo>
                  <a:lnTo>
                    <a:pt x="1442377" y="484416"/>
                  </a:lnTo>
                  <a:close/>
                </a:path>
                <a:path w="1442719" h="1400175">
                  <a:moveTo>
                    <a:pt x="1442377" y="220256"/>
                  </a:moveTo>
                  <a:lnTo>
                    <a:pt x="263842" y="1400060"/>
                  </a:lnTo>
                  <a:lnTo>
                    <a:pt x="325005" y="1400060"/>
                  </a:lnTo>
                  <a:lnTo>
                    <a:pt x="1442377" y="281495"/>
                  </a:lnTo>
                  <a:lnTo>
                    <a:pt x="1442377" y="220256"/>
                  </a:lnTo>
                  <a:close/>
                </a:path>
                <a:path w="1442719" h="1400175">
                  <a:moveTo>
                    <a:pt x="1442377" y="0"/>
                  </a:moveTo>
                  <a:lnTo>
                    <a:pt x="1398562" y="0"/>
                  </a:lnTo>
                  <a:lnTo>
                    <a:pt x="0" y="1400060"/>
                  </a:lnTo>
                  <a:lnTo>
                    <a:pt x="61163" y="1400060"/>
                  </a:lnTo>
                  <a:lnTo>
                    <a:pt x="1442377" y="17360"/>
                  </a:lnTo>
                  <a:lnTo>
                    <a:pt x="1442377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4712" y="8027961"/>
              <a:ext cx="1350645" cy="1352550"/>
            </a:xfrm>
            <a:custGeom>
              <a:avLst/>
              <a:gdLst/>
              <a:ahLst/>
              <a:cxnLst/>
              <a:rect l="l" t="t" r="r" b="b"/>
              <a:pathLst>
                <a:path w="1350644" h="1352550">
                  <a:moveTo>
                    <a:pt x="1350632" y="1320685"/>
                  </a:moveTo>
                  <a:lnTo>
                    <a:pt x="1319276" y="1352080"/>
                  </a:lnTo>
                  <a:lnTo>
                    <a:pt x="1350632" y="1352080"/>
                  </a:lnTo>
                  <a:lnTo>
                    <a:pt x="1350632" y="1320685"/>
                  </a:lnTo>
                  <a:close/>
                </a:path>
                <a:path w="1350644" h="1352550">
                  <a:moveTo>
                    <a:pt x="1350632" y="1056538"/>
                  </a:moveTo>
                  <a:lnTo>
                    <a:pt x="1055408" y="1352080"/>
                  </a:lnTo>
                  <a:lnTo>
                    <a:pt x="1116571" y="1352080"/>
                  </a:lnTo>
                  <a:lnTo>
                    <a:pt x="1350632" y="1117777"/>
                  </a:lnTo>
                  <a:lnTo>
                    <a:pt x="1350632" y="1056538"/>
                  </a:lnTo>
                  <a:close/>
                </a:path>
                <a:path w="1350644" h="1352550">
                  <a:moveTo>
                    <a:pt x="1350632" y="792416"/>
                  </a:moveTo>
                  <a:lnTo>
                    <a:pt x="791565" y="1352080"/>
                  </a:lnTo>
                  <a:lnTo>
                    <a:pt x="852741" y="1352080"/>
                  </a:lnTo>
                  <a:lnTo>
                    <a:pt x="1350632" y="853655"/>
                  </a:lnTo>
                  <a:lnTo>
                    <a:pt x="1350632" y="792416"/>
                  </a:lnTo>
                  <a:close/>
                </a:path>
                <a:path w="1350644" h="1352550">
                  <a:moveTo>
                    <a:pt x="1350632" y="528269"/>
                  </a:moveTo>
                  <a:lnTo>
                    <a:pt x="527697" y="1352080"/>
                  </a:lnTo>
                  <a:lnTo>
                    <a:pt x="588873" y="1352080"/>
                  </a:lnTo>
                  <a:lnTo>
                    <a:pt x="1350632" y="589508"/>
                  </a:lnTo>
                  <a:lnTo>
                    <a:pt x="1350632" y="528269"/>
                  </a:lnTo>
                  <a:close/>
                </a:path>
                <a:path w="1350644" h="1352550">
                  <a:moveTo>
                    <a:pt x="1350632" y="264121"/>
                  </a:moveTo>
                  <a:lnTo>
                    <a:pt x="263842" y="1352080"/>
                  </a:lnTo>
                  <a:lnTo>
                    <a:pt x="325018" y="1352080"/>
                  </a:lnTo>
                  <a:lnTo>
                    <a:pt x="1350632" y="325361"/>
                  </a:lnTo>
                  <a:lnTo>
                    <a:pt x="1350632" y="264121"/>
                  </a:lnTo>
                  <a:close/>
                </a:path>
                <a:path w="1350644" h="1352550">
                  <a:moveTo>
                    <a:pt x="1350632" y="0"/>
                  </a:moveTo>
                  <a:lnTo>
                    <a:pt x="0" y="1352080"/>
                  </a:lnTo>
                  <a:lnTo>
                    <a:pt x="61175" y="1352080"/>
                  </a:lnTo>
                  <a:lnTo>
                    <a:pt x="1350632" y="61239"/>
                  </a:lnTo>
                  <a:lnTo>
                    <a:pt x="1350632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9213" y="6575627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505" y="0"/>
                  </a:moveTo>
                  <a:lnTo>
                    <a:pt x="69329" y="0"/>
                  </a:lnTo>
                  <a:lnTo>
                    <a:pt x="12" y="69405"/>
                  </a:lnTo>
                  <a:lnTo>
                    <a:pt x="12" y="130644"/>
                  </a:lnTo>
                  <a:lnTo>
                    <a:pt x="130505" y="0"/>
                  </a:lnTo>
                  <a:close/>
                </a:path>
                <a:path w="1186180" h="1187450">
                  <a:moveTo>
                    <a:pt x="394385" y="0"/>
                  </a:moveTo>
                  <a:lnTo>
                    <a:pt x="333222" y="0"/>
                  </a:lnTo>
                  <a:lnTo>
                    <a:pt x="0" y="333565"/>
                  </a:lnTo>
                  <a:lnTo>
                    <a:pt x="0" y="394804"/>
                  </a:lnTo>
                  <a:lnTo>
                    <a:pt x="394385" y="0"/>
                  </a:lnTo>
                  <a:close/>
                </a:path>
                <a:path w="1186180" h="1187450">
                  <a:moveTo>
                    <a:pt x="658228" y="0"/>
                  </a:moveTo>
                  <a:lnTo>
                    <a:pt x="597065" y="0"/>
                  </a:lnTo>
                  <a:lnTo>
                    <a:pt x="0" y="597700"/>
                  </a:lnTo>
                  <a:lnTo>
                    <a:pt x="0" y="658926"/>
                  </a:lnTo>
                  <a:lnTo>
                    <a:pt x="658228" y="0"/>
                  </a:lnTo>
                  <a:close/>
                </a:path>
                <a:path w="1186180" h="1187450">
                  <a:moveTo>
                    <a:pt x="922096" y="0"/>
                  </a:moveTo>
                  <a:lnTo>
                    <a:pt x="860920" y="0"/>
                  </a:lnTo>
                  <a:lnTo>
                    <a:pt x="0" y="861834"/>
                  </a:lnTo>
                  <a:lnTo>
                    <a:pt x="0" y="923074"/>
                  </a:lnTo>
                  <a:lnTo>
                    <a:pt x="922096" y="0"/>
                  </a:lnTo>
                  <a:close/>
                </a:path>
                <a:path w="1186180" h="1187450">
                  <a:moveTo>
                    <a:pt x="1185938" y="0"/>
                  </a:moveTo>
                  <a:lnTo>
                    <a:pt x="1124762" y="0"/>
                  </a:lnTo>
                  <a:lnTo>
                    <a:pt x="0" y="1125969"/>
                  </a:lnTo>
                  <a:lnTo>
                    <a:pt x="0" y="1187208"/>
                  </a:lnTo>
                  <a:lnTo>
                    <a:pt x="1185938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9213" y="6575627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75" y="0"/>
                  </a:moveTo>
                  <a:lnTo>
                    <a:pt x="161112" y="0"/>
                  </a:lnTo>
                  <a:lnTo>
                    <a:pt x="0" y="161277"/>
                  </a:lnTo>
                  <a:lnTo>
                    <a:pt x="0" y="222504"/>
                  </a:lnTo>
                  <a:lnTo>
                    <a:pt x="222275" y="0"/>
                  </a:lnTo>
                  <a:close/>
                </a:path>
                <a:path w="1278255" h="1279525">
                  <a:moveTo>
                    <a:pt x="486117" y="0"/>
                  </a:moveTo>
                  <a:lnTo>
                    <a:pt x="424942" y="0"/>
                  </a:lnTo>
                  <a:lnTo>
                    <a:pt x="0" y="425399"/>
                  </a:lnTo>
                  <a:lnTo>
                    <a:pt x="0" y="486638"/>
                  </a:lnTo>
                  <a:lnTo>
                    <a:pt x="486117" y="0"/>
                  </a:lnTo>
                  <a:close/>
                </a:path>
                <a:path w="1278255" h="1279525">
                  <a:moveTo>
                    <a:pt x="749985" y="0"/>
                  </a:moveTo>
                  <a:lnTo>
                    <a:pt x="688809" y="0"/>
                  </a:lnTo>
                  <a:lnTo>
                    <a:pt x="0" y="689546"/>
                  </a:lnTo>
                  <a:lnTo>
                    <a:pt x="0" y="750785"/>
                  </a:lnTo>
                  <a:lnTo>
                    <a:pt x="749985" y="0"/>
                  </a:lnTo>
                  <a:close/>
                </a:path>
                <a:path w="1278255" h="1279525">
                  <a:moveTo>
                    <a:pt x="1013815" y="0"/>
                  </a:moveTo>
                  <a:lnTo>
                    <a:pt x="952652" y="0"/>
                  </a:lnTo>
                  <a:lnTo>
                    <a:pt x="0" y="953668"/>
                  </a:lnTo>
                  <a:lnTo>
                    <a:pt x="0" y="1014907"/>
                  </a:lnTo>
                  <a:lnTo>
                    <a:pt x="1013815" y="0"/>
                  </a:lnTo>
                  <a:close/>
                </a:path>
                <a:path w="1278255" h="1279525">
                  <a:moveTo>
                    <a:pt x="1277683" y="0"/>
                  </a:moveTo>
                  <a:lnTo>
                    <a:pt x="1216507" y="0"/>
                  </a:lnTo>
                  <a:lnTo>
                    <a:pt x="0" y="1217815"/>
                  </a:lnTo>
                  <a:lnTo>
                    <a:pt x="0" y="1279055"/>
                  </a:lnTo>
                  <a:lnTo>
                    <a:pt x="1277683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39213" y="6575627"/>
              <a:ext cx="1429385" cy="1400175"/>
            </a:xfrm>
            <a:custGeom>
              <a:avLst/>
              <a:gdLst/>
              <a:ahLst/>
              <a:cxnLst/>
              <a:rect l="l" t="t" r="r" b="b"/>
              <a:pathLst>
                <a:path w="1429385" h="1400175">
                  <a:moveTo>
                    <a:pt x="1428750" y="1015847"/>
                  </a:moveTo>
                  <a:lnTo>
                    <a:pt x="1044943" y="1400060"/>
                  </a:lnTo>
                  <a:lnTo>
                    <a:pt x="1106119" y="1400060"/>
                  </a:lnTo>
                  <a:lnTo>
                    <a:pt x="1428750" y="1077087"/>
                  </a:lnTo>
                  <a:lnTo>
                    <a:pt x="1428750" y="1015847"/>
                  </a:lnTo>
                  <a:close/>
                </a:path>
                <a:path w="1429385" h="1400175">
                  <a:moveTo>
                    <a:pt x="1428750" y="751700"/>
                  </a:moveTo>
                  <a:lnTo>
                    <a:pt x="781088" y="1400060"/>
                  </a:lnTo>
                  <a:lnTo>
                    <a:pt x="842264" y="1400060"/>
                  </a:lnTo>
                  <a:lnTo>
                    <a:pt x="1428750" y="812939"/>
                  </a:lnTo>
                  <a:lnTo>
                    <a:pt x="1428750" y="751700"/>
                  </a:lnTo>
                  <a:close/>
                </a:path>
                <a:path w="1429385" h="1400175">
                  <a:moveTo>
                    <a:pt x="1428750" y="0"/>
                  </a:moveTo>
                  <a:lnTo>
                    <a:pt x="1388084" y="0"/>
                  </a:lnTo>
                  <a:lnTo>
                    <a:pt x="0" y="1389570"/>
                  </a:lnTo>
                  <a:lnTo>
                    <a:pt x="0" y="1400060"/>
                  </a:lnTo>
                  <a:lnTo>
                    <a:pt x="50698" y="1400060"/>
                  </a:lnTo>
                  <a:lnTo>
                    <a:pt x="1428750" y="20523"/>
                  </a:lnTo>
                  <a:lnTo>
                    <a:pt x="1428750" y="0"/>
                  </a:lnTo>
                  <a:close/>
                </a:path>
                <a:path w="1429385" h="1400175">
                  <a:moveTo>
                    <a:pt x="1428762" y="1279994"/>
                  </a:moveTo>
                  <a:lnTo>
                    <a:pt x="1308811" y="1400060"/>
                  </a:lnTo>
                  <a:lnTo>
                    <a:pt x="1369987" y="1400060"/>
                  </a:lnTo>
                  <a:lnTo>
                    <a:pt x="1428762" y="1341221"/>
                  </a:lnTo>
                  <a:lnTo>
                    <a:pt x="1428762" y="1279994"/>
                  </a:lnTo>
                  <a:close/>
                </a:path>
                <a:path w="1429385" h="1400175">
                  <a:moveTo>
                    <a:pt x="1428762" y="487578"/>
                  </a:moveTo>
                  <a:lnTo>
                    <a:pt x="517258" y="1400060"/>
                  </a:lnTo>
                  <a:lnTo>
                    <a:pt x="578421" y="1400060"/>
                  </a:lnTo>
                  <a:lnTo>
                    <a:pt x="1428762" y="548817"/>
                  </a:lnTo>
                  <a:lnTo>
                    <a:pt x="1428762" y="487578"/>
                  </a:lnTo>
                  <a:close/>
                </a:path>
                <a:path w="1429385" h="1400175">
                  <a:moveTo>
                    <a:pt x="1428762" y="223418"/>
                  </a:moveTo>
                  <a:lnTo>
                    <a:pt x="253377" y="1400060"/>
                  </a:lnTo>
                  <a:lnTo>
                    <a:pt x="314540" y="1400060"/>
                  </a:lnTo>
                  <a:lnTo>
                    <a:pt x="1428762" y="284657"/>
                  </a:lnTo>
                  <a:lnTo>
                    <a:pt x="1428762" y="223418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0936" y="258178"/>
              <a:ext cx="1697063" cy="38175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20493" y="6626770"/>
              <a:ext cx="1348105" cy="1349375"/>
            </a:xfrm>
            <a:custGeom>
              <a:avLst/>
              <a:gdLst/>
              <a:ahLst/>
              <a:cxnLst/>
              <a:rect l="l" t="t" r="r" b="b"/>
              <a:pathLst>
                <a:path w="1348105" h="1349375">
                  <a:moveTo>
                    <a:pt x="1347470" y="1320685"/>
                  </a:moveTo>
                  <a:lnTo>
                    <a:pt x="1319263" y="1348917"/>
                  </a:lnTo>
                  <a:lnTo>
                    <a:pt x="1347470" y="1348917"/>
                  </a:lnTo>
                  <a:lnTo>
                    <a:pt x="1347470" y="1320685"/>
                  </a:lnTo>
                  <a:close/>
                </a:path>
                <a:path w="1348105" h="1349375">
                  <a:moveTo>
                    <a:pt x="1347470" y="792416"/>
                  </a:moveTo>
                  <a:lnTo>
                    <a:pt x="791565" y="1348917"/>
                  </a:lnTo>
                  <a:lnTo>
                    <a:pt x="852728" y="1348917"/>
                  </a:lnTo>
                  <a:lnTo>
                    <a:pt x="1347470" y="853643"/>
                  </a:lnTo>
                  <a:lnTo>
                    <a:pt x="1347470" y="792416"/>
                  </a:lnTo>
                  <a:close/>
                </a:path>
                <a:path w="1348105" h="1349375">
                  <a:moveTo>
                    <a:pt x="1347470" y="264121"/>
                  </a:moveTo>
                  <a:lnTo>
                    <a:pt x="263842" y="1348917"/>
                  </a:lnTo>
                  <a:lnTo>
                    <a:pt x="325005" y="1348917"/>
                  </a:lnTo>
                  <a:lnTo>
                    <a:pt x="1347470" y="325361"/>
                  </a:lnTo>
                  <a:lnTo>
                    <a:pt x="1347470" y="264121"/>
                  </a:lnTo>
                  <a:close/>
                </a:path>
                <a:path w="1348105" h="1349375">
                  <a:moveTo>
                    <a:pt x="1347470" y="0"/>
                  </a:moveTo>
                  <a:lnTo>
                    <a:pt x="0" y="1348917"/>
                  </a:lnTo>
                  <a:lnTo>
                    <a:pt x="61175" y="1348917"/>
                  </a:lnTo>
                  <a:lnTo>
                    <a:pt x="1347470" y="61239"/>
                  </a:lnTo>
                  <a:lnTo>
                    <a:pt x="1347470" y="0"/>
                  </a:lnTo>
                  <a:close/>
                </a:path>
                <a:path w="1348105" h="1349375">
                  <a:moveTo>
                    <a:pt x="1347482" y="1056538"/>
                  </a:moveTo>
                  <a:lnTo>
                    <a:pt x="1055408" y="1348917"/>
                  </a:lnTo>
                  <a:lnTo>
                    <a:pt x="1116571" y="1348917"/>
                  </a:lnTo>
                  <a:lnTo>
                    <a:pt x="1347482" y="1117765"/>
                  </a:lnTo>
                  <a:lnTo>
                    <a:pt x="1347482" y="1056538"/>
                  </a:lnTo>
                  <a:close/>
                </a:path>
                <a:path w="1348105" h="1349375">
                  <a:moveTo>
                    <a:pt x="1347482" y="528269"/>
                  </a:moveTo>
                  <a:lnTo>
                    <a:pt x="527697" y="1348917"/>
                  </a:lnTo>
                  <a:lnTo>
                    <a:pt x="588873" y="1348917"/>
                  </a:lnTo>
                  <a:lnTo>
                    <a:pt x="1347482" y="589495"/>
                  </a:lnTo>
                  <a:lnTo>
                    <a:pt x="1347482" y="528269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208249" y="546127"/>
            <a:ext cx="32200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2470">
              <a:lnSpc>
                <a:spcPct val="100000"/>
              </a:lnSpc>
              <a:spcBef>
                <a:spcPts val="100"/>
              </a:spcBef>
            </a:pPr>
            <a:r>
              <a:rPr sz="6000" spc="-150" dirty="0">
                <a:latin typeface="Trebuchet MS"/>
                <a:cs typeface="Trebuchet MS"/>
              </a:rPr>
              <a:t>Latar </a:t>
            </a:r>
            <a:r>
              <a:rPr sz="6000" spc="-145" dirty="0">
                <a:latin typeface="Trebuchet MS"/>
                <a:cs typeface="Trebuchet MS"/>
              </a:rPr>
              <a:t> </a:t>
            </a:r>
            <a:r>
              <a:rPr sz="6000" spc="15" dirty="0">
                <a:latin typeface="Trebuchet MS"/>
                <a:cs typeface="Trebuchet MS"/>
              </a:rPr>
              <a:t>Belakang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309" y="2495205"/>
            <a:ext cx="17503140" cy="6820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95"/>
              </a:spcBef>
            </a:pPr>
            <a:r>
              <a:rPr lang="en-US" sz="3800" spc="-165" dirty="0">
                <a:latin typeface="Lucida Sans Unicode"/>
                <a:cs typeface="Lucida Sans Unicode"/>
              </a:rPr>
              <a:t>	</a:t>
            </a:r>
            <a:r>
              <a:rPr sz="3800" spc="-165" dirty="0">
                <a:latin typeface="Lucida Sans Unicode"/>
                <a:cs typeface="Lucida Sans Unicode"/>
              </a:rPr>
              <a:t>Dalam </a:t>
            </a:r>
            <a:r>
              <a:rPr sz="3800" spc="-135" dirty="0">
                <a:latin typeface="Lucida Sans Unicode"/>
                <a:cs typeface="Lucida Sans Unicode"/>
              </a:rPr>
              <a:t>era </a:t>
            </a:r>
            <a:r>
              <a:rPr sz="3800" spc="-130" dirty="0">
                <a:latin typeface="Lucida Sans Unicode"/>
                <a:cs typeface="Lucida Sans Unicode"/>
              </a:rPr>
              <a:t>digitalisasi </a:t>
            </a:r>
            <a:r>
              <a:rPr sz="3800" spc="-55" dirty="0">
                <a:latin typeface="Lucida Sans Unicode"/>
                <a:cs typeface="Lucida Sans Unicode"/>
              </a:rPr>
              <a:t>saat </a:t>
            </a:r>
            <a:r>
              <a:rPr sz="3800" spc="-270" dirty="0">
                <a:latin typeface="Lucida Sans Unicode"/>
                <a:cs typeface="Lucida Sans Unicode"/>
              </a:rPr>
              <a:t>ini, </a:t>
            </a:r>
            <a:r>
              <a:rPr sz="3800" spc="-200" dirty="0">
                <a:latin typeface="Lucida Sans Unicode"/>
                <a:cs typeface="Lucida Sans Unicode"/>
              </a:rPr>
              <a:t>toko </a:t>
            </a:r>
            <a:r>
              <a:rPr sz="3800" spc="-175" dirty="0">
                <a:latin typeface="Lucida Sans Unicode"/>
                <a:cs typeface="Lucida Sans Unicode"/>
              </a:rPr>
              <a:t>mebel </a:t>
            </a:r>
            <a:r>
              <a:rPr sz="3800" spc="-215" dirty="0">
                <a:latin typeface="Lucida Sans Unicode"/>
                <a:cs typeface="Lucida Sans Unicode"/>
              </a:rPr>
              <a:t>perlu </a:t>
            </a:r>
            <a:r>
              <a:rPr sz="3800" spc="-195" dirty="0">
                <a:latin typeface="Lucida Sans Unicode"/>
                <a:cs typeface="Lucida Sans Unicode"/>
              </a:rPr>
              <a:t>memiliki </a:t>
            </a:r>
            <a:r>
              <a:rPr sz="3800" spc="-140" dirty="0">
                <a:latin typeface="Lucida Sans Unicode"/>
                <a:cs typeface="Lucida Sans Unicode"/>
              </a:rPr>
              <a:t>aplikasi </a:t>
            </a:r>
            <a:r>
              <a:rPr sz="3800" spc="-130" dirty="0">
                <a:latin typeface="Lucida Sans Unicode"/>
                <a:cs typeface="Lucida Sans Unicode"/>
              </a:rPr>
              <a:t>berbasis </a:t>
            </a:r>
            <a:r>
              <a:rPr sz="3800" spc="180" dirty="0">
                <a:latin typeface="Lucida Sans Unicode"/>
                <a:cs typeface="Lucida Sans Unicode"/>
              </a:rPr>
              <a:t>Java </a:t>
            </a:r>
            <a:r>
              <a:rPr sz="3800" spc="185" dirty="0">
                <a:latin typeface="Lucida Sans Unicode"/>
                <a:cs typeface="Lucida Sans Unicode"/>
              </a:rPr>
              <a:t> </a:t>
            </a:r>
            <a:r>
              <a:rPr sz="3800" spc="-254" dirty="0">
                <a:latin typeface="Lucida Sans Unicode"/>
                <a:cs typeface="Lucida Sans Unicode"/>
              </a:rPr>
              <a:t>untuk</a:t>
            </a:r>
            <a:r>
              <a:rPr sz="3800" spc="-250" dirty="0">
                <a:latin typeface="Lucida Sans Unicode"/>
                <a:cs typeface="Lucida Sans Unicode"/>
              </a:rPr>
              <a:t> </a:t>
            </a:r>
            <a:r>
              <a:rPr sz="3800" spc="-195" dirty="0">
                <a:latin typeface="Lucida Sans Unicode"/>
                <a:cs typeface="Lucida Sans Unicode"/>
              </a:rPr>
              <a:t>memudahkan</a:t>
            </a:r>
            <a:r>
              <a:rPr sz="3800" spc="-190" dirty="0">
                <a:latin typeface="Lucida Sans Unicode"/>
                <a:cs typeface="Lucida Sans Unicode"/>
              </a:rPr>
              <a:t> </a:t>
            </a:r>
            <a:r>
              <a:rPr sz="3800" spc="-180" dirty="0">
                <a:latin typeface="Lucida Sans Unicode"/>
                <a:cs typeface="Lucida Sans Unicode"/>
              </a:rPr>
              <a:t>pelanggan </a:t>
            </a:r>
            <a:r>
              <a:rPr sz="3800" spc="-145" dirty="0">
                <a:latin typeface="Lucida Sans Unicode"/>
                <a:cs typeface="Lucida Sans Unicode"/>
              </a:rPr>
              <a:t>dalam </a:t>
            </a:r>
            <a:r>
              <a:rPr sz="3800" spc="-175" dirty="0">
                <a:latin typeface="Lucida Sans Unicode"/>
                <a:cs typeface="Lucida Sans Unicode"/>
              </a:rPr>
              <a:t>berbelanja </a:t>
            </a:r>
            <a:r>
              <a:rPr sz="3800" spc="-180" dirty="0">
                <a:latin typeface="Lucida Sans Unicode"/>
                <a:cs typeface="Lucida Sans Unicode"/>
              </a:rPr>
              <a:t>dan </a:t>
            </a:r>
            <a:r>
              <a:rPr sz="3800" spc="-195" dirty="0">
                <a:latin typeface="Lucida Sans Unicode"/>
                <a:cs typeface="Lucida Sans Unicode"/>
              </a:rPr>
              <a:t>membantu</a:t>
            </a:r>
            <a:r>
              <a:rPr sz="3800" spc="-190" dirty="0">
                <a:latin typeface="Lucida Sans Unicode"/>
                <a:cs typeface="Lucida Sans Unicode"/>
              </a:rPr>
              <a:t> </a:t>
            </a:r>
            <a:r>
              <a:rPr sz="3800" spc="-165" dirty="0" err="1">
                <a:latin typeface="Lucida Sans Unicode"/>
                <a:cs typeface="Lucida Sans Unicode"/>
              </a:rPr>
              <a:t>pengelolaan</a:t>
            </a:r>
            <a:r>
              <a:rPr sz="3800" spc="-165" dirty="0">
                <a:latin typeface="Lucida Sans Unicode"/>
                <a:cs typeface="Lucida Sans Unicode"/>
              </a:rPr>
              <a:t> </a:t>
            </a:r>
            <a:r>
              <a:rPr sz="3800" spc="-160" dirty="0">
                <a:latin typeface="Lucida Sans Unicode"/>
                <a:cs typeface="Lucida Sans Unicode"/>
              </a:rPr>
              <a:t> </a:t>
            </a:r>
            <a:r>
              <a:rPr lang="en-US" sz="3800" spc="-155" dirty="0" err="1">
                <a:latin typeface="Lucida Sans Unicode"/>
                <a:cs typeface="Lucida Sans Unicode"/>
              </a:rPr>
              <a:t>penjualan</a:t>
            </a:r>
            <a:r>
              <a:rPr sz="3800" spc="-155" dirty="0">
                <a:latin typeface="Lucida Sans Unicode"/>
                <a:cs typeface="Lucida Sans Unicode"/>
              </a:rPr>
              <a:t> </a:t>
            </a:r>
            <a:r>
              <a:rPr sz="3800" spc="-185" dirty="0">
                <a:latin typeface="Lucida Sans Unicode"/>
                <a:cs typeface="Lucida Sans Unicode"/>
              </a:rPr>
              <a:t>barang. </a:t>
            </a:r>
            <a:r>
              <a:rPr sz="3800" spc="180" dirty="0">
                <a:latin typeface="Lucida Sans Unicode"/>
                <a:cs typeface="Lucida Sans Unicode"/>
              </a:rPr>
              <a:t>Java </a:t>
            </a:r>
            <a:r>
              <a:rPr sz="3800" spc="-210" dirty="0">
                <a:latin typeface="Lucida Sans Unicode"/>
                <a:cs typeface="Lucida Sans Unicode"/>
              </a:rPr>
              <a:t>dipilih </a:t>
            </a:r>
            <a:r>
              <a:rPr sz="3800" spc="-120" dirty="0">
                <a:latin typeface="Lucida Sans Unicode"/>
                <a:cs typeface="Lucida Sans Unicode"/>
              </a:rPr>
              <a:t>sebagai </a:t>
            </a:r>
            <a:r>
              <a:rPr sz="3800" spc="-100" dirty="0">
                <a:latin typeface="Lucida Sans Unicode"/>
                <a:cs typeface="Lucida Sans Unicode"/>
              </a:rPr>
              <a:t>bahasa </a:t>
            </a:r>
            <a:r>
              <a:rPr sz="3800" spc="-190" dirty="0">
                <a:latin typeface="Lucida Sans Unicode"/>
                <a:cs typeface="Lucida Sans Unicode"/>
              </a:rPr>
              <a:t>pemrograman </a:t>
            </a:r>
            <a:r>
              <a:rPr sz="3800" spc="-165" dirty="0">
                <a:latin typeface="Lucida Sans Unicode"/>
                <a:cs typeface="Lucida Sans Unicode"/>
              </a:rPr>
              <a:t>karena popularitasnya </a:t>
            </a:r>
            <a:r>
              <a:rPr sz="3800" spc="-160" dirty="0">
                <a:latin typeface="Lucida Sans Unicode"/>
                <a:cs typeface="Lucida Sans Unicode"/>
              </a:rPr>
              <a:t> </a:t>
            </a:r>
            <a:r>
              <a:rPr sz="3800" spc="-180" dirty="0">
                <a:latin typeface="Lucida Sans Unicode"/>
                <a:cs typeface="Lucida Sans Unicode"/>
              </a:rPr>
              <a:t>dan</a:t>
            </a:r>
            <a:r>
              <a:rPr sz="3800" spc="-260" dirty="0">
                <a:latin typeface="Lucida Sans Unicode"/>
                <a:cs typeface="Lucida Sans Unicode"/>
              </a:rPr>
              <a:t> </a:t>
            </a:r>
            <a:r>
              <a:rPr sz="3800" spc="-180" dirty="0">
                <a:latin typeface="Lucida Sans Unicode"/>
                <a:cs typeface="Lucida Sans Unicode"/>
              </a:rPr>
              <a:t>kemampuannya</a:t>
            </a:r>
            <a:r>
              <a:rPr sz="3800" spc="-260" dirty="0">
                <a:latin typeface="Lucida Sans Unicode"/>
                <a:cs typeface="Lucida Sans Unicode"/>
              </a:rPr>
              <a:t> </a:t>
            </a:r>
            <a:r>
              <a:rPr sz="3800" spc="-254" dirty="0">
                <a:latin typeface="Lucida Sans Unicode"/>
                <a:cs typeface="Lucida Sans Unicode"/>
              </a:rPr>
              <a:t>untuk </a:t>
            </a:r>
            <a:r>
              <a:rPr sz="3800" spc="-185" dirty="0">
                <a:latin typeface="Lucida Sans Unicode"/>
                <a:cs typeface="Lucida Sans Unicode"/>
              </a:rPr>
              <a:t>membuat</a:t>
            </a:r>
            <a:r>
              <a:rPr sz="3800" spc="-260" dirty="0">
                <a:latin typeface="Lucida Sans Unicode"/>
                <a:cs typeface="Lucida Sans Unicode"/>
              </a:rPr>
              <a:t> </a:t>
            </a:r>
            <a:r>
              <a:rPr sz="3800" spc="-140" dirty="0">
                <a:latin typeface="Lucida Sans Unicode"/>
                <a:cs typeface="Lucida Sans Unicode"/>
              </a:rPr>
              <a:t>aplikasi</a:t>
            </a:r>
            <a:r>
              <a:rPr sz="3800" spc="-254" dirty="0">
                <a:latin typeface="Lucida Sans Unicode"/>
                <a:cs typeface="Lucida Sans Unicode"/>
              </a:rPr>
              <a:t> </a:t>
            </a:r>
            <a:r>
              <a:rPr sz="3800" spc="-175" dirty="0">
                <a:latin typeface="Lucida Sans Unicode"/>
                <a:cs typeface="Lucida Sans Unicode"/>
              </a:rPr>
              <a:t>interaktif</a:t>
            </a:r>
            <a:r>
              <a:rPr sz="3800" spc="-260" dirty="0">
                <a:latin typeface="Lucida Sans Unicode"/>
                <a:cs typeface="Lucida Sans Unicode"/>
              </a:rPr>
              <a:t> </a:t>
            </a:r>
            <a:r>
              <a:rPr sz="3800" spc="-180" dirty="0">
                <a:latin typeface="Lucida Sans Unicode"/>
                <a:cs typeface="Lucida Sans Unicode"/>
              </a:rPr>
              <a:t>dan</a:t>
            </a:r>
            <a:r>
              <a:rPr sz="3800" spc="-260" dirty="0">
                <a:latin typeface="Lucida Sans Unicode"/>
                <a:cs typeface="Lucida Sans Unicode"/>
              </a:rPr>
              <a:t> </a:t>
            </a:r>
            <a:r>
              <a:rPr sz="3800" spc="-250" dirty="0">
                <a:latin typeface="Lucida Sans Unicode"/>
                <a:cs typeface="Lucida Sans Unicode"/>
              </a:rPr>
              <a:t>user-friendly.</a:t>
            </a:r>
            <a:endParaRPr sz="3800" dirty="0">
              <a:latin typeface="Lucida Sans Unicode"/>
              <a:cs typeface="Lucida Sans Unicode"/>
            </a:endParaRPr>
          </a:p>
          <a:p>
            <a:pPr marL="12700" marR="5080" algn="just">
              <a:lnSpc>
                <a:spcPts val="5320"/>
              </a:lnSpc>
              <a:spcBef>
                <a:spcPts val="125"/>
              </a:spcBef>
            </a:pPr>
            <a:r>
              <a:rPr lang="en-US" sz="3800" spc="-114" dirty="0">
                <a:latin typeface="Lucida Sans Unicode"/>
                <a:cs typeface="Lucida Sans Unicode"/>
              </a:rPr>
              <a:t>	</a:t>
            </a:r>
            <a:r>
              <a:rPr sz="3800" spc="-114" dirty="0" err="1">
                <a:latin typeface="Lucida Sans Unicode"/>
                <a:cs typeface="Lucida Sans Unicode"/>
              </a:rPr>
              <a:t>Pengelolaan</a:t>
            </a:r>
            <a:r>
              <a:rPr sz="3800" spc="-110" dirty="0">
                <a:latin typeface="Lucida Sans Unicode"/>
                <a:cs typeface="Lucida Sans Unicode"/>
              </a:rPr>
              <a:t> </a:t>
            </a:r>
            <a:r>
              <a:rPr sz="3800" spc="-200" dirty="0">
                <a:latin typeface="Lucida Sans Unicode"/>
                <a:cs typeface="Lucida Sans Unicode"/>
              </a:rPr>
              <a:t>toko</a:t>
            </a:r>
            <a:r>
              <a:rPr sz="3800" spc="-195" dirty="0">
                <a:latin typeface="Lucida Sans Unicode"/>
                <a:cs typeface="Lucida Sans Unicode"/>
              </a:rPr>
              <a:t> </a:t>
            </a:r>
            <a:r>
              <a:rPr sz="3800" spc="-175" dirty="0">
                <a:latin typeface="Lucida Sans Unicode"/>
                <a:cs typeface="Lucida Sans Unicode"/>
              </a:rPr>
              <a:t>mebel</a:t>
            </a:r>
            <a:r>
              <a:rPr sz="3800" spc="-170" dirty="0">
                <a:latin typeface="Lucida Sans Unicode"/>
                <a:cs typeface="Lucida Sans Unicode"/>
              </a:rPr>
              <a:t> </a:t>
            </a:r>
            <a:r>
              <a:rPr sz="3800" spc="-60" dirty="0">
                <a:latin typeface="Lucida Sans Unicode"/>
                <a:cs typeface="Lucida Sans Unicode"/>
              </a:rPr>
              <a:t>secara</a:t>
            </a:r>
            <a:r>
              <a:rPr sz="3800" spc="-55" dirty="0">
                <a:latin typeface="Lucida Sans Unicode"/>
                <a:cs typeface="Lucida Sans Unicode"/>
              </a:rPr>
              <a:t> </a:t>
            </a:r>
            <a:r>
              <a:rPr sz="3800" spc="-165" dirty="0">
                <a:latin typeface="Lucida Sans Unicode"/>
                <a:cs typeface="Lucida Sans Unicode"/>
              </a:rPr>
              <a:t>manual</a:t>
            </a:r>
            <a:r>
              <a:rPr sz="3800" spc="-160" dirty="0">
                <a:latin typeface="Lucida Sans Unicode"/>
                <a:cs typeface="Lucida Sans Unicode"/>
              </a:rPr>
              <a:t> </a:t>
            </a:r>
            <a:r>
              <a:rPr sz="3800" spc="-185" dirty="0">
                <a:latin typeface="Lucida Sans Unicode"/>
                <a:cs typeface="Lucida Sans Unicode"/>
              </a:rPr>
              <a:t>menjadi</a:t>
            </a:r>
            <a:r>
              <a:rPr sz="3800" spc="-180" dirty="0">
                <a:latin typeface="Lucida Sans Unicode"/>
                <a:cs typeface="Lucida Sans Unicode"/>
              </a:rPr>
              <a:t> </a:t>
            </a:r>
            <a:r>
              <a:rPr sz="3800" spc="-165" dirty="0">
                <a:latin typeface="Lucida Sans Unicode"/>
                <a:cs typeface="Lucida Sans Unicode"/>
              </a:rPr>
              <a:t>kendala</a:t>
            </a:r>
            <a:r>
              <a:rPr sz="3800" spc="-160" dirty="0">
                <a:latin typeface="Lucida Sans Unicode"/>
                <a:cs typeface="Lucida Sans Unicode"/>
              </a:rPr>
              <a:t> </a:t>
            </a:r>
            <a:r>
              <a:rPr sz="3800" spc="-175" dirty="0">
                <a:latin typeface="Lucida Sans Unicode"/>
                <a:cs typeface="Lucida Sans Unicode"/>
              </a:rPr>
              <a:t>bagi</a:t>
            </a:r>
            <a:r>
              <a:rPr sz="3800" spc="-170" dirty="0">
                <a:latin typeface="Lucida Sans Unicode"/>
                <a:cs typeface="Lucida Sans Unicode"/>
              </a:rPr>
              <a:t> </a:t>
            </a:r>
            <a:r>
              <a:rPr sz="3800" spc="-200" dirty="0">
                <a:latin typeface="Lucida Sans Unicode"/>
                <a:cs typeface="Lucida Sans Unicode"/>
              </a:rPr>
              <a:t>pemilik</a:t>
            </a:r>
            <a:r>
              <a:rPr sz="3800" spc="-195" dirty="0">
                <a:latin typeface="Lucida Sans Unicode"/>
                <a:cs typeface="Lucida Sans Unicode"/>
              </a:rPr>
              <a:t> </a:t>
            </a:r>
            <a:r>
              <a:rPr sz="3800" spc="-254" dirty="0">
                <a:latin typeface="Lucida Sans Unicode"/>
                <a:cs typeface="Lucida Sans Unicode"/>
              </a:rPr>
              <a:t>toko, </a:t>
            </a:r>
            <a:r>
              <a:rPr sz="3800" spc="-250" dirty="0">
                <a:latin typeface="Lucida Sans Unicode"/>
                <a:cs typeface="Lucida Sans Unicode"/>
              </a:rPr>
              <a:t> </a:t>
            </a:r>
            <a:r>
              <a:rPr sz="3800" spc="-160" dirty="0">
                <a:latin typeface="Lucida Sans Unicode"/>
                <a:cs typeface="Lucida Sans Unicode"/>
              </a:rPr>
              <a:t>sehingga</a:t>
            </a:r>
            <a:r>
              <a:rPr sz="3800" spc="-155" dirty="0">
                <a:latin typeface="Lucida Sans Unicode"/>
                <a:cs typeface="Lucida Sans Unicode"/>
              </a:rPr>
              <a:t> </a:t>
            </a:r>
            <a:r>
              <a:rPr sz="3800" spc="-225" dirty="0">
                <a:latin typeface="Lucida Sans Unicode"/>
                <a:cs typeface="Lucida Sans Unicode"/>
              </a:rPr>
              <a:t>dibutuhkan</a:t>
            </a:r>
            <a:r>
              <a:rPr sz="3800" spc="-220" dirty="0">
                <a:latin typeface="Lucida Sans Unicode"/>
                <a:cs typeface="Lucida Sans Unicode"/>
              </a:rPr>
              <a:t> </a:t>
            </a:r>
            <a:r>
              <a:rPr sz="3800" spc="-140" dirty="0">
                <a:latin typeface="Lucida Sans Unicode"/>
                <a:cs typeface="Lucida Sans Unicode"/>
              </a:rPr>
              <a:t>aplikasi</a:t>
            </a:r>
            <a:r>
              <a:rPr sz="3800" spc="-135" dirty="0">
                <a:latin typeface="Lucida Sans Unicode"/>
                <a:cs typeface="Lucida Sans Unicode"/>
              </a:rPr>
              <a:t> </a:t>
            </a:r>
            <a:r>
              <a:rPr sz="3800" spc="-180" dirty="0">
                <a:latin typeface="Lucida Sans Unicode"/>
                <a:cs typeface="Lucida Sans Unicode"/>
              </a:rPr>
              <a:t>yang</a:t>
            </a:r>
            <a:r>
              <a:rPr sz="3800" spc="-175" dirty="0">
                <a:latin typeface="Lucida Sans Unicode"/>
                <a:cs typeface="Lucida Sans Unicode"/>
              </a:rPr>
              <a:t> </a:t>
            </a:r>
            <a:r>
              <a:rPr sz="3800" spc="-155" dirty="0">
                <a:latin typeface="Lucida Sans Unicode"/>
                <a:cs typeface="Lucida Sans Unicode"/>
              </a:rPr>
              <a:t>dapat</a:t>
            </a:r>
            <a:r>
              <a:rPr sz="3800" spc="-150" dirty="0">
                <a:latin typeface="Lucida Sans Unicode"/>
                <a:cs typeface="Lucida Sans Unicode"/>
              </a:rPr>
              <a:t> </a:t>
            </a:r>
            <a:r>
              <a:rPr sz="3800" spc="-195" dirty="0">
                <a:latin typeface="Lucida Sans Unicode"/>
                <a:cs typeface="Lucida Sans Unicode"/>
              </a:rPr>
              <a:t>membantu</a:t>
            </a:r>
            <a:r>
              <a:rPr sz="3800" spc="-190" dirty="0">
                <a:latin typeface="Lucida Sans Unicode"/>
                <a:cs typeface="Lucida Sans Unicode"/>
              </a:rPr>
              <a:t> </a:t>
            </a:r>
            <a:r>
              <a:rPr sz="3800" spc="-165" dirty="0">
                <a:latin typeface="Lucida Sans Unicode"/>
                <a:cs typeface="Lucida Sans Unicode"/>
              </a:rPr>
              <a:t>mengelola</a:t>
            </a:r>
            <a:r>
              <a:rPr sz="3800" spc="-160" dirty="0">
                <a:latin typeface="Lucida Sans Unicode"/>
                <a:cs typeface="Lucida Sans Unicode"/>
              </a:rPr>
              <a:t> </a:t>
            </a:r>
            <a:r>
              <a:rPr sz="3800" spc="-200" dirty="0">
                <a:latin typeface="Lucida Sans Unicode"/>
                <a:cs typeface="Lucida Sans Unicode"/>
              </a:rPr>
              <a:t>toko</a:t>
            </a:r>
            <a:r>
              <a:rPr sz="3800" spc="800" dirty="0">
                <a:latin typeface="Lucida Sans Unicode"/>
                <a:cs typeface="Lucida Sans Unicode"/>
              </a:rPr>
              <a:t> </a:t>
            </a:r>
            <a:r>
              <a:rPr sz="3800" spc="-190" dirty="0">
                <a:latin typeface="Lucida Sans Unicode"/>
                <a:cs typeface="Lucida Sans Unicode"/>
              </a:rPr>
              <a:t>dengan </a:t>
            </a:r>
            <a:r>
              <a:rPr sz="3800" spc="-1190" dirty="0">
                <a:latin typeface="Lucida Sans Unicode"/>
                <a:cs typeface="Lucida Sans Unicode"/>
              </a:rPr>
              <a:t> </a:t>
            </a:r>
            <a:r>
              <a:rPr sz="3800" spc="-195" dirty="0">
                <a:latin typeface="Lucida Sans Unicode"/>
                <a:cs typeface="Lucida Sans Unicode"/>
              </a:rPr>
              <a:t>lebih </a:t>
            </a:r>
            <a:r>
              <a:rPr sz="3800" spc="-145" dirty="0">
                <a:latin typeface="Lucida Sans Unicode"/>
                <a:cs typeface="Lucida Sans Unicode"/>
              </a:rPr>
              <a:t>efektif </a:t>
            </a:r>
            <a:r>
              <a:rPr sz="3800" spc="-180" dirty="0">
                <a:latin typeface="Lucida Sans Unicode"/>
                <a:cs typeface="Lucida Sans Unicode"/>
              </a:rPr>
              <a:t>dan </a:t>
            </a:r>
            <a:r>
              <a:rPr sz="3800" spc="-135" dirty="0">
                <a:latin typeface="Lucida Sans Unicode"/>
                <a:cs typeface="Lucida Sans Unicode"/>
              </a:rPr>
              <a:t>efisien. </a:t>
            </a:r>
            <a:r>
              <a:rPr sz="3800" spc="-155" dirty="0">
                <a:latin typeface="Lucida Sans Unicode"/>
                <a:cs typeface="Lucida Sans Unicode"/>
              </a:rPr>
              <a:t>Aplikasi </a:t>
            </a:r>
            <a:r>
              <a:rPr sz="3800" spc="-200" dirty="0">
                <a:latin typeface="Lucida Sans Unicode"/>
                <a:cs typeface="Lucida Sans Unicode"/>
              </a:rPr>
              <a:t>toko</a:t>
            </a:r>
            <a:r>
              <a:rPr sz="3800" spc="-195" dirty="0">
                <a:latin typeface="Lucida Sans Unicode"/>
                <a:cs typeface="Lucida Sans Unicode"/>
              </a:rPr>
              <a:t> </a:t>
            </a:r>
            <a:r>
              <a:rPr sz="3800" spc="-175" dirty="0">
                <a:latin typeface="Lucida Sans Unicode"/>
                <a:cs typeface="Lucida Sans Unicode"/>
              </a:rPr>
              <a:t>mebel </a:t>
            </a:r>
            <a:r>
              <a:rPr sz="3800" spc="-204" dirty="0">
                <a:latin typeface="Lucida Sans Unicode"/>
                <a:cs typeface="Lucida Sans Unicode"/>
              </a:rPr>
              <a:t>ini</a:t>
            </a:r>
            <a:r>
              <a:rPr sz="3800" spc="-200" dirty="0">
                <a:latin typeface="Lucida Sans Unicode"/>
                <a:cs typeface="Lucida Sans Unicode"/>
              </a:rPr>
              <a:t> </a:t>
            </a:r>
            <a:r>
              <a:rPr sz="3800" spc="-155" dirty="0">
                <a:latin typeface="Lucida Sans Unicode"/>
                <a:cs typeface="Lucida Sans Unicode"/>
              </a:rPr>
              <a:t>akan </a:t>
            </a:r>
            <a:r>
              <a:rPr sz="3800" spc="-175" dirty="0">
                <a:latin typeface="Lucida Sans Unicode"/>
                <a:cs typeface="Lucida Sans Unicode"/>
              </a:rPr>
              <a:t>menyediakan </a:t>
            </a:r>
            <a:r>
              <a:rPr sz="3800" spc="-280" dirty="0">
                <a:latin typeface="Lucida Sans Unicode"/>
                <a:cs typeface="Lucida Sans Unicode"/>
              </a:rPr>
              <a:t>fitur-fitur </a:t>
            </a:r>
            <a:r>
              <a:rPr sz="3800" spc="-275" dirty="0">
                <a:latin typeface="Lucida Sans Unicode"/>
                <a:cs typeface="Lucida Sans Unicode"/>
              </a:rPr>
              <a:t> </a:t>
            </a:r>
            <a:r>
              <a:rPr sz="3800" spc="-150" dirty="0">
                <a:latin typeface="Lucida Sans Unicode"/>
                <a:cs typeface="Lucida Sans Unicode"/>
              </a:rPr>
              <a:t>seperti </a:t>
            </a:r>
            <a:r>
              <a:rPr sz="3800" spc="-125" dirty="0">
                <a:latin typeface="Lucida Sans Unicode"/>
                <a:cs typeface="Lucida Sans Unicode"/>
              </a:rPr>
              <a:t>data </a:t>
            </a:r>
            <a:r>
              <a:rPr sz="3800" spc="-225" dirty="0">
                <a:latin typeface="Lucida Sans Unicode"/>
                <a:cs typeface="Lucida Sans Unicode"/>
              </a:rPr>
              <a:t>barang, </a:t>
            </a:r>
            <a:r>
              <a:rPr sz="3800" spc="-125" dirty="0">
                <a:latin typeface="Lucida Sans Unicode"/>
                <a:cs typeface="Lucida Sans Unicode"/>
              </a:rPr>
              <a:t>data </a:t>
            </a:r>
            <a:r>
              <a:rPr sz="3800" spc="-190" dirty="0" err="1">
                <a:latin typeface="Lucida Sans Unicode"/>
                <a:cs typeface="Lucida Sans Unicode"/>
              </a:rPr>
              <a:t>petugas</a:t>
            </a:r>
            <a:r>
              <a:rPr sz="3800" spc="-190" dirty="0">
                <a:latin typeface="Lucida Sans Unicode"/>
                <a:cs typeface="Lucida Sans Unicode"/>
              </a:rPr>
              <a:t>,</a:t>
            </a:r>
            <a:r>
              <a:rPr lang="en-US" sz="3800" spc="-190" dirty="0">
                <a:latin typeface="Lucida Sans Unicode"/>
                <a:cs typeface="Lucida Sans Unicode"/>
              </a:rPr>
              <a:t> data distributor, </a:t>
            </a:r>
            <a:r>
              <a:rPr sz="3800" spc="-125" dirty="0">
                <a:latin typeface="Lucida Sans Unicode"/>
                <a:cs typeface="Lucida Sans Unicode"/>
              </a:rPr>
              <a:t>data </a:t>
            </a:r>
            <a:r>
              <a:rPr sz="3800" spc="-204" dirty="0">
                <a:latin typeface="Lucida Sans Unicode"/>
                <a:cs typeface="Lucida Sans Unicode"/>
              </a:rPr>
              <a:t>pelanggan,</a:t>
            </a:r>
            <a:r>
              <a:rPr lang="en-US" sz="3800" spc="-204" dirty="0">
                <a:latin typeface="Lucida Sans Unicode"/>
                <a:cs typeface="Lucida Sans Unicode"/>
              </a:rPr>
              <a:t> </a:t>
            </a:r>
            <a:r>
              <a:rPr sz="3800" spc="-130" dirty="0" err="1">
                <a:latin typeface="Lucida Sans Unicode"/>
                <a:cs typeface="Lucida Sans Unicode"/>
              </a:rPr>
              <a:t>transaksi</a:t>
            </a:r>
            <a:r>
              <a:rPr sz="3800" spc="-130" dirty="0">
                <a:latin typeface="Lucida Sans Unicode"/>
                <a:cs typeface="Lucida Sans Unicode"/>
              </a:rPr>
              <a:t> </a:t>
            </a:r>
            <a:r>
              <a:rPr sz="3800" spc="-180" dirty="0">
                <a:latin typeface="Lucida Sans Unicode"/>
                <a:cs typeface="Lucida Sans Unicode"/>
              </a:rPr>
              <a:t>dan </a:t>
            </a:r>
            <a:r>
              <a:rPr lang="en-US" sz="3800" spc="-175" dirty="0">
                <a:latin typeface="Lucida Sans Unicode"/>
                <a:cs typeface="Lucida Sans Unicode"/>
              </a:rPr>
              <a:t>Riwayat </a:t>
            </a:r>
            <a:r>
              <a:rPr lang="en-US" sz="3800" spc="-175" dirty="0" err="1">
                <a:latin typeface="Lucida Sans Unicode"/>
                <a:cs typeface="Lucida Sans Unicode"/>
              </a:rPr>
              <a:t>transaksi</a:t>
            </a:r>
            <a:r>
              <a:rPr lang="en-US" sz="3800" spc="-175" dirty="0">
                <a:latin typeface="Lucida Sans Unicode"/>
                <a:cs typeface="Lucida Sans Unicode"/>
              </a:rPr>
              <a:t>, daftar </a:t>
            </a:r>
            <a:r>
              <a:rPr lang="en-US" sz="3800" spc="-175" dirty="0" err="1">
                <a:latin typeface="Lucida Sans Unicode"/>
                <a:cs typeface="Lucida Sans Unicode"/>
              </a:rPr>
              <a:t>barang</a:t>
            </a:r>
            <a:r>
              <a:rPr lang="en-US" sz="3800" spc="-175" dirty="0">
                <a:latin typeface="Lucida Sans Unicode"/>
                <a:cs typeface="Lucida Sans Unicode"/>
              </a:rPr>
              <a:t> </a:t>
            </a:r>
            <a:r>
              <a:rPr lang="en-US" sz="3800" spc="-175" dirty="0" err="1">
                <a:latin typeface="Lucida Sans Unicode"/>
                <a:cs typeface="Lucida Sans Unicode"/>
              </a:rPr>
              <a:t>masuk</a:t>
            </a:r>
            <a:r>
              <a:rPr lang="en-US" sz="3800" spc="-175" dirty="0">
                <a:latin typeface="Lucida Sans Unicode"/>
                <a:cs typeface="Lucida Sans Unicode"/>
              </a:rPr>
              <a:t> dan </a:t>
            </a:r>
            <a:r>
              <a:rPr lang="en-US" sz="3800" spc="-175" dirty="0" err="1">
                <a:latin typeface="Lucida Sans Unicode"/>
                <a:cs typeface="Lucida Sans Unicode"/>
              </a:rPr>
              <a:t>barang</a:t>
            </a:r>
            <a:r>
              <a:rPr lang="en-US" sz="3800" spc="-175" dirty="0">
                <a:latin typeface="Lucida Sans Unicode"/>
                <a:cs typeface="Lucida Sans Unicode"/>
              </a:rPr>
              <a:t> </a:t>
            </a:r>
            <a:r>
              <a:rPr lang="en-US" sz="3800" spc="-175" dirty="0" err="1">
                <a:latin typeface="Lucida Sans Unicode"/>
                <a:cs typeface="Lucida Sans Unicode"/>
              </a:rPr>
              <a:t>keluar</a:t>
            </a:r>
            <a:r>
              <a:rPr sz="3800" spc="-145" dirty="0">
                <a:latin typeface="Lucida Sans Unicode"/>
                <a:cs typeface="Lucida Sans Unicode"/>
              </a:rPr>
              <a:t>.</a:t>
            </a:r>
            <a:endParaRPr sz="3800" dirty="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6000" y="248032"/>
            <a:ext cx="60090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solidFill>
                  <a:srgbClr val="6181A7"/>
                </a:solidFill>
                <a:latin typeface="Lucida Sans Unicode"/>
                <a:cs typeface="Lucida Sans Unicode"/>
              </a:rPr>
              <a:t>UNIVERSITAS</a:t>
            </a:r>
            <a:r>
              <a:rPr sz="2500" spc="1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6181A7"/>
                </a:solidFill>
                <a:latin typeface="Lucida Sans Unicode"/>
                <a:cs typeface="Lucida Sans Unicode"/>
              </a:rPr>
              <a:t>DJENRAL</a:t>
            </a:r>
            <a:r>
              <a:rPr sz="2500" spc="1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rgbClr val="6181A7"/>
                </a:solidFill>
                <a:latin typeface="Lucida Sans Unicode"/>
                <a:cs typeface="Lucida Sans Unicode"/>
              </a:rPr>
              <a:t>ACHMAD</a:t>
            </a:r>
            <a:r>
              <a:rPr sz="2500" spc="1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5" dirty="0">
                <a:solidFill>
                  <a:srgbClr val="6181A7"/>
                </a:solidFill>
                <a:latin typeface="Lucida Sans Unicode"/>
                <a:cs typeface="Lucida Sans Unicode"/>
              </a:rPr>
              <a:t>YANI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66419" y="432181"/>
            <a:ext cx="391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1058" y="3278702"/>
            <a:ext cx="6565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01</a:t>
            </a:r>
            <a:r>
              <a:rPr sz="3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66419" y="430593"/>
            <a:ext cx="391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7195" y="4797388"/>
            <a:ext cx="32562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25" dirty="0">
                <a:latin typeface="Trebuchet MS"/>
                <a:cs typeface="Trebuchet MS"/>
              </a:rPr>
              <a:t>Rumusan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7195" y="5711788"/>
            <a:ext cx="2940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40" dirty="0">
                <a:latin typeface="Trebuchet MS"/>
                <a:cs typeface="Trebuchet MS"/>
              </a:rPr>
              <a:t>Masalah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9909" y="3103042"/>
            <a:ext cx="9048115" cy="10728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110" dirty="0">
                <a:latin typeface="Lucida Sans Unicode"/>
                <a:cs typeface="Lucida Sans Unicode"/>
              </a:rPr>
              <a:t>bagaimana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55" dirty="0" err="1">
                <a:latin typeface="Lucida Sans Unicode"/>
                <a:cs typeface="Lucida Sans Unicode"/>
              </a:rPr>
              <a:t>cara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lang="en-US" sz="3000" spc="-180" dirty="0">
                <a:latin typeface="Lucida Sans Unicode"/>
                <a:cs typeface="Lucida Sans Unicode"/>
              </a:rPr>
              <a:t>proses </a:t>
            </a:r>
            <a:r>
              <a:rPr lang="en-US" sz="3000" spc="-180" dirty="0" err="1">
                <a:latin typeface="Lucida Sans Unicode"/>
                <a:cs typeface="Lucida Sans Unicode"/>
              </a:rPr>
              <a:t>masuknya</a:t>
            </a:r>
            <a:r>
              <a:rPr lang="en-US" sz="3000" spc="-180" dirty="0">
                <a:latin typeface="Lucida Sans Unicode"/>
                <a:cs typeface="Lucida Sans Unicode"/>
              </a:rPr>
              <a:t> </a:t>
            </a:r>
            <a:r>
              <a:rPr lang="en-US" sz="3000" spc="-180" dirty="0" err="1">
                <a:latin typeface="Lucida Sans Unicode"/>
                <a:cs typeface="Lucida Sans Unicode"/>
              </a:rPr>
              <a:t>barang</a:t>
            </a:r>
            <a:r>
              <a:rPr lang="en-US" sz="3000" spc="-180" dirty="0">
                <a:latin typeface="Lucida Sans Unicode"/>
                <a:cs typeface="Lucida Sans Unicode"/>
              </a:rPr>
              <a:t> dan </a:t>
            </a:r>
            <a:r>
              <a:rPr lang="en-US" sz="3000" spc="-180" dirty="0" err="1">
                <a:latin typeface="Lucida Sans Unicode"/>
                <a:cs typeface="Lucida Sans Unicode"/>
              </a:rPr>
              <a:t>keluar</a:t>
            </a:r>
            <a:r>
              <a:rPr lang="en-US" sz="3000" spc="-180" dirty="0">
                <a:latin typeface="Lucida Sans Unicode"/>
                <a:cs typeface="Lucida Sans Unicode"/>
              </a:rPr>
              <a:t> </a:t>
            </a:r>
            <a:r>
              <a:rPr lang="en-US" sz="3000" spc="-180" dirty="0" err="1">
                <a:latin typeface="Lucida Sans Unicode"/>
                <a:cs typeface="Lucida Sans Unicode"/>
              </a:rPr>
              <a:t>barang</a:t>
            </a:r>
            <a:r>
              <a:rPr sz="3000" spc="195" dirty="0">
                <a:latin typeface="Lucida Sans Unicode"/>
                <a:cs typeface="Lucida Sans Unicode"/>
              </a:rPr>
              <a:t>?</a:t>
            </a:r>
            <a:endParaRPr sz="30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7423" y="248028"/>
            <a:ext cx="6229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solidFill>
                  <a:srgbClr val="6181A7"/>
                </a:solidFill>
                <a:latin typeface="Lucida Sans Unicode"/>
                <a:cs typeface="Lucida Sans Unicode"/>
              </a:rPr>
              <a:t>UNIVERSITAS</a:t>
            </a:r>
            <a:r>
              <a:rPr sz="2500" spc="10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6181A7"/>
                </a:solidFill>
                <a:latin typeface="Lucida Sans Unicode"/>
                <a:cs typeface="Lucida Sans Unicode"/>
              </a:rPr>
              <a:t>DJENDRAL</a:t>
            </a:r>
            <a:r>
              <a:rPr sz="2500" spc="1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rgbClr val="6181A7"/>
                </a:solidFill>
                <a:latin typeface="Lucida Sans Unicode"/>
                <a:cs typeface="Lucida Sans Unicode"/>
              </a:rPr>
              <a:t>ACHMAD</a:t>
            </a:r>
            <a:r>
              <a:rPr sz="2500" spc="10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5" dirty="0">
                <a:solidFill>
                  <a:srgbClr val="6181A7"/>
                </a:solidFill>
                <a:latin typeface="Lucida Sans Unicode"/>
                <a:cs typeface="Lucida Sans Unicode"/>
              </a:rPr>
              <a:t>YANI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9909" y="4941847"/>
            <a:ext cx="829437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70" dirty="0">
                <a:latin typeface="Lucida Sans Unicode"/>
                <a:cs typeface="Lucida Sans Unicode"/>
              </a:rPr>
              <a:t>Bagaimana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90" dirty="0">
                <a:latin typeface="Lucida Sans Unicode"/>
                <a:cs typeface="Lucida Sans Unicode"/>
              </a:rPr>
              <a:t>proses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90" dirty="0">
                <a:latin typeface="Lucida Sans Unicode"/>
                <a:cs typeface="Lucida Sans Unicode"/>
              </a:rPr>
              <a:t>transaksi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114" dirty="0">
                <a:latin typeface="Lucida Sans Unicode"/>
                <a:cs typeface="Lucida Sans Unicode"/>
              </a:rPr>
              <a:t>dalam</a:t>
            </a:r>
            <a:r>
              <a:rPr sz="3000" spc="-200" dirty="0">
                <a:latin typeface="Lucida Sans Unicode"/>
                <a:cs typeface="Lucida Sans Unicode"/>
              </a:rPr>
              <a:t> </a:t>
            </a:r>
            <a:r>
              <a:rPr sz="3000" spc="-95" dirty="0">
                <a:latin typeface="Lucida Sans Unicode"/>
                <a:cs typeface="Lucida Sans Unicode"/>
              </a:rPr>
              <a:t>aplikasi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145" dirty="0">
                <a:latin typeface="Lucida Sans Unicode"/>
                <a:cs typeface="Lucida Sans Unicode"/>
              </a:rPr>
              <a:t>toko </a:t>
            </a:r>
            <a:r>
              <a:rPr sz="3000" spc="-935" dirty="0">
                <a:latin typeface="Lucida Sans Unicode"/>
                <a:cs typeface="Lucida Sans Unicode"/>
              </a:rPr>
              <a:t> </a:t>
            </a:r>
            <a:r>
              <a:rPr sz="3000" spc="-135" dirty="0">
                <a:latin typeface="Lucida Sans Unicode"/>
                <a:cs typeface="Lucida Sans Unicode"/>
              </a:rPr>
              <a:t>mebeul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195" dirty="0">
                <a:latin typeface="Lucida Sans Unicode"/>
                <a:cs typeface="Lucida Sans Unicode"/>
              </a:rPr>
              <a:t>?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1058" y="5207023"/>
            <a:ext cx="6565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02</a:t>
            </a:r>
            <a:r>
              <a:rPr sz="3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5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255230" y="1743254"/>
            <a:ext cx="4032885" cy="1400175"/>
            <a:chOff x="14255230" y="1743254"/>
            <a:chExt cx="4032885" cy="1400175"/>
          </a:xfrm>
        </p:grpSpPr>
        <p:sp>
          <p:nvSpPr>
            <p:cNvPr id="11" name="object 11"/>
            <p:cNvSpPr/>
            <p:nvPr/>
          </p:nvSpPr>
          <p:spPr>
            <a:xfrm>
              <a:off x="14255229" y="1743264"/>
              <a:ext cx="1880235" cy="1400175"/>
            </a:xfrm>
            <a:custGeom>
              <a:avLst/>
              <a:gdLst/>
              <a:ahLst/>
              <a:cxnLst/>
              <a:rect l="l" t="t" r="r" b="b"/>
              <a:pathLst>
                <a:path w="1880234" h="1400175">
                  <a:moveTo>
                    <a:pt x="33032" y="0"/>
                  </a:moveTo>
                  <a:lnTo>
                    <a:pt x="0" y="0"/>
                  </a:lnTo>
                  <a:lnTo>
                    <a:pt x="0" y="33070"/>
                  </a:lnTo>
                  <a:lnTo>
                    <a:pt x="33032" y="0"/>
                  </a:lnTo>
                  <a:close/>
                </a:path>
                <a:path w="1880234" h="1400175">
                  <a:moveTo>
                    <a:pt x="296875" y="0"/>
                  </a:moveTo>
                  <a:lnTo>
                    <a:pt x="235712" y="0"/>
                  </a:lnTo>
                  <a:lnTo>
                    <a:pt x="0" y="235966"/>
                  </a:lnTo>
                  <a:lnTo>
                    <a:pt x="0" y="297205"/>
                  </a:lnTo>
                  <a:lnTo>
                    <a:pt x="296875" y="0"/>
                  </a:lnTo>
                  <a:close/>
                </a:path>
                <a:path w="1880234" h="1400175">
                  <a:moveTo>
                    <a:pt x="560743" y="0"/>
                  </a:moveTo>
                  <a:lnTo>
                    <a:pt x="499579" y="0"/>
                  </a:lnTo>
                  <a:lnTo>
                    <a:pt x="0" y="500113"/>
                  </a:lnTo>
                  <a:lnTo>
                    <a:pt x="0" y="561352"/>
                  </a:lnTo>
                  <a:lnTo>
                    <a:pt x="560743" y="0"/>
                  </a:lnTo>
                  <a:close/>
                </a:path>
                <a:path w="1880234" h="1400175">
                  <a:moveTo>
                    <a:pt x="824623" y="0"/>
                  </a:moveTo>
                  <a:lnTo>
                    <a:pt x="763460" y="0"/>
                  </a:lnTo>
                  <a:lnTo>
                    <a:pt x="0" y="764286"/>
                  </a:lnTo>
                  <a:lnTo>
                    <a:pt x="0" y="825512"/>
                  </a:lnTo>
                  <a:lnTo>
                    <a:pt x="824623" y="0"/>
                  </a:lnTo>
                  <a:close/>
                </a:path>
                <a:path w="1880234" h="1400175">
                  <a:moveTo>
                    <a:pt x="1088478" y="0"/>
                  </a:moveTo>
                  <a:lnTo>
                    <a:pt x="1027303" y="0"/>
                  </a:lnTo>
                  <a:lnTo>
                    <a:pt x="0" y="1028407"/>
                  </a:lnTo>
                  <a:lnTo>
                    <a:pt x="0" y="1089647"/>
                  </a:lnTo>
                  <a:lnTo>
                    <a:pt x="1088478" y="0"/>
                  </a:lnTo>
                  <a:close/>
                </a:path>
                <a:path w="1880234" h="1400175">
                  <a:moveTo>
                    <a:pt x="1352334" y="0"/>
                  </a:moveTo>
                  <a:lnTo>
                    <a:pt x="1291170" y="0"/>
                  </a:lnTo>
                  <a:lnTo>
                    <a:pt x="0" y="1292555"/>
                  </a:lnTo>
                  <a:lnTo>
                    <a:pt x="0" y="1353794"/>
                  </a:lnTo>
                  <a:lnTo>
                    <a:pt x="1352334" y="0"/>
                  </a:lnTo>
                  <a:close/>
                </a:path>
                <a:path w="1880234" h="1400175">
                  <a:moveTo>
                    <a:pt x="1616176" y="0"/>
                  </a:moveTo>
                  <a:lnTo>
                    <a:pt x="1555000" y="0"/>
                  </a:lnTo>
                  <a:lnTo>
                    <a:pt x="156438" y="1400060"/>
                  </a:lnTo>
                  <a:lnTo>
                    <a:pt x="217614" y="1400060"/>
                  </a:lnTo>
                  <a:lnTo>
                    <a:pt x="1616176" y="0"/>
                  </a:lnTo>
                  <a:close/>
                </a:path>
                <a:path w="1880234" h="1400175">
                  <a:moveTo>
                    <a:pt x="1880031" y="0"/>
                  </a:moveTo>
                  <a:lnTo>
                    <a:pt x="1818868" y="0"/>
                  </a:lnTo>
                  <a:lnTo>
                    <a:pt x="420306" y="1400060"/>
                  </a:lnTo>
                  <a:lnTo>
                    <a:pt x="481469" y="1400060"/>
                  </a:lnTo>
                  <a:lnTo>
                    <a:pt x="1880031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55229" y="1743264"/>
              <a:ext cx="1972310" cy="1400175"/>
            </a:xfrm>
            <a:custGeom>
              <a:avLst/>
              <a:gdLst/>
              <a:ahLst/>
              <a:cxnLst/>
              <a:rect l="l" t="t" r="r" b="b"/>
              <a:pathLst>
                <a:path w="1972309" h="1400175">
                  <a:moveTo>
                    <a:pt x="124790" y="0"/>
                  </a:moveTo>
                  <a:lnTo>
                    <a:pt x="63614" y="0"/>
                  </a:lnTo>
                  <a:lnTo>
                    <a:pt x="0" y="63690"/>
                  </a:lnTo>
                  <a:lnTo>
                    <a:pt x="0" y="124917"/>
                  </a:lnTo>
                  <a:lnTo>
                    <a:pt x="124790" y="0"/>
                  </a:lnTo>
                  <a:close/>
                </a:path>
                <a:path w="1972309" h="1400175">
                  <a:moveTo>
                    <a:pt x="388645" y="0"/>
                  </a:moveTo>
                  <a:lnTo>
                    <a:pt x="327482" y="0"/>
                  </a:lnTo>
                  <a:lnTo>
                    <a:pt x="0" y="327837"/>
                  </a:lnTo>
                  <a:lnTo>
                    <a:pt x="0" y="389064"/>
                  </a:lnTo>
                  <a:lnTo>
                    <a:pt x="388645" y="0"/>
                  </a:lnTo>
                  <a:close/>
                </a:path>
                <a:path w="1972309" h="1400175">
                  <a:moveTo>
                    <a:pt x="652500" y="0"/>
                  </a:moveTo>
                  <a:lnTo>
                    <a:pt x="591337" y="0"/>
                  </a:lnTo>
                  <a:lnTo>
                    <a:pt x="0" y="591972"/>
                  </a:lnTo>
                  <a:lnTo>
                    <a:pt x="0" y="653211"/>
                  </a:lnTo>
                  <a:lnTo>
                    <a:pt x="652500" y="0"/>
                  </a:lnTo>
                  <a:close/>
                </a:path>
                <a:path w="1972309" h="1400175">
                  <a:moveTo>
                    <a:pt x="916343" y="0"/>
                  </a:moveTo>
                  <a:lnTo>
                    <a:pt x="855167" y="0"/>
                  </a:lnTo>
                  <a:lnTo>
                    <a:pt x="0" y="856094"/>
                  </a:lnTo>
                  <a:lnTo>
                    <a:pt x="0" y="917321"/>
                  </a:lnTo>
                  <a:lnTo>
                    <a:pt x="916343" y="0"/>
                  </a:lnTo>
                  <a:close/>
                </a:path>
                <a:path w="1972309" h="1400175">
                  <a:moveTo>
                    <a:pt x="1180198" y="0"/>
                  </a:moveTo>
                  <a:lnTo>
                    <a:pt x="1119035" y="0"/>
                  </a:lnTo>
                  <a:lnTo>
                    <a:pt x="0" y="1120241"/>
                  </a:lnTo>
                  <a:lnTo>
                    <a:pt x="0" y="1181468"/>
                  </a:lnTo>
                  <a:lnTo>
                    <a:pt x="1180198" y="0"/>
                  </a:lnTo>
                  <a:close/>
                </a:path>
                <a:path w="1972309" h="1400175">
                  <a:moveTo>
                    <a:pt x="1444066" y="0"/>
                  </a:moveTo>
                  <a:lnTo>
                    <a:pt x="1382890" y="0"/>
                  </a:lnTo>
                  <a:lnTo>
                    <a:pt x="0" y="1384388"/>
                  </a:lnTo>
                  <a:lnTo>
                    <a:pt x="0" y="1400060"/>
                  </a:lnTo>
                  <a:lnTo>
                    <a:pt x="45504" y="1400060"/>
                  </a:lnTo>
                  <a:lnTo>
                    <a:pt x="1444066" y="0"/>
                  </a:lnTo>
                  <a:close/>
                </a:path>
                <a:path w="1972309" h="1400175">
                  <a:moveTo>
                    <a:pt x="1707946" y="0"/>
                  </a:moveTo>
                  <a:lnTo>
                    <a:pt x="1646770" y="0"/>
                  </a:lnTo>
                  <a:lnTo>
                    <a:pt x="248208" y="1400060"/>
                  </a:lnTo>
                  <a:lnTo>
                    <a:pt x="309384" y="1400060"/>
                  </a:lnTo>
                  <a:lnTo>
                    <a:pt x="1707946" y="0"/>
                  </a:lnTo>
                  <a:close/>
                </a:path>
                <a:path w="1972309" h="1400175">
                  <a:moveTo>
                    <a:pt x="1971789" y="0"/>
                  </a:moveTo>
                  <a:lnTo>
                    <a:pt x="1910626" y="0"/>
                  </a:lnTo>
                  <a:lnTo>
                    <a:pt x="512064" y="1400060"/>
                  </a:lnTo>
                  <a:lnTo>
                    <a:pt x="573227" y="1400060"/>
                  </a:lnTo>
                  <a:lnTo>
                    <a:pt x="1971789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941157" y="1743264"/>
              <a:ext cx="3307079" cy="1400175"/>
            </a:xfrm>
            <a:custGeom>
              <a:avLst/>
              <a:gdLst/>
              <a:ahLst/>
              <a:cxnLst/>
              <a:rect l="l" t="t" r="r" b="b"/>
              <a:pathLst>
                <a:path w="3307080" h="1400175">
                  <a:moveTo>
                    <a:pt x="1459738" y="0"/>
                  </a:moveTo>
                  <a:lnTo>
                    <a:pt x="1398562" y="0"/>
                  </a:lnTo>
                  <a:lnTo>
                    <a:pt x="0" y="1400060"/>
                  </a:lnTo>
                  <a:lnTo>
                    <a:pt x="61175" y="1400060"/>
                  </a:lnTo>
                  <a:lnTo>
                    <a:pt x="1459738" y="0"/>
                  </a:lnTo>
                  <a:close/>
                </a:path>
                <a:path w="3307080" h="1400175">
                  <a:moveTo>
                    <a:pt x="1723580" y="0"/>
                  </a:moveTo>
                  <a:lnTo>
                    <a:pt x="1662404" y="0"/>
                  </a:lnTo>
                  <a:lnTo>
                    <a:pt x="263842" y="1400060"/>
                  </a:lnTo>
                  <a:lnTo>
                    <a:pt x="325018" y="1400060"/>
                  </a:lnTo>
                  <a:lnTo>
                    <a:pt x="1723580" y="0"/>
                  </a:lnTo>
                  <a:close/>
                </a:path>
                <a:path w="3307080" h="1400175">
                  <a:moveTo>
                    <a:pt x="1987423" y="0"/>
                  </a:moveTo>
                  <a:lnTo>
                    <a:pt x="1926247" y="0"/>
                  </a:lnTo>
                  <a:lnTo>
                    <a:pt x="527685" y="1400060"/>
                  </a:lnTo>
                  <a:lnTo>
                    <a:pt x="588860" y="1400060"/>
                  </a:lnTo>
                  <a:lnTo>
                    <a:pt x="1987423" y="0"/>
                  </a:lnTo>
                  <a:close/>
                </a:path>
                <a:path w="3307080" h="1400175">
                  <a:moveTo>
                    <a:pt x="2251291" y="0"/>
                  </a:moveTo>
                  <a:lnTo>
                    <a:pt x="2190115" y="0"/>
                  </a:lnTo>
                  <a:lnTo>
                    <a:pt x="791552" y="1400060"/>
                  </a:lnTo>
                  <a:lnTo>
                    <a:pt x="852728" y="1400060"/>
                  </a:lnTo>
                  <a:lnTo>
                    <a:pt x="2251291" y="0"/>
                  </a:lnTo>
                  <a:close/>
                </a:path>
                <a:path w="3307080" h="1400175">
                  <a:moveTo>
                    <a:pt x="2515171" y="0"/>
                  </a:moveTo>
                  <a:lnTo>
                    <a:pt x="2453995" y="0"/>
                  </a:lnTo>
                  <a:lnTo>
                    <a:pt x="1055433" y="1400060"/>
                  </a:lnTo>
                  <a:lnTo>
                    <a:pt x="1116609" y="1400060"/>
                  </a:lnTo>
                  <a:lnTo>
                    <a:pt x="2515171" y="0"/>
                  </a:lnTo>
                  <a:close/>
                </a:path>
                <a:path w="3307080" h="1400175">
                  <a:moveTo>
                    <a:pt x="2779014" y="0"/>
                  </a:moveTo>
                  <a:lnTo>
                    <a:pt x="2717838" y="0"/>
                  </a:lnTo>
                  <a:lnTo>
                    <a:pt x="1319276" y="1400060"/>
                  </a:lnTo>
                  <a:lnTo>
                    <a:pt x="1380451" y="1400060"/>
                  </a:lnTo>
                  <a:lnTo>
                    <a:pt x="2779014" y="0"/>
                  </a:lnTo>
                  <a:close/>
                </a:path>
                <a:path w="3307080" h="1400175">
                  <a:moveTo>
                    <a:pt x="3042869" y="0"/>
                  </a:moveTo>
                  <a:lnTo>
                    <a:pt x="2981706" y="0"/>
                  </a:lnTo>
                  <a:lnTo>
                    <a:pt x="1583143" y="1400060"/>
                  </a:lnTo>
                  <a:lnTo>
                    <a:pt x="1644307" y="1400060"/>
                  </a:lnTo>
                  <a:lnTo>
                    <a:pt x="3042869" y="0"/>
                  </a:lnTo>
                  <a:close/>
                </a:path>
                <a:path w="3307080" h="1400175">
                  <a:moveTo>
                    <a:pt x="3306724" y="0"/>
                  </a:moveTo>
                  <a:lnTo>
                    <a:pt x="3245548" y="0"/>
                  </a:lnTo>
                  <a:lnTo>
                    <a:pt x="1846986" y="1400060"/>
                  </a:lnTo>
                  <a:lnTo>
                    <a:pt x="1908162" y="1400060"/>
                  </a:lnTo>
                  <a:lnTo>
                    <a:pt x="3306724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32914" y="1743264"/>
              <a:ext cx="3255645" cy="1400175"/>
            </a:xfrm>
            <a:custGeom>
              <a:avLst/>
              <a:gdLst/>
              <a:ahLst/>
              <a:cxnLst/>
              <a:rect l="l" t="t" r="r" b="b"/>
              <a:pathLst>
                <a:path w="3255644" h="1400175">
                  <a:moveTo>
                    <a:pt x="1459725" y="0"/>
                  </a:moveTo>
                  <a:lnTo>
                    <a:pt x="1398562" y="0"/>
                  </a:lnTo>
                  <a:lnTo>
                    <a:pt x="0" y="1400060"/>
                  </a:lnTo>
                  <a:lnTo>
                    <a:pt x="61163" y="1400060"/>
                  </a:lnTo>
                  <a:lnTo>
                    <a:pt x="1459725" y="0"/>
                  </a:lnTo>
                  <a:close/>
                </a:path>
                <a:path w="3255644" h="1400175">
                  <a:moveTo>
                    <a:pt x="1723580" y="0"/>
                  </a:moveTo>
                  <a:lnTo>
                    <a:pt x="1662404" y="0"/>
                  </a:lnTo>
                  <a:lnTo>
                    <a:pt x="263842" y="1400060"/>
                  </a:lnTo>
                  <a:lnTo>
                    <a:pt x="325018" y="1400060"/>
                  </a:lnTo>
                  <a:lnTo>
                    <a:pt x="1723580" y="0"/>
                  </a:lnTo>
                  <a:close/>
                </a:path>
                <a:path w="3255644" h="1400175">
                  <a:moveTo>
                    <a:pt x="1987435" y="0"/>
                  </a:moveTo>
                  <a:lnTo>
                    <a:pt x="1926272" y="0"/>
                  </a:lnTo>
                  <a:lnTo>
                    <a:pt x="527710" y="1400060"/>
                  </a:lnTo>
                  <a:lnTo>
                    <a:pt x="588873" y="1400060"/>
                  </a:lnTo>
                  <a:lnTo>
                    <a:pt x="1987435" y="0"/>
                  </a:lnTo>
                  <a:close/>
                </a:path>
                <a:path w="3255644" h="1400175">
                  <a:moveTo>
                    <a:pt x="2251303" y="0"/>
                  </a:moveTo>
                  <a:lnTo>
                    <a:pt x="2190127" y="0"/>
                  </a:lnTo>
                  <a:lnTo>
                    <a:pt x="791565" y="1400060"/>
                  </a:lnTo>
                  <a:lnTo>
                    <a:pt x="852741" y="1400060"/>
                  </a:lnTo>
                  <a:lnTo>
                    <a:pt x="2251303" y="0"/>
                  </a:lnTo>
                  <a:close/>
                </a:path>
                <a:path w="3255644" h="1400175">
                  <a:moveTo>
                    <a:pt x="2515133" y="0"/>
                  </a:moveTo>
                  <a:lnTo>
                    <a:pt x="2453970" y="0"/>
                  </a:lnTo>
                  <a:lnTo>
                    <a:pt x="1055408" y="1400060"/>
                  </a:lnTo>
                  <a:lnTo>
                    <a:pt x="1116571" y="1400060"/>
                  </a:lnTo>
                  <a:lnTo>
                    <a:pt x="2515133" y="0"/>
                  </a:lnTo>
                  <a:close/>
                </a:path>
                <a:path w="3255644" h="1400175">
                  <a:moveTo>
                    <a:pt x="2779001" y="0"/>
                  </a:moveTo>
                  <a:lnTo>
                    <a:pt x="2717838" y="0"/>
                  </a:lnTo>
                  <a:lnTo>
                    <a:pt x="1319276" y="1400060"/>
                  </a:lnTo>
                  <a:lnTo>
                    <a:pt x="1380439" y="1400060"/>
                  </a:lnTo>
                  <a:lnTo>
                    <a:pt x="2779001" y="0"/>
                  </a:lnTo>
                  <a:close/>
                </a:path>
                <a:path w="3255644" h="1400175">
                  <a:moveTo>
                    <a:pt x="3042843" y="0"/>
                  </a:moveTo>
                  <a:lnTo>
                    <a:pt x="2981668" y="0"/>
                  </a:lnTo>
                  <a:lnTo>
                    <a:pt x="1583105" y="1400060"/>
                  </a:lnTo>
                  <a:lnTo>
                    <a:pt x="1644281" y="1400060"/>
                  </a:lnTo>
                  <a:lnTo>
                    <a:pt x="3042843" y="0"/>
                  </a:lnTo>
                  <a:close/>
                </a:path>
                <a:path w="3255644" h="1400175">
                  <a:moveTo>
                    <a:pt x="3255073" y="0"/>
                  </a:moveTo>
                  <a:lnTo>
                    <a:pt x="3245535" y="0"/>
                  </a:lnTo>
                  <a:lnTo>
                    <a:pt x="1846973" y="1400060"/>
                  </a:lnTo>
                  <a:lnTo>
                    <a:pt x="1908149" y="1400060"/>
                  </a:lnTo>
                  <a:lnTo>
                    <a:pt x="3255073" y="51676"/>
                  </a:lnTo>
                  <a:lnTo>
                    <a:pt x="3255073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51465" y="1905469"/>
              <a:ext cx="1236980" cy="1238250"/>
            </a:xfrm>
            <a:custGeom>
              <a:avLst/>
              <a:gdLst/>
              <a:ahLst/>
              <a:cxnLst/>
              <a:rect l="l" t="t" r="r" b="b"/>
              <a:pathLst>
                <a:path w="1236980" h="1238250">
                  <a:moveTo>
                    <a:pt x="1236522" y="1056551"/>
                  </a:moveTo>
                  <a:lnTo>
                    <a:pt x="1055420" y="1237856"/>
                  </a:lnTo>
                  <a:lnTo>
                    <a:pt x="1116596" y="1237856"/>
                  </a:lnTo>
                  <a:lnTo>
                    <a:pt x="1236522" y="1117790"/>
                  </a:lnTo>
                  <a:lnTo>
                    <a:pt x="1236522" y="1056551"/>
                  </a:lnTo>
                  <a:close/>
                </a:path>
                <a:path w="1236980" h="1238250">
                  <a:moveTo>
                    <a:pt x="1236522" y="792416"/>
                  </a:moveTo>
                  <a:lnTo>
                    <a:pt x="791565" y="1237856"/>
                  </a:lnTo>
                  <a:lnTo>
                    <a:pt x="852728" y="1237856"/>
                  </a:lnTo>
                  <a:lnTo>
                    <a:pt x="1236522" y="853655"/>
                  </a:lnTo>
                  <a:lnTo>
                    <a:pt x="1236522" y="792416"/>
                  </a:lnTo>
                  <a:close/>
                </a:path>
                <a:path w="1236980" h="1238250">
                  <a:moveTo>
                    <a:pt x="1236522" y="528294"/>
                  </a:moveTo>
                  <a:lnTo>
                    <a:pt x="527723" y="1237856"/>
                  </a:lnTo>
                  <a:lnTo>
                    <a:pt x="588899" y="1237856"/>
                  </a:lnTo>
                  <a:lnTo>
                    <a:pt x="1236522" y="589534"/>
                  </a:lnTo>
                  <a:lnTo>
                    <a:pt x="1236522" y="528294"/>
                  </a:lnTo>
                  <a:close/>
                </a:path>
                <a:path w="1236980" h="1238250">
                  <a:moveTo>
                    <a:pt x="1236522" y="264134"/>
                  </a:moveTo>
                  <a:lnTo>
                    <a:pt x="263842" y="1237856"/>
                  </a:lnTo>
                  <a:lnTo>
                    <a:pt x="325018" y="1237856"/>
                  </a:lnTo>
                  <a:lnTo>
                    <a:pt x="1236522" y="325361"/>
                  </a:lnTo>
                  <a:lnTo>
                    <a:pt x="1236522" y="264134"/>
                  </a:lnTo>
                  <a:close/>
                </a:path>
                <a:path w="1236980" h="1238250">
                  <a:moveTo>
                    <a:pt x="1236522" y="0"/>
                  </a:moveTo>
                  <a:lnTo>
                    <a:pt x="0" y="1237856"/>
                  </a:lnTo>
                  <a:lnTo>
                    <a:pt x="61175" y="1237856"/>
                  </a:lnTo>
                  <a:lnTo>
                    <a:pt x="1236522" y="61239"/>
                  </a:lnTo>
                  <a:lnTo>
                    <a:pt x="1236522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43222" y="1997315"/>
              <a:ext cx="1144905" cy="1146175"/>
            </a:xfrm>
            <a:custGeom>
              <a:avLst/>
              <a:gdLst/>
              <a:ahLst/>
              <a:cxnLst/>
              <a:rect l="l" t="t" r="r" b="b"/>
              <a:pathLst>
                <a:path w="1144905" h="1146175">
                  <a:moveTo>
                    <a:pt x="1144765" y="1056538"/>
                  </a:moveTo>
                  <a:lnTo>
                    <a:pt x="1055395" y="1146009"/>
                  </a:lnTo>
                  <a:lnTo>
                    <a:pt x="1116571" y="1146009"/>
                  </a:lnTo>
                  <a:lnTo>
                    <a:pt x="1144765" y="1117777"/>
                  </a:lnTo>
                  <a:lnTo>
                    <a:pt x="1144765" y="1056538"/>
                  </a:lnTo>
                  <a:close/>
                </a:path>
                <a:path w="1144905" h="1146175">
                  <a:moveTo>
                    <a:pt x="1144765" y="792416"/>
                  </a:moveTo>
                  <a:lnTo>
                    <a:pt x="791552" y="1146009"/>
                  </a:lnTo>
                  <a:lnTo>
                    <a:pt x="852728" y="1146009"/>
                  </a:lnTo>
                  <a:lnTo>
                    <a:pt x="1144765" y="853655"/>
                  </a:lnTo>
                  <a:lnTo>
                    <a:pt x="1144765" y="792416"/>
                  </a:lnTo>
                  <a:close/>
                </a:path>
                <a:path w="1144905" h="1146175">
                  <a:moveTo>
                    <a:pt x="1144765" y="528269"/>
                  </a:moveTo>
                  <a:lnTo>
                    <a:pt x="527697" y="1146009"/>
                  </a:lnTo>
                  <a:lnTo>
                    <a:pt x="588860" y="1146009"/>
                  </a:lnTo>
                  <a:lnTo>
                    <a:pt x="1144765" y="589508"/>
                  </a:lnTo>
                  <a:lnTo>
                    <a:pt x="1144765" y="528269"/>
                  </a:lnTo>
                  <a:close/>
                </a:path>
                <a:path w="1144905" h="1146175">
                  <a:moveTo>
                    <a:pt x="1144765" y="264121"/>
                  </a:moveTo>
                  <a:lnTo>
                    <a:pt x="263829" y="1146009"/>
                  </a:lnTo>
                  <a:lnTo>
                    <a:pt x="325005" y="1146009"/>
                  </a:lnTo>
                  <a:lnTo>
                    <a:pt x="1144765" y="325361"/>
                  </a:lnTo>
                  <a:lnTo>
                    <a:pt x="1144765" y="264121"/>
                  </a:lnTo>
                  <a:close/>
                </a:path>
                <a:path w="1144905" h="1146175">
                  <a:moveTo>
                    <a:pt x="1144765" y="0"/>
                  </a:moveTo>
                  <a:lnTo>
                    <a:pt x="0" y="1146009"/>
                  </a:lnTo>
                  <a:lnTo>
                    <a:pt x="61163" y="1146009"/>
                  </a:lnTo>
                  <a:lnTo>
                    <a:pt x="1144765" y="61239"/>
                  </a:lnTo>
                  <a:lnTo>
                    <a:pt x="1144765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572504" y="829702"/>
            <a:ext cx="176530" cy="92075"/>
            <a:chOff x="2572504" y="829702"/>
            <a:chExt cx="176530" cy="92075"/>
          </a:xfrm>
        </p:grpSpPr>
        <p:sp>
          <p:nvSpPr>
            <p:cNvPr id="18" name="object 18"/>
            <p:cNvSpPr/>
            <p:nvPr/>
          </p:nvSpPr>
          <p:spPr>
            <a:xfrm>
              <a:off x="2634806" y="829702"/>
              <a:ext cx="46990" cy="24765"/>
            </a:xfrm>
            <a:custGeom>
              <a:avLst/>
              <a:gdLst/>
              <a:ahLst/>
              <a:cxnLst/>
              <a:rect l="l" t="t" r="r" b="b"/>
              <a:pathLst>
                <a:path w="46989" h="24765">
                  <a:moveTo>
                    <a:pt x="46654" y="22361"/>
                  </a:moveTo>
                  <a:lnTo>
                    <a:pt x="0" y="24299"/>
                  </a:lnTo>
                  <a:lnTo>
                    <a:pt x="22434" y="0"/>
                  </a:lnTo>
                  <a:lnTo>
                    <a:pt x="46654" y="2236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72504" y="872763"/>
              <a:ext cx="176530" cy="48895"/>
            </a:xfrm>
            <a:custGeom>
              <a:avLst/>
              <a:gdLst/>
              <a:ahLst/>
              <a:cxnLst/>
              <a:rect l="l" t="t" r="r" b="b"/>
              <a:pathLst>
                <a:path w="176530" h="48894">
                  <a:moveTo>
                    <a:pt x="176219" y="41401"/>
                  </a:moveTo>
                  <a:lnTo>
                    <a:pt x="0" y="48722"/>
                  </a:lnTo>
                  <a:lnTo>
                    <a:pt x="41537" y="3732"/>
                  </a:lnTo>
                  <a:lnTo>
                    <a:pt x="131375" y="0"/>
                  </a:lnTo>
                  <a:lnTo>
                    <a:pt x="176219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393330" y="989241"/>
            <a:ext cx="549275" cy="126364"/>
            <a:chOff x="2393330" y="989241"/>
            <a:chExt cx="549275" cy="126364"/>
          </a:xfrm>
        </p:grpSpPr>
        <p:sp>
          <p:nvSpPr>
            <p:cNvPr id="21" name="object 21"/>
            <p:cNvSpPr/>
            <p:nvPr/>
          </p:nvSpPr>
          <p:spPr>
            <a:xfrm>
              <a:off x="2455645" y="989241"/>
              <a:ext cx="419734" cy="59055"/>
            </a:xfrm>
            <a:custGeom>
              <a:avLst/>
              <a:gdLst/>
              <a:ahLst/>
              <a:cxnLst/>
              <a:rect l="l" t="t" r="r" b="b"/>
              <a:pathLst>
                <a:path w="419735" h="59055">
                  <a:moveTo>
                    <a:pt x="419240" y="41401"/>
                  </a:moveTo>
                  <a:lnTo>
                    <a:pt x="0" y="58818"/>
                  </a:lnTo>
                  <a:lnTo>
                    <a:pt x="41537" y="13828"/>
                  </a:lnTo>
                  <a:lnTo>
                    <a:pt x="374396" y="0"/>
                  </a:lnTo>
                  <a:lnTo>
                    <a:pt x="419240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93330" y="1051353"/>
              <a:ext cx="549275" cy="64769"/>
            </a:xfrm>
            <a:custGeom>
              <a:avLst/>
              <a:gdLst/>
              <a:ahLst/>
              <a:cxnLst/>
              <a:rect l="l" t="t" r="r" b="b"/>
              <a:pathLst>
                <a:path w="549275" h="64769">
                  <a:moveTo>
                    <a:pt x="548830" y="41401"/>
                  </a:moveTo>
                  <a:lnTo>
                    <a:pt x="0" y="64201"/>
                  </a:lnTo>
                  <a:lnTo>
                    <a:pt x="41537" y="19211"/>
                  </a:lnTo>
                  <a:lnTo>
                    <a:pt x="503986" y="0"/>
                  </a:lnTo>
                  <a:lnTo>
                    <a:pt x="548830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07565" y="1167834"/>
            <a:ext cx="4057015" cy="3222625"/>
            <a:chOff x="1707565" y="1167834"/>
            <a:chExt cx="4057015" cy="3222625"/>
          </a:xfrm>
        </p:grpSpPr>
        <p:sp>
          <p:nvSpPr>
            <p:cNvPr id="24" name="object 24"/>
            <p:cNvSpPr/>
            <p:nvPr/>
          </p:nvSpPr>
          <p:spPr>
            <a:xfrm>
              <a:off x="2097278" y="1167840"/>
              <a:ext cx="1164590" cy="268605"/>
            </a:xfrm>
            <a:custGeom>
              <a:avLst/>
              <a:gdLst/>
              <a:ahLst/>
              <a:cxnLst/>
              <a:rect l="l" t="t" r="r" b="b"/>
              <a:pathLst>
                <a:path w="1164589" h="268605">
                  <a:moveTo>
                    <a:pt x="971042" y="41402"/>
                  </a:moveTo>
                  <a:lnTo>
                    <a:pt x="926198" y="0"/>
                  </a:lnTo>
                  <a:lnTo>
                    <a:pt x="220726" y="29311"/>
                  </a:lnTo>
                  <a:lnTo>
                    <a:pt x="179184" y="74295"/>
                  </a:lnTo>
                  <a:lnTo>
                    <a:pt x="971042" y="41402"/>
                  </a:lnTo>
                  <a:close/>
                </a:path>
                <a:path w="1164589" h="268605">
                  <a:moveTo>
                    <a:pt x="1164488" y="220002"/>
                  </a:moveTo>
                  <a:lnTo>
                    <a:pt x="1119644" y="178600"/>
                  </a:lnTo>
                  <a:lnTo>
                    <a:pt x="41541" y="223393"/>
                  </a:lnTo>
                  <a:lnTo>
                    <a:pt x="0" y="268376"/>
                  </a:lnTo>
                  <a:lnTo>
                    <a:pt x="1164488" y="220002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4165" y="1229935"/>
              <a:ext cx="922019" cy="80010"/>
            </a:xfrm>
            <a:custGeom>
              <a:avLst/>
              <a:gdLst/>
              <a:ahLst/>
              <a:cxnLst/>
              <a:rect l="l" t="t" r="r" b="b"/>
              <a:pathLst>
                <a:path w="922019" h="80009">
                  <a:moveTo>
                    <a:pt x="921422" y="41401"/>
                  </a:moveTo>
                  <a:lnTo>
                    <a:pt x="0" y="79680"/>
                  </a:lnTo>
                  <a:lnTo>
                    <a:pt x="41537" y="34690"/>
                  </a:lnTo>
                  <a:lnTo>
                    <a:pt x="876578" y="0"/>
                  </a:lnTo>
                  <a:lnTo>
                    <a:pt x="921422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18124" y="1525011"/>
              <a:ext cx="1537335" cy="105410"/>
            </a:xfrm>
            <a:custGeom>
              <a:avLst/>
              <a:gdLst/>
              <a:ahLst/>
              <a:cxnLst/>
              <a:rect l="l" t="t" r="r" b="b"/>
              <a:pathLst>
                <a:path w="1537335" h="105410">
                  <a:moveTo>
                    <a:pt x="1537068" y="41400"/>
                  </a:moveTo>
                  <a:lnTo>
                    <a:pt x="0" y="105255"/>
                  </a:lnTo>
                  <a:lnTo>
                    <a:pt x="41536" y="60266"/>
                  </a:lnTo>
                  <a:lnTo>
                    <a:pt x="1492225" y="0"/>
                  </a:lnTo>
                  <a:lnTo>
                    <a:pt x="1537068" y="4140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5009" y="1408507"/>
              <a:ext cx="1294130" cy="95250"/>
            </a:xfrm>
            <a:custGeom>
              <a:avLst/>
              <a:gdLst/>
              <a:ahLst/>
              <a:cxnLst/>
              <a:rect l="l" t="t" r="r" b="b"/>
              <a:pathLst>
                <a:path w="1294129" h="95250">
                  <a:moveTo>
                    <a:pt x="1293995" y="41401"/>
                  </a:moveTo>
                  <a:lnTo>
                    <a:pt x="0" y="95158"/>
                  </a:lnTo>
                  <a:lnTo>
                    <a:pt x="41537" y="50168"/>
                  </a:lnTo>
                  <a:lnTo>
                    <a:pt x="1249152" y="0"/>
                  </a:lnTo>
                  <a:lnTo>
                    <a:pt x="1293995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8950" y="1703598"/>
              <a:ext cx="1910080" cy="121285"/>
            </a:xfrm>
            <a:custGeom>
              <a:avLst/>
              <a:gdLst/>
              <a:ahLst/>
              <a:cxnLst/>
              <a:rect l="l" t="t" r="r" b="b"/>
              <a:pathLst>
                <a:path w="1910079" h="121285">
                  <a:moveTo>
                    <a:pt x="1909679" y="41401"/>
                  </a:moveTo>
                  <a:lnTo>
                    <a:pt x="0" y="120735"/>
                  </a:lnTo>
                  <a:lnTo>
                    <a:pt x="41537" y="75745"/>
                  </a:lnTo>
                  <a:lnTo>
                    <a:pt x="1864835" y="0"/>
                  </a:lnTo>
                  <a:lnTo>
                    <a:pt x="1909679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5837" y="1587094"/>
              <a:ext cx="1666875" cy="111125"/>
            </a:xfrm>
            <a:custGeom>
              <a:avLst/>
              <a:gdLst/>
              <a:ahLst/>
              <a:cxnLst/>
              <a:rect l="l" t="t" r="r" b="b"/>
              <a:pathLst>
                <a:path w="1666875" h="111125">
                  <a:moveTo>
                    <a:pt x="1666601" y="41400"/>
                  </a:moveTo>
                  <a:lnTo>
                    <a:pt x="0" y="110636"/>
                  </a:lnTo>
                  <a:lnTo>
                    <a:pt x="41536" y="65647"/>
                  </a:lnTo>
                  <a:lnTo>
                    <a:pt x="1621759" y="0"/>
                  </a:lnTo>
                  <a:lnTo>
                    <a:pt x="1666601" y="4140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2254" y="1882171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1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1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7565" y="1765683"/>
              <a:ext cx="2008505" cy="123825"/>
            </a:xfrm>
            <a:custGeom>
              <a:avLst/>
              <a:gdLst/>
              <a:ahLst/>
              <a:cxnLst/>
              <a:rect l="l" t="t" r="r" b="b"/>
              <a:pathLst>
                <a:path w="2008504" h="123825">
                  <a:moveTo>
                    <a:pt x="2008310" y="41401"/>
                  </a:moveTo>
                  <a:lnTo>
                    <a:pt x="33362" y="123447"/>
                  </a:lnTo>
                  <a:lnTo>
                    <a:pt x="0" y="92645"/>
                  </a:lnTo>
                  <a:lnTo>
                    <a:pt x="10634" y="81126"/>
                  </a:lnTo>
                  <a:lnTo>
                    <a:pt x="1963466" y="0"/>
                  </a:lnTo>
                  <a:lnTo>
                    <a:pt x="2008310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15689" y="2060758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1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1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9531" y="1944293"/>
              <a:ext cx="2213610" cy="302260"/>
            </a:xfrm>
            <a:custGeom>
              <a:avLst/>
              <a:gdLst/>
              <a:ahLst/>
              <a:cxnLst/>
              <a:rect l="l" t="t" r="r" b="b"/>
              <a:pathLst>
                <a:path w="2213610" h="302260">
                  <a:moveTo>
                    <a:pt x="2019782" y="41402"/>
                  </a:moveTo>
                  <a:lnTo>
                    <a:pt x="1974938" y="0"/>
                  </a:lnTo>
                  <a:lnTo>
                    <a:pt x="0" y="82042"/>
                  </a:lnTo>
                  <a:lnTo>
                    <a:pt x="44843" y="123444"/>
                  </a:lnTo>
                  <a:lnTo>
                    <a:pt x="2019782" y="41402"/>
                  </a:lnTo>
                  <a:close/>
                </a:path>
                <a:path w="2213610" h="302260">
                  <a:moveTo>
                    <a:pt x="2213203" y="219976"/>
                  </a:moveTo>
                  <a:lnTo>
                    <a:pt x="2168360" y="178574"/>
                  </a:lnTo>
                  <a:lnTo>
                    <a:pt x="193421" y="260616"/>
                  </a:lnTo>
                  <a:lnTo>
                    <a:pt x="238264" y="302018"/>
                  </a:lnTo>
                  <a:lnTo>
                    <a:pt x="2213203" y="219976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10409" y="2240546"/>
              <a:ext cx="2213610" cy="302260"/>
            </a:xfrm>
            <a:custGeom>
              <a:avLst/>
              <a:gdLst/>
              <a:ahLst/>
              <a:cxnLst/>
              <a:rect l="l" t="t" r="r" b="b"/>
              <a:pathLst>
                <a:path w="2213610" h="302260">
                  <a:moveTo>
                    <a:pt x="2019795" y="41402"/>
                  </a:moveTo>
                  <a:lnTo>
                    <a:pt x="1974951" y="0"/>
                  </a:lnTo>
                  <a:lnTo>
                    <a:pt x="0" y="82042"/>
                  </a:lnTo>
                  <a:lnTo>
                    <a:pt x="44843" y="123444"/>
                  </a:lnTo>
                  <a:lnTo>
                    <a:pt x="2019795" y="41402"/>
                  </a:lnTo>
                  <a:close/>
                </a:path>
                <a:path w="2213610" h="302260">
                  <a:moveTo>
                    <a:pt x="2213216" y="219976"/>
                  </a:moveTo>
                  <a:lnTo>
                    <a:pt x="2168372" y="178574"/>
                  </a:lnTo>
                  <a:lnTo>
                    <a:pt x="193421" y="260616"/>
                  </a:lnTo>
                  <a:lnTo>
                    <a:pt x="238264" y="302018"/>
                  </a:lnTo>
                  <a:lnTo>
                    <a:pt x="2213216" y="219976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77680" y="2302639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1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1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7261" y="2597692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1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1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71102" y="2481217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1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1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90696" y="2776280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1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1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4536" y="2659806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1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1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84147" y="2954882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1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1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57973" y="2838394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0" y="41400"/>
                  </a:moveTo>
                  <a:lnTo>
                    <a:pt x="44842" y="123446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0" y="4140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77566" y="3133456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0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0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51390" y="3016965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1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1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70998" y="3312043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0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0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44829" y="3195556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0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0" y="41401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64421" y="3490621"/>
              <a:ext cx="2019935" cy="123825"/>
            </a:xfrm>
            <a:custGeom>
              <a:avLst/>
              <a:gdLst/>
              <a:ahLst/>
              <a:cxnLst/>
              <a:rect l="l" t="t" r="r" b="b"/>
              <a:pathLst>
                <a:path w="2019935" h="123825">
                  <a:moveTo>
                    <a:pt x="2019790" y="41401"/>
                  </a:moveTo>
                  <a:lnTo>
                    <a:pt x="44843" y="123447"/>
                  </a:lnTo>
                  <a:lnTo>
                    <a:pt x="0" y="82045"/>
                  </a:lnTo>
                  <a:lnTo>
                    <a:pt x="1974947" y="0"/>
                  </a:lnTo>
                  <a:lnTo>
                    <a:pt x="2019790" y="41401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38245" y="3374135"/>
              <a:ext cx="2213610" cy="302260"/>
            </a:xfrm>
            <a:custGeom>
              <a:avLst/>
              <a:gdLst/>
              <a:ahLst/>
              <a:cxnLst/>
              <a:rect l="l" t="t" r="r" b="b"/>
              <a:pathLst>
                <a:path w="2213610" h="302260">
                  <a:moveTo>
                    <a:pt x="2019782" y="41402"/>
                  </a:moveTo>
                  <a:lnTo>
                    <a:pt x="1974938" y="0"/>
                  </a:lnTo>
                  <a:lnTo>
                    <a:pt x="0" y="82042"/>
                  </a:lnTo>
                  <a:lnTo>
                    <a:pt x="44843" y="123444"/>
                  </a:lnTo>
                  <a:lnTo>
                    <a:pt x="2019782" y="41402"/>
                  </a:lnTo>
                  <a:close/>
                </a:path>
                <a:path w="2213610" h="302260">
                  <a:moveTo>
                    <a:pt x="2213216" y="219989"/>
                  </a:moveTo>
                  <a:lnTo>
                    <a:pt x="2168372" y="178587"/>
                  </a:lnTo>
                  <a:lnTo>
                    <a:pt x="193433" y="260629"/>
                  </a:lnTo>
                  <a:lnTo>
                    <a:pt x="238277" y="302031"/>
                  </a:lnTo>
                  <a:lnTo>
                    <a:pt x="2213216" y="219989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57460" y="3668851"/>
              <a:ext cx="2007235" cy="302260"/>
            </a:xfrm>
            <a:custGeom>
              <a:avLst/>
              <a:gdLst/>
              <a:ahLst/>
              <a:cxnLst/>
              <a:rect l="l" t="t" r="r" b="b"/>
              <a:pathLst>
                <a:path w="2007235" h="302260">
                  <a:moveTo>
                    <a:pt x="1857667" y="191477"/>
                  </a:moveTo>
                  <a:lnTo>
                    <a:pt x="193421" y="260616"/>
                  </a:lnTo>
                  <a:lnTo>
                    <a:pt x="238264" y="302018"/>
                  </a:lnTo>
                  <a:lnTo>
                    <a:pt x="1816125" y="236474"/>
                  </a:lnTo>
                  <a:lnTo>
                    <a:pt x="1857667" y="191477"/>
                  </a:lnTo>
                  <a:close/>
                </a:path>
                <a:path w="2007235" h="302260">
                  <a:moveTo>
                    <a:pt x="2007069" y="29654"/>
                  </a:moveTo>
                  <a:lnTo>
                    <a:pt x="1974938" y="0"/>
                  </a:lnTo>
                  <a:lnTo>
                    <a:pt x="0" y="82042"/>
                  </a:lnTo>
                  <a:lnTo>
                    <a:pt x="44843" y="123444"/>
                  </a:lnTo>
                  <a:lnTo>
                    <a:pt x="1995284" y="42418"/>
                  </a:lnTo>
                  <a:lnTo>
                    <a:pt x="2007069" y="29654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24723" y="3733756"/>
              <a:ext cx="1907539" cy="120650"/>
            </a:xfrm>
            <a:custGeom>
              <a:avLst/>
              <a:gdLst/>
              <a:ahLst/>
              <a:cxnLst/>
              <a:rect l="l" t="t" r="r" b="b"/>
              <a:pathLst>
                <a:path w="1907539" h="120650">
                  <a:moveTo>
                    <a:pt x="1865730" y="44990"/>
                  </a:moveTo>
                  <a:lnTo>
                    <a:pt x="44843" y="120635"/>
                  </a:lnTo>
                  <a:lnTo>
                    <a:pt x="0" y="79233"/>
                  </a:lnTo>
                  <a:lnTo>
                    <a:pt x="1907267" y="0"/>
                  </a:lnTo>
                  <a:lnTo>
                    <a:pt x="1865730" y="4499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44331" y="4054408"/>
              <a:ext cx="1292225" cy="95250"/>
            </a:xfrm>
            <a:custGeom>
              <a:avLst/>
              <a:gdLst/>
              <a:ahLst/>
              <a:cxnLst/>
              <a:rect l="l" t="t" r="r" b="b"/>
              <a:pathLst>
                <a:path w="1292225" h="95250">
                  <a:moveTo>
                    <a:pt x="1250078" y="44990"/>
                  </a:moveTo>
                  <a:lnTo>
                    <a:pt x="44843" y="95059"/>
                  </a:lnTo>
                  <a:lnTo>
                    <a:pt x="0" y="53657"/>
                  </a:lnTo>
                  <a:lnTo>
                    <a:pt x="1291615" y="0"/>
                  </a:lnTo>
                  <a:lnTo>
                    <a:pt x="1250078" y="4499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18142" y="3927805"/>
              <a:ext cx="1534795" cy="105410"/>
            </a:xfrm>
            <a:custGeom>
              <a:avLst/>
              <a:gdLst/>
              <a:ahLst/>
              <a:cxnLst/>
              <a:rect l="l" t="t" r="r" b="b"/>
              <a:pathLst>
                <a:path w="1534795" h="105410">
                  <a:moveTo>
                    <a:pt x="1493152" y="44990"/>
                  </a:moveTo>
                  <a:lnTo>
                    <a:pt x="44843" y="105157"/>
                  </a:lnTo>
                  <a:lnTo>
                    <a:pt x="0" y="63755"/>
                  </a:lnTo>
                  <a:lnTo>
                    <a:pt x="1534689" y="0"/>
                  </a:lnTo>
                  <a:lnTo>
                    <a:pt x="1493152" y="4499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37749" y="4248459"/>
              <a:ext cx="919480" cy="80010"/>
            </a:xfrm>
            <a:custGeom>
              <a:avLst/>
              <a:gdLst/>
              <a:ahLst/>
              <a:cxnLst/>
              <a:rect l="l" t="t" r="r" b="b"/>
              <a:pathLst>
                <a:path w="919479" h="80010">
                  <a:moveTo>
                    <a:pt x="877504" y="44990"/>
                  </a:moveTo>
                  <a:lnTo>
                    <a:pt x="44843" y="79581"/>
                  </a:lnTo>
                  <a:lnTo>
                    <a:pt x="0" y="38179"/>
                  </a:lnTo>
                  <a:lnTo>
                    <a:pt x="919041" y="0"/>
                  </a:lnTo>
                  <a:lnTo>
                    <a:pt x="877504" y="4499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11574" y="4121886"/>
              <a:ext cx="1162685" cy="268605"/>
            </a:xfrm>
            <a:custGeom>
              <a:avLst/>
              <a:gdLst/>
              <a:ahLst/>
              <a:cxnLst/>
              <a:rect l="l" t="t" r="r" b="b"/>
              <a:pathLst>
                <a:path w="1162685" h="268604">
                  <a:moveTo>
                    <a:pt x="982903" y="194056"/>
                  </a:moveTo>
                  <a:lnTo>
                    <a:pt x="193433" y="226860"/>
                  </a:lnTo>
                  <a:lnTo>
                    <a:pt x="238277" y="268262"/>
                  </a:lnTo>
                  <a:lnTo>
                    <a:pt x="941374" y="239052"/>
                  </a:lnTo>
                  <a:lnTo>
                    <a:pt x="982903" y="194056"/>
                  </a:lnTo>
                  <a:close/>
                </a:path>
                <a:path w="1162685" h="268604">
                  <a:moveTo>
                    <a:pt x="1162075" y="0"/>
                  </a:moveTo>
                  <a:lnTo>
                    <a:pt x="0" y="48272"/>
                  </a:lnTo>
                  <a:lnTo>
                    <a:pt x="44843" y="89674"/>
                  </a:lnTo>
                  <a:lnTo>
                    <a:pt x="1120546" y="44983"/>
                  </a:lnTo>
                  <a:lnTo>
                    <a:pt x="1162075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4531182" y="4442523"/>
            <a:ext cx="546735" cy="126364"/>
            <a:chOff x="4531182" y="4442523"/>
            <a:chExt cx="546735" cy="126364"/>
          </a:xfrm>
        </p:grpSpPr>
        <p:sp>
          <p:nvSpPr>
            <p:cNvPr id="55" name="object 55"/>
            <p:cNvSpPr/>
            <p:nvPr/>
          </p:nvSpPr>
          <p:spPr>
            <a:xfrm>
              <a:off x="4531182" y="4442523"/>
              <a:ext cx="546735" cy="64135"/>
            </a:xfrm>
            <a:custGeom>
              <a:avLst/>
              <a:gdLst/>
              <a:ahLst/>
              <a:cxnLst/>
              <a:rect l="l" t="t" r="r" b="b"/>
              <a:pathLst>
                <a:path w="546735" h="64135">
                  <a:moveTo>
                    <a:pt x="504902" y="44990"/>
                  </a:moveTo>
                  <a:lnTo>
                    <a:pt x="44843" y="64102"/>
                  </a:lnTo>
                  <a:lnTo>
                    <a:pt x="0" y="22700"/>
                  </a:lnTo>
                  <a:lnTo>
                    <a:pt x="546440" y="0"/>
                  </a:lnTo>
                  <a:lnTo>
                    <a:pt x="504902" y="4499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98428" y="4509991"/>
              <a:ext cx="417195" cy="59055"/>
            </a:xfrm>
            <a:custGeom>
              <a:avLst/>
              <a:gdLst/>
              <a:ahLst/>
              <a:cxnLst/>
              <a:rect l="l" t="t" r="r" b="b"/>
              <a:pathLst>
                <a:path w="417195" h="59054">
                  <a:moveTo>
                    <a:pt x="375366" y="44990"/>
                  </a:moveTo>
                  <a:lnTo>
                    <a:pt x="44843" y="58721"/>
                  </a:lnTo>
                  <a:lnTo>
                    <a:pt x="0" y="17319"/>
                  </a:lnTo>
                  <a:lnTo>
                    <a:pt x="416903" y="0"/>
                  </a:lnTo>
                  <a:lnTo>
                    <a:pt x="375366" y="4499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724615" y="4636590"/>
            <a:ext cx="173990" cy="90805"/>
            <a:chOff x="4724615" y="4636590"/>
            <a:chExt cx="173990" cy="90805"/>
          </a:xfrm>
        </p:grpSpPr>
        <p:sp>
          <p:nvSpPr>
            <p:cNvPr id="58" name="object 58"/>
            <p:cNvSpPr/>
            <p:nvPr/>
          </p:nvSpPr>
          <p:spPr>
            <a:xfrm>
              <a:off x="4724615" y="4636590"/>
              <a:ext cx="173990" cy="48895"/>
            </a:xfrm>
            <a:custGeom>
              <a:avLst/>
              <a:gdLst/>
              <a:ahLst/>
              <a:cxnLst/>
              <a:rect l="l" t="t" r="r" b="b"/>
              <a:pathLst>
                <a:path w="173989" h="48895">
                  <a:moveTo>
                    <a:pt x="132297" y="44990"/>
                  </a:moveTo>
                  <a:lnTo>
                    <a:pt x="44843" y="48623"/>
                  </a:lnTo>
                  <a:lnTo>
                    <a:pt x="0" y="7221"/>
                  </a:lnTo>
                  <a:lnTo>
                    <a:pt x="173835" y="0"/>
                  </a:lnTo>
                  <a:lnTo>
                    <a:pt x="132297" y="4499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91865" y="4704060"/>
              <a:ext cx="44450" cy="23495"/>
            </a:xfrm>
            <a:custGeom>
              <a:avLst/>
              <a:gdLst/>
              <a:ahLst/>
              <a:cxnLst/>
              <a:rect l="l" t="t" r="r" b="b"/>
              <a:pathLst>
                <a:path w="44450" h="23495">
                  <a:moveTo>
                    <a:pt x="22993" y="23069"/>
                  </a:moveTo>
                  <a:lnTo>
                    <a:pt x="0" y="1840"/>
                  </a:lnTo>
                  <a:lnTo>
                    <a:pt x="44292" y="0"/>
                  </a:lnTo>
                  <a:lnTo>
                    <a:pt x="22993" y="23069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6137948" y="6592847"/>
            <a:ext cx="12149455" cy="2257425"/>
            <a:chOff x="6137948" y="6592847"/>
            <a:chExt cx="12149455" cy="2257425"/>
          </a:xfrm>
        </p:grpSpPr>
        <p:sp>
          <p:nvSpPr>
            <p:cNvPr id="61" name="object 61"/>
            <p:cNvSpPr/>
            <p:nvPr/>
          </p:nvSpPr>
          <p:spPr>
            <a:xfrm>
              <a:off x="6137935" y="7450137"/>
              <a:ext cx="1880235" cy="1400175"/>
            </a:xfrm>
            <a:custGeom>
              <a:avLst/>
              <a:gdLst/>
              <a:ahLst/>
              <a:cxnLst/>
              <a:rect l="l" t="t" r="r" b="b"/>
              <a:pathLst>
                <a:path w="1880234" h="1400175">
                  <a:moveTo>
                    <a:pt x="33045" y="0"/>
                  </a:moveTo>
                  <a:lnTo>
                    <a:pt x="12" y="0"/>
                  </a:lnTo>
                  <a:lnTo>
                    <a:pt x="12" y="33070"/>
                  </a:lnTo>
                  <a:lnTo>
                    <a:pt x="33045" y="0"/>
                  </a:lnTo>
                  <a:close/>
                </a:path>
                <a:path w="1880234" h="1400175">
                  <a:moveTo>
                    <a:pt x="296887" y="0"/>
                  </a:moveTo>
                  <a:lnTo>
                    <a:pt x="235724" y="0"/>
                  </a:lnTo>
                  <a:lnTo>
                    <a:pt x="0" y="235966"/>
                  </a:lnTo>
                  <a:lnTo>
                    <a:pt x="0" y="297205"/>
                  </a:lnTo>
                  <a:lnTo>
                    <a:pt x="296887" y="0"/>
                  </a:lnTo>
                  <a:close/>
                </a:path>
                <a:path w="1880234" h="1400175">
                  <a:moveTo>
                    <a:pt x="560755" y="0"/>
                  </a:moveTo>
                  <a:lnTo>
                    <a:pt x="499592" y="0"/>
                  </a:lnTo>
                  <a:lnTo>
                    <a:pt x="0" y="500126"/>
                  </a:lnTo>
                  <a:lnTo>
                    <a:pt x="0" y="561365"/>
                  </a:lnTo>
                  <a:lnTo>
                    <a:pt x="560755" y="0"/>
                  </a:lnTo>
                  <a:close/>
                </a:path>
                <a:path w="1880234" h="1400175">
                  <a:moveTo>
                    <a:pt x="824636" y="0"/>
                  </a:moveTo>
                  <a:lnTo>
                    <a:pt x="763473" y="0"/>
                  </a:lnTo>
                  <a:lnTo>
                    <a:pt x="12" y="764286"/>
                  </a:lnTo>
                  <a:lnTo>
                    <a:pt x="12" y="825525"/>
                  </a:lnTo>
                  <a:lnTo>
                    <a:pt x="824636" y="0"/>
                  </a:lnTo>
                  <a:close/>
                </a:path>
                <a:path w="1880234" h="1400175">
                  <a:moveTo>
                    <a:pt x="1088491" y="0"/>
                  </a:moveTo>
                  <a:lnTo>
                    <a:pt x="1027315" y="0"/>
                  </a:lnTo>
                  <a:lnTo>
                    <a:pt x="12" y="1028420"/>
                  </a:lnTo>
                  <a:lnTo>
                    <a:pt x="12" y="1089660"/>
                  </a:lnTo>
                  <a:lnTo>
                    <a:pt x="1088491" y="0"/>
                  </a:lnTo>
                  <a:close/>
                </a:path>
                <a:path w="1880234" h="1400175">
                  <a:moveTo>
                    <a:pt x="1352346" y="0"/>
                  </a:moveTo>
                  <a:lnTo>
                    <a:pt x="1291183" y="0"/>
                  </a:lnTo>
                  <a:lnTo>
                    <a:pt x="0" y="1292567"/>
                  </a:lnTo>
                  <a:lnTo>
                    <a:pt x="0" y="1353794"/>
                  </a:lnTo>
                  <a:lnTo>
                    <a:pt x="1352346" y="0"/>
                  </a:lnTo>
                  <a:close/>
                </a:path>
                <a:path w="1880234" h="1400175">
                  <a:moveTo>
                    <a:pt x="1616189" y="0"/>
                  </a:moveTo>
                  <a:lnTo>
                    <a:pt x="1555013" y="0"/>
                  </a:lnTo>
                  <a:lnTo>
                    <a:pt x="156451" y="1400073"/>
                  </a:lnTo>
                  <a:lnTo>
                    <a:pt x="217627" y="1400073"/>
                  </a:lnTo>
                  <a:lnTo>
                    <a:pt x="1616189" y="0"/>
                  </a:lnTo>
                  <a:close/>
                </a:path>
                <a:path w="1880234" h="1400175">
                  <a:moveTo>
                    <a:pt x="1880044" y="0"/>
                  </a:moveTo>
                  <a:lnTo>
                    <a:pt x="1818881" y="0"/>
                  </a:lnTo>
                  <a:lnTo>
                    <a:pt x="420319" y="1400073"/>
                  </a:lnTo>
                  <a:lnTo>
                    <a:pt x="481482" y="1400073"/>
                  </a:lnTo>
                  <a:lnTo>
                    <a:pt x="1880044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37935" y="7450137"/>
              <a:ext cx="1972310" cy="1400175"/>
            </a:xfrm>
            <a:custGeom>
              <a:avLst/>
              <a:gdLst/>
              <a:ahLst/>
              <a:cxnLst/>
              <a:rect l="l" t="t" r="r" b="b"/>
              <a:pathLst>
                <a:path w="1972309" h="1400175">
                  <a:moveTo>
                    <a:pt x="124802" y="0"/>
                  </a:moveTo>
                  <a:lnTo>
                    <a:pt x="63627" y="0"/>
                  </a:lnTo>
                  <a:lnTo>
                    <a:pt x="12" y="63690"/>
                  </a:lnTo>
                  <a:lnTo>
                    <a:pt x="12" y="124929"/>
                  </a:lnTo>
                  <a:lnTo>
                    <a:pt x="124802" y="0"/>
                  </a:lnTo>
                  <a:close/>
                </a:path>
                <a:path w="1972309" h="1400175">
                  <a:moveTo>
                    <a:pt x="388658" y="0"/>
                  </a:moveTo>
                  <a:lnTo>
                    <a:pt x="327494" y="0"/>
                  </a:lnTo>
                  <a:lnTo>
                    <a:pt x="12" y="327837"/>
                  </a:lnTo>
                  <a:lnTo>
                    <a:pt x="12" y="389077"/>
                  </a:lnTo>
                  <a:lnTo>
                    <a:pt x="388658" y="0"/>
                  </a:lnTo>
                  <a:close/>
                </a:path>
                <a:path w="1972309" h="1400175">
                  <a:moveTo>
                    <a:pt x="652513" y="0"/>
                  </a:moveTo>
                  <a:lnTo>
                    <a:pt x="591350" y="0"/>
                  </a:lnTo>
                  <a:lnTo>
                    <a:pt x="12" y="591972"/>
                  </a:lnTo>
                  <a:lnTo>
                    <a:pt x="12" y="653211"/>
                  </a:lnTo>
                  <a:lnTo>
                    <a:pt x="652513" y="0"/>
                  </a:lnTo>
                  <a:close/>
                </a:path>
                <a:path w="1972309" h="1400175">
                  <a:moveTo>
                    <a:pt x="916355" y="0"/>
                  </a:moveTo>
                  <a:lnTo>
                    <a:pt x="855179" y="0"/>
                  </a:lnTo>
                  <a:lnTo>
                    <a:pt x="12" y="856094"/>
                  </a:lnTo>
                  <a:lnTo>
                    <a:pt x="12" y="917333"/>
                  </a:lnTo>
                  <a:lnTo>
                    <a:pt x="916355" y="0"/>
                  </a:lnTo>
                  <a:close/>
                </a:path>
                <a:path w="1972309" h="1400175">
                  <a:moveTo>
                    <a:pt x="1180211" y="0"/>
                  </a:moveTo>
                  <a:lnTo>
                    <a:pt x="1119047" y="0"/>
                  </a:lnTo>
                  <a:lnTo>
                    <a:pt x="0" y="1120241"/>
                  </a:lnTo>
                  <a:lnTo>
                    <a:pt x="0" y="1181481"/>
                  </a:lnTo>
                  <a:lnTo>
                    <a:pt x="1180211" y="0"/>
                  </a:lnTo>
                  <a:close/>
                </a:path>
                <a:path w="1972309" h="1400175">
                  <a:moveTo>
                    <a:pt x="1444078" y="0"/>
                  </a:moveTo>
                  <a:lnTo>
                    <a:pt x="1382903" y="0"/>
                  </a:lnTo>
                  <a:lnTo>
                    <a:pt x="12" y="1384388"/>
                  </a:lnTo>
                  <a:lnTo>
                    <a:pt x="12" y="1400073"/>
                  </a:lnTo>
                  <a:lnTo>
                    <a:pt x="45516" y="1400073"/>
                  </a:lnTo>
                  <a:lnTo>
                    <a:pt x="1444078" y="0"/>
                  </a:lnTo>
                  <a:close/>
                </a:path>
                <a:path w="1972309" h="1400175">
                  <a:moveTo>
                    <a:pt x="1707959" y="0"/>
                  </a:moveTo>
                  <a:lnTo>
                    <a:pt x="1646783" y="0"/>
                  </a:lnTo>
                  <a:lnTo>
                    <a:pt x="248221" y="1400073"/>
                  </a:lnTo>
                  <a:lnTo>
                    <a:pt x="309397" y="1400073"/>
                  </a:lnTo>
                  <a:lnTo>
                    <a:pt x="1707959" y="0"/>
                  </a:lnTo>
                  <a:close/>
                </a:path>
                <a:path w="1972309" h="1400175">
                  <a:moveTo>
                    <a:pt x="1971802" y="0"/>
                  </a:moveTo>
                  <a:lnTo>
                    <a:pt x="1910638" y="0"/>
                  </a:lnTo>
                  <a:lnTo>
                    <a:pt x="512064" y="1400073"/>
                  </a:lnTo>
                  <a:lnTo>
                    <a:pt x="573239" y="1400073"/>
                  </a:lnTo>
                  <a:lnTo>
                    <a:pt x="1971802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23875" y="7450137"/>
              <a:ext cx="3307079" cy="1400175"/>
            </a:xfrm>
            <a:custGeom>
              <a:avLst/>
              <a:gdLst/>
              <a:ahLst/>
              <a:cxnLst/>
              <a:rect l="l" t="t" r="r" b="b"/>
              <a:pathLst>
                <a:path w="3307079" h="1400175">
                  <a:moveTo>
                    <a:pt x="1459738" y="0"/>
                  </a:moveTo>
                  <a:lnTo>
                    <a:pt x="1398562" y="0"/>
                  </a:lnTo>
                  <a:lnTo>
                    <a:pt x="0" y="1400073"/>
                  </a:lnTo>
                  <a:lnTo>
                    <a:pt x="61163" y="1400073"/>
                  </a:lnTo>
                  <a:lnTo>
                    <a:pt x="1459738" y="0"/>
                  </a:lnTo>
                  <a:close/>
                </a:path>
                <a:path w="3307079" h="1400175">
                  <a:moveTo>
                    <a:pt x="1723580" y="0"/>
                  </a:moveTo>
                  <a:lnTo>
                    <a:pt x="1662404" y="0"/>
                  </a:lnTo>
                  <a:lnTo>
                    <a:pt x="263842" y="1400073"/>
                  </a:lnTo>
                  <a:lnTo>
                    <a:pt x="325018" y="1400073"/>
                  </a:lnTo>
                  <a:lnTo>
                    <a:pt x="1723580" y="0"/>
                  </a:lnTo>
                  <a:close/>
                </a:path>
                <a:path w="3307079" h="1400175">
                  <a:moveTo>
                    <a:pt x="1987423" y="0"/>
                  </a:moveTo>
                  <a:lnTo>
                    <a:pt x="1926247" y="0"/>
                  </a:lnTo>
                  <a:lnTo>
                    <a:pt x="527685" y="1400073"/>
                  </a:lnTo>
                  <a:lnTo>
                    <a:pt x="588860" y="1400073"/>
                  </a:lnTo>
                  <a:lnTo>
                    <a:pt x="1987423" y="0"/>
                  </a:lnTo>
                  <a:close/>
                </a:path>
                <a:path w="3307079" h="1400175">
                  <a:moveTo>
                    <a:pt x="2251291" y="0"/>
                  </a:moveTo>
                  <a:lnTo>
                    <a:pt x="2190115" y="0"/>
                  </a:lnTo>
                  <a:lnTo>
                    <a:pt x="791552" y="1400073"/>
                  </a:lnTo>
                  <a:lnTo>
                    <a:pt x="852728" y="1400073"/>
                  </a:lnTo>
                  <a:lnTo>
                    <a:pt x="2251291" y="0"/>
                  </a:lnTo>
                  <a:close/>
                </a:path>
                <a:path w="3307079" h="1400175">
                  <a:moveTo>
                    <a:pt x="2515171" y="0"/>
                  </a:moveTo>
                  <a:lnTo>
                    <a:pt x="2453995" y="0"/>
                  </a:lnTo>
                  <a:lnTo>
                    <a:pt x="1055433" y="1400073"/>
                  </a:lnTo>
                  <a:lnTo>
                    <a:pt x="1116609" y="1400073"/>
                  </a:lnTo>
                  <a:lnTo>
                    <a:pt x="2515171" y="0"/>
                  </a:lnTo>
                  <a:close/>
                </a:path>
                <a:path w="3307079" h="1400175">
                  <a:moveTo>
                    <a:pt x="2779014" y="0"/>
                  </a:moveTo>
                  <a:lnTo>
                    <a:pt x="2717838" y="0"/>
                  </a:lnTo>
                  <a:lnTo>
                    <a:pt x="1319276" y="1400073"/>
                  </a:lnTo>
                  <a:lnTo>
                    <a:pt x="1380451" y="1400073"/>
                  </a:lnTo>
                  <a:lnTo>
                    <a:pt x="2779014" y="0"/>
                  </a:lnTo>
                  <a:close/>
                </a:path>
                <a:path w="3307079" h="1400175">
                  <a:moveTo>
                    <a:pt x="3042869" y="0"/>
                  </a:moveTo>
                  <a:lnTo>
                    <a:pt x="2981706" y="0"/>
                  </a:lnTo>
                  <a:lnTo>
                    <a:pt x="1583143" y="1400073"/>
                  </a:lnTo>
                  <a:lnTo>
                    <a:pt x="1644307" y="1400073"/>
                  </a:lnTo>
                  <a:lnTo>
                    <a:pt x="3042869" y="0"/>
                  </a:lnTo>
                  <a:close/>
                </a:path>
                <a:path w="3307079" h="1400175">
                  <a:moveTo>
                    <a:pt x="3306711" y="0"/>
                  </a:moveTo>
                  <a:lnTo>
                    <a:pt x="3245548" y="0"/>
                  </a:lnTo>
                  <a:lnTo>
                    <a:pt x="1846986" y="1400073"/>
                  </a:lnTo>
                  <a:lnTo>
                    <a:pt x="1908149" y="1400073"/>
                  </a:lnTo>
                  <a:lnTo>
                    <a:pt x="3306711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15632" y="7450137"/>
              <a:ext cx="3307079" cy="1400175"/>
            </a:xfrm>
            <a:custGeom>
              <a:avLst/>
              <a:gdLst/>
              <a:ahLst/>
              <a:cxnLst/>
              <a:rect l="l" t="t" r="r" b="b"/>
              <a:pathLst>
                <a:path w="3307079" h="1400175">
                  <a:moveTo>
                    <a:pt x="1459725" y="0"/>
                  </a:moveTo>
                  <a:lnTo>
                    <a:pt x="1398562" y="0"/>
                  </a:lnTo>
                  <a:lnTo>
                    <a:pt x="0" y="1400073"/>
                  </a:lnTo>
                  <a:lnTo>
                    <a:pt x="61163" y="1400073"/>
                  </a:lnTo>
                  <a:lnTo>
                    <a:pt x="1459725" y="0"/>
                  </a:lnTo>
                  <a:close/>
                </a:path>
                <a:path w="3307079" h="1400175">
                  <a:moveTo>
                    <a:pt x="1723580" y="0"/>
                  </a:moveTo>
                  <a:lnTo>
                    <a:pt x="1662404" y="0"/>
                  </a:lnTo>
                  <a:lnTo>
                    <a:pt x="263842" y="1400073"/>
                  </a:lnTo>
                  <a:lnTo>
                    <a:pt x="325018" y="1400073"/>
                  </a:lnTo>
                  <a:lnTo>
                    <a:pt x="1723580" y="0"/>
                  </a:lnTo>
                  <a:close/>
                </a:path>
                <a:path w="3307079" h="1400175">
                  <a:moveTo>
                    <a:pt x="1987435" y="0"/>
                  </a:moveTo>
                  <a:lnTo>
                    <a:pt x="1926272" y="0"/>
                  </a:lnTo>
                  <a:lnTo>
                    <a:pt x="527710" y="1400073"/>
                  </a:lnTo>
                  <a:lnTo>
                    <a:pt x="588873" y="1400073"/>
                  </a:lnTo>
                  <a:lnTo>
                    <a:pt x="1987435" y="0"/>
                  </a:lnTo>
                  <a:close/>
                </a:path>
                <a:path w="3307079" h="1400175">
                  <a:moveTo>
                    <a:pt x="2251303" y="0"/>
                  </a:moveTo>
                  <a:lnTo>
                    <a:pt x="2190127" y="0"/>
                  </a:lnTo>
                  <a:lnTo>
                    <a:pt x="791565" y="1400073"/>
                  </a:lnTo>
                  <a:lnTo>
                    <a:pt x="852741" y="1400073"/>
                  </a:lnTo>
                  <a:lnTo>
                    <a:pt x="2251303" y="0"/>
                  </a:lnTo>
                  <a:close/>
                </a:path>
                <a:path w="3307079" h="1400175">
                  <a:moveTo>
                    <a:pt x="2515133" y="0"/>
                  </a:moveTo>
                  <a:lnTo>
                    <a:pt x="2453970" y="0"/>
                  </a:lnTo>
                  <a:lnTo>
                    <a:pt x="1055408" y="1400073"/>
                  </a:lnTo>
                  <a:lnTo>
                    <a:pt x="1116571" y="1400073"/>
                  </a:lnTo>
                  <a:lnTo>
                    <a:pt x="2515133" y="0"/>
                  </a:lnTo>
                  <a:close/>
                </a:path>
                <a:path w="3307079" h="1400175">
                  <a:moveTo>
                    <a:pt x="2779001" y="0"/>
                  </a:moveTo>
                  <a:lnTo>
                    <a:pt x="2717838" y="0"/>
                  </a:lnTo>
                  <a:lnTo>
                    <a:pt x="1319276" y="1400073"/>
                  </a:lnTo>
                  <a:lnTo>
                    <a:pt x="1380439" y="1400073"/>
                  </a:lnTo>
                  <a:lnTo>
                    <a:pt x="2779001" y="0"/>
                  </a:lnTo>
                  <a:close/>
                </a:path>
                <a:path w="3307079" h="1400175">
                  <a:moveTo>
                    <a:pt x="3042843" y="0"/>
                  </a:moveTo>
                  <a:lnTo>
                    <a:pt x="2981668" y="0"/>
                  </a:lnTo>
                  <a:lnTo>
                    <a:pt x="1583105" y="1400073"/>
                  </a:lnTo>
                  <a:lnTo>
                    <a:pt x="1644281" y="1400073"/>
                  </a:lnTo>
                  <a:lnTo>
                    <a:pt x="3042843" y="0"/>
                  </a:lnTo>
                  <a:close/>
                </a:path>
                <a:path w="3307079" h="1400175">
                  <a:moveTo>
                    <a:pt x="3306711" y="0"/>
                  </a:moveTo>
                  <a:lnTo>
                    <a:pt x="3245535" y="0"/>
                  </a:lnTo>
                  <a:lnTo>
                    <a:pt x="1846973" y="1400073"/>
                  </a:lnTo>
                  <a:lnTo>
                    <a:pt x="1908136" y="1400073"/>
                  </a:lnTo>
                  <a:lnTo>
                    <a:pt x="3306711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934183" y="7450137"/>
              <a:ext cx="1442720" cy="1400175"/>
            </a:xfrm>
            <a:custGeom>
              <a:avLst/>
              <a:gdLst/>
              <a:ahLst/>
              <a:cxnLst/>
              <a:rect l="l" t="t" r="r" b="b"/>
              <a:pathLst>
                <a:path w="1442720" h="1400175">
                  <a:moveTo>
                    <a:pt x="1442377" y="1276832"/>
                  </a:moveTo>
                  <a:lnTo>
                    <a:pt x="1319288" y="1400073"/>
                  </a:lnTo>
                  <a:lnTo>
                    <a:pt x="1380451" y="1400073"/>
                  </a:lnTo>
                  <a:lnTo>
                    <a:pt x="1442377" y="1338072"/>
                  </a:lnTo>
                  <a:lnTo>
                    <a:pt x="1442377" y="1276832"/>
                  </a:lnTo>
                  <a:close/>
                </a:path>
                <a:path w="1442720" h="1400175">
                  <a:moveTo>
                    <a:pt x="1442377" y="1012685"/>
                  </a:moveTo>
                  <a:lnTo>
                    <a:pt x="1055420" y="1400073"/>
                  </a:lnTo>
                  <a:lnTo>
                    <a:pt x="1116596" y="1400073"/>
                  </a:lnTo>
                  <a:lnTo>
                    <a:pt x="1442377" y="1073924"/>
                  </a:lnTo>
                  <a:lnTo>
                    <a:pt x="1442377" y="1012685"/>
                  </a:lnTo>
                  <a:close/>
                </a:path>
                <a:path w="1442720" h="1400175">
                  <a:moveTo>
                    <a:pt x="1442377" y="748550"/>
                  </a:moveTo>
                  <a:lnTo>
                    <a:pt x="791565" y="1400073"/>
                  </a:lnTo>
                  <a:lnTo>
                    <a:pt x="852728" y="1400073"/>
                  </a:lnTo>
                  <a:lnTo>
                    <a:pt x="1442377" y="809790"/>
                  </a:lnTo>
                  <a:lnTo>
                    <a:pt x="1442377" y="748550"/>
                  </a:lnTo>
                  <a:close/>
                </a:path>
                <a:path w="1442720" h="1400175">
                  <a:moveTo>
                    <a:pt x="1442377" y="484428"/>
                  </a:moveTo>
                  <a:lnTo>
                    <a:pt x="527723" y="1400073"/>
                  </a:lnTo>
                  <a:lnTo>
                    <a:pt x="588899" y="1400073"/>
                  </a:lnTo>
                  <a:lnTo>
                    <a:pt x="1442377" y="545668"/>
                  </a:lnTo>
                  <a:lnTo>
                    <a:pt x="1442377" y="484428"/>
                  </a:lnTo>
                  <a:close/>
                </a:path>
                <a:path w="1442720" h="1400175">
                  <a:moveTo>
                    <a:pt x="1442377" y="0"/>
                  </a:moveTo>
                  <a:lnTo>
                    <a:pt x="1398562" y="0"/>
                  </a:lnTo>
                  <a:lnTo>
                    <a:pt x="0" y="1400073"/>
                  </a:lnTo>
                  <a:lnTo>
                    <a:pt x="61163" y="1400073"/>
                  </a:lnTo>
                  <a:lnTo>
                    <a:pt x="1442377" y="17373"/>
                  </a:lnTo>
                  <a:lnTo>
                    <a:pt x="1442377" y="0"/>
                  </a:lnTo>
                  <a:close/>
                </a:path>
                <a:path w="1442720" h="1400175">
                  <a:moveTo>
                    <a:pt x="1442389" y="220268"/>
                  </a:moveTo>
                  <a:lnTo>
                    <a:pt x="263842" y="1400073"/>
                  </a:lnTo>
                  <a:lnTo>
                    <a:pt x="325018" y="1400073"/>
                  </a:lnTo>
                  <a:lnTo>
                    <a:pt x="1442389" y="281495"/>
                  </a:lnTo>
                  <a:lnTo>
                    <a:pt x="1442389" y="220268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025941" y="7498118"/>
              <a:ext cx="1350645" cy="1352550"/>
            </a:xfrm>
            <a:custGeom>
              <a:avLst/>
              <a:gdLst/>
              <a:ahLst/>
              <a:cxnLst/>
              <a:rect l="l" t="t" r="r" b="b"/>
              <a:pathLst>
                <a:path w="1350645" h="1352550">
                  <a:moveTo>
                    <a:pt x="1350619" y="1320685"/>
                  </a:moveTo>
                  <a:lnTo>
                    <a:pt x="1319263" y="1352092"/>
                  </a:lnTo>
                  <a:lnTo>
                    <a:pt x="1350619" y="1352092"/>
                  </a:lnTo>
                  <a:lnTo>
                    <a:pt x="1350619" y="1320685"/>
                  </a:lnTo>
                  <a:close/>
                </a:path>
                <a:path w="1350645" h="1352550">
                  <a:moveTo>
                    <a:pt x="1350619" y="792416"/>
                  </a:moveTo>
                  <a:lnTo>
                    <a:pt x="791552" y="1352092"/>
                  </a:lnTo>
                  <a:lnTo>
                    <a:pt x="852728" y="1352092"/>
                  </a:lnTo>
                  <a:lnTo>
                    <a:pt x="1350619" y="853655"/>
                  </a:lnTo>
                  <a:lnTo>
                    <a:pt x="1350619" y="792416"/>
                  </a:lnTo>
                  <a:close/>
                </a:path>
                <a:path w="1350645" h="1352550">
                  <a:moveTo>
                    <a:pt x="1350619" y="528269"/>
                  </a:moveTo>
                  <a:lnTo>
                    <a:pt x="527697" y="1352092"/>
                  </a:lnTo>
                  <a:lnTo>
                    <a:pt x="588860" y="1352092"/>
                  </a:lnTo>
                  <a:lnTo>
                    <a:pt x="1350619" y="589508"/>
                  </a:lnTo>
                  <a:lnTo>
                    <a:pt x="1350619" y="528269"/>
                  </a:lnTo>
                  <a:close/>
                </a:path>
                <a:path w="1350645" h="1352550">
                  <a:moveTo>
                    <a:pt x="1350619" y="264121"/>
                  </a:moveTo>
                  <a:lnTo>
                    <a:pt x="263829" y="1352092"/>
                  </a:lnTo>
                  <a:lnTo>
                    <a:pt x="325005" y="1352092"/>
                  </a:lnTo>
                  <a:lnTo>
                    <a:pt x="1350619" y="325361"/>
                  </a:lnTo>
                  <a:lnTo>
                    <a:pt x="1350619" y="264121"/>
                  </a:lnTo>
                  <a:close/>
                </a:path>
                <a:path w="1350645" h="1352550">
                  <a:moveTo>
                    <a:pt x="1350619" y="0"/>
                  </a:moveTo>
                  <a:lnTo>
                    <a:pt x="0" y="1352092"/>
                  </a:lnTo>
                  <a:lnTo>
                    <a:pt x="61163" y="1352092"/>
                  </a:lnTo>
                  <a:lnTo>
                    <a:pt x="1350619" y="61239"/>
                  </a:lnTo>
                  <a:lnTo>
                    <a:pt x="1350619" y="0"/>
                  </a:lnTo>
                  <a:close/>
                </a:path>
                <a:path w="1350645" h="1352550">
                  <a:moveTo>
                    <a:pt x="1350632" y="1056538"/>
                  </a:moveTo>
                  <a:lnTo>
                    <a:pt x="1055395" y="1352092"/>
                  </a:lnTo>
                  <a:lnTo>
                    <a:pt x="1116571" y="1352092"/>
                  </a:lnTo>
                  <a:lnTo>
                    <a:pt x="1350632" y="1117777"/>
                  </a:lnTo>
                  <a:lnTo>
                    <a:pt x="1350632" y="1056538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64490" y="6592847"/>
              <a:ext cx="10222865" cy="1636395"/>
            </a:xfrm>
            <a:custGeom>
              <a:avLst/>
              <a:gdLst/>
              <a:ahLst/>
              <a:cxnLst/>
              <a:rect l="l" t="t" r="r" b="b"/>
              <a:pathLst>
                <a:path w="10222865" h="1636395">
                  <a:moveTo>
                    <a:pt x="0" y="0"/>
                  </a:moveTo>
                  <a:lnTo>
                    <a:pt x="10222706" y="0"/>
                  </a:lnTo>
                  <a:lnTo>
                    <a:pt x="10222706" y="1636070"/>
                  </a:lnTo>
                  <a:lnTo>
                    <a:pt x="0" y="1636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43079" y="6882208"/>
              <a:ext cx="1052830" cy="1052830"/>
            </a:xfrm>
            <a:custGeom>
              <a:avLst/>
              <a:gdLst/>
              <a:ahLst/>
              <a:cxnLst/>
              <a:rect l="l" t="t" r="r" b="b"/>
              <a:pathLst>
                <a:path w="1052829" h="1052829">
                  <a:moveTo>
                    <a:pt x="574013" y="2149"/>
                  </a:moveTo>
                  <a:lnTo>
                    <a:pt x="478237" y="2149"/>
                  </a:lnTo>
                  <a:lnTo>
                    <a:pt x="526122" y="0"/>
                  </a:lnTo>
                  <a:lnTo>
                    <a:pt x="574013" y="2149"/>
                  </a:lnTo>
                  <a:close/>
                </a:path>
                <a:path w="1052829" h="1052829">
                  <a:moveTo>
                    <a:pt x="526125" y="1052251"/>
                  </a:moveTo>
                  <a:lnTo>
                    <a:pt x="478237" y="1050101"/>
                  </a:lnTo>
                  <a:lnTo>
                    <a:pt x="431553" y="1043775"/>
                  </a:lnTo>
                  <a:lnTo>
                    <a:pt x="386260" y="1033458"/>
                  </a:lnTo>
                  <a:lnTo>
                    <a:pt x="342542" y="1019336"/>
                  </a:lnTo>
                  <a:lnTo>
                    <a:pt x="300587" y="1001594"/>
                  </a:lnTo>
                  <a:lnTo>
                    <a:pt x="260579" y="980420"/>
                  </a:lnTo>
                  <a:lnTo>
                    <a:pt x="222704" y="955997"/>
                  </a:lnTo>
                  <a:lnTo>
                    <a:pt x="187148" y="928513"/>
                  </a:lnTo>
                  <a:lnTo>
                    <a:pt x="154097" y="898153"/>
                  </a:lnTo>
                  <a:lnTo>
                    <a:pt x="123737" y="865102"/>
                  </a:lnTo>
                  <a:lnTo>
                    <a:pt x="96253" y="829546"/>
                  </a:lnTo>
                  <a:lnTo>
                    <a:pt x="71830" y="791671"/>
                  </a:lnTo>
                  <a:lnTo>
                    <a:pt x="50656" y="751663"/>
                  </a:lnTo>
                  <a:lnTo>
                    <a:pt x="32914" y="709708"/>
                  </a:lnTo>
                  <a:lnTo>
                    <a:pt x="18792" y="665990"/>
                  </a:lnTo>
                  <a:lnTo>
                    <a:pt x="8475" y="620697"/>
                  </a:lnTo>
                  <a:lnTo>
                    <a:pt x="2149" y="574014"/>
                  </a:lnTo>
                  <a:lnTo>
                    <a:pt x="0" y="526146"/>
                  </a:lnTo>
                  <a:lnTo>
                    <a:pt x="2149" y="478237"/>
                  </a:lnTo>
                  <a:lnTo>
                    <a:pt x="8475" y="431554"/>
                  </a:lnTo>
                  <a:lnTo>
                    <a:pt x="18792" y="386260"/>
                  </a:lnTo>
                  <a:lnTo>
                    <a:pt x="32914" y="342543"/>
                  </a:lnTo>
                  <a:lnTo>
                    <a:pt x="50656" y="300587"/>
                  </a:lnTo>
                  <a:lnTo>
                    <a:pt x="71830" y="260580"/>
                  </a:lnTo>
                  <a:lnTo>
                    <a:pt x="96253" y="222705"/>
                  </a:lnTo>
                  <a:lnTo>
                    <a:pt x="123737" y="187149"/>
                  </a:lnTo>
                  <a:lnTo>
                    <a:pt x="154097" y="154098"/>
                  </a:lnTo>
                  <a:lnTo>
                    <a:pt x="187148" y="123738"/>
                  </a:lnTo>
                  <a:lnTo>
                    <a:pt x="222704" y="96253"/>
                  </a:lnTo>
                  <a:lnTo>
                    <a:pt x="260579" y="71831"/>
                  </a:lnTo>
                  <a:lnTo>
                    <a:pt x="300587" y="50656"/>
                  </a:lnTo>
                  <a:lnTo>
                    <a:pt x="342542" y="32915"/>
                  </a:lnTo>
                  <a:lnTo>
                    <a:pt x="386260" y="18793"/>
                  </a:lnTo>
                  <a:lnTo>
                    <a:pt x="431553" y="8476"/>
                  </a:lnTo>
                  <a:lnTo>
                    <a:pt x="478237" y="2149"/>
                  </a:lnTo>
                  <a:lnTo>
                    <a:pt x="574013" y="2149"/>
                  </a:lnTo>
                  <a:lnTo>
                    <a:pt x="620697" y="8476"/>
                  </a:lnTo>
                  <a:lnTo>
                    <a:pt x="665990" y="18793"/>
                  </a:lnTo>
                  <a:lnTo>
                    <a:pt x="709707" y="32915"/>
                  </a:lnTo>
                  <a:lnTo>
                    <a:pt x="751663" y="50656"/>
                  </a:lnTo>
                  <a:lnTo>
                    <a:pt x="791671" y="71831"/>
                  </a:lnTo>
                  <a:lnTo>
                    <a:pt x="829545" y="96253"/>
                  </a:lnTo>
                  <a:lnTo>
                    <a:pt x="865101" y="123738"/>
                  </a:lnTo>
                  <a:lnTo>
                    <a:pt x="898152" y="154098"/>
                  </a:lnTo>
                  <a:lnTo>
                    <a:pt x="928512" y="187149"/>
                  </a:lnTo>
                  <a:lnTo>
                    <a:pt x="955997" y="222705"/>
                  </a:lnTo>
                  <a:lnTo>
                    <a:pt x="980419" y="260580"/>
                  </a:lnTo>
                  <a:lnTo>
                    <a:pt x="1001594" y="300587"/>
                  </a:lnTo>
                  <a:lnTo>
                    <a:pt x="1019335" y="342543"/>
                  </a:lnTo>
                  <a:lnTo>
                    <a:pt x="1033457" y="386260"/>
                  </a:lnTo>
                  <a:lnTo>
                    <a:pt x="1043774" y="431554"/>
                  </a:lnTo>
                  <a:lnTo>
                    <a:pt x="1050101" y="478237"/>
                  </a:lnTo>
                  <a:lnTo>
                    <a:pt x="1052250" y="526104"/>
                  </a:lnTo>
                  <a:lnTo>
                    <a:pt x="1050101" y="574014"/>
                  </a:lnTo>
                  <a:lnTo>
                    <a:pt x="1043774" y="620697"/>
                  </a:lnTo>
                  <a:lnTo>
                    <a:pt x="1033457" y="665990"/>
                  </a:lnTo>
                  <a:lnTo>
                    <a:pt x="1019335" y="709708"/>
                  </a:lnTo>
                  <a:lnTo>
                    <a:pt x="1001594" y="751663"/>
                  </a:lnTo>
                  <a:lnTo>
                    <a:pt x="980419" y="791671"/>
                  </a:lnTo>
                  <a:lnTo>
                    <a:pt x="955997" y="829546"/>
                  </a:lnTo>
                  <a:lnTo>
                    <a:pt x="928512" y="865102"/>
                  </a:lnTo>
                  <a:lnTo>
                    <a:pt x="898152" y="898153"/>
                  </a:lnTo>
                  <a:lnTo>
                    <a:pt x="865101" y="928513"/>
                  </a:lnTo>
                  <a:lnTo>
                    <a:pt x="829545" y="955997"/>
                  </a:lnTo>
                  <a:lnTo>
                    <a:pt x="791671" y="980420"/>
                  </a:lnTo>
                  <a:lnTo>
                    <a:pt x="751663" y="1001594"/>
                  </a:lnTo>
                  <a:lnTo>
                    <a:pt x="709707" y="1019336"/>
                  </a:lnTo>
                  <a:lnTo>
                    <a:pt x="665990" y="1033458"/>
                  </a:lnTo>
                  <a:lnTo>
                    <a:pt x="620697" y="1043775"/>
                  </a:lnTo>
                  <a:lnTo>
                    <a:pt x="574013" y="1050101"/>
                  </a:lnTo>
                  <a:lnTo>
                    <a:pt x="526125" y="1052251"/>
                  </a:lnTo>
                  <a:close/>
                </a:path>
              </a:pathLst>
            </a:custGeom>
            <a:solidFill>
              <a:srgbClr val="618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481330" y="7131073"/>
            <a:ext cx="6565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03</a:t>
            </a:r>
            <a:r>
              <a:rPr sz="3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515426" y="6755207"/>
            <a:ext cx="842327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70" dirty="0">
                <a:latin typeface="Lucida Sans Unicode"/>
                <a:cs typeface="Lucida Sans Unicode"/>
              </a:rPr>
              <a:t>Bagaimana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55" dirty="0">
                <a:latin typeface="Lucida Sans Unicode"/>
                <a:cs typeface="Lucida Sans Unicode"/>
              </a:rPr>
              <a:t>cara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125" dirty="0">
                <a:latin typeface="Lucida Sans Unicode"/>
                <a:cs typeface="Lucida Sans Unicode"/>
              </a:rPr>
              <a:t>mengimplementasikan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175" dirty="0">
                <a:latin typeface="Lucida Sans Unicode"/>
                <a:cs typeface="Lucida Sans Unicode"/>
              </a:rPr>
              <a:t>fitur-fitur  </a:t>
            </a:r>
            <a:r>
              <a:rPr sz="3000" spc="-114" dirty="0">
                <a:latin typeface="Lucida Sans Unicode"/>
                <a:cs typeface="Lucida Sans Unicode"/>
              </a:rPr>
              <a:t>dalam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95" dirty="0">
                <a:latin typeface="Lucida Sans Unicode"/>
                <a:cs typeface="Lucida Sans Unicode"/>
              </a:rPr>
              <a:t>aplikasi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145" dirty="0">
                <a:latin typeface="Lucida Sans Unicode"/>
                <a:cs typeface="Lucida Sans Unicode"/>
              </a:rPr>
              <a:t>toko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135" dirty="0">
                <a:latin typeface="Lucida Sans Unicode"/>
                <a:cs typeface="Lucida Sans Unicode"/>
              </a:rPr>
              <a:t>mebeul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130" dirty="0">
                <a:latin typeface="Lucida Sans Unicode"/>
                <a:cs typeface="Lucida Sans Unicode"/>
              </a:rPr>
              <a:t>ini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195" dirty="0">
                <a:latin typeface="Lucida Sans Unicode"/>
                <a:cs typeface="Lucida Sans Unicode"/>
              </a:rPr>
              <a:t>?</a:t>
            </a:r>
            <a:endParaRPr sz="3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6803" y="2530491"/>
            <a:ext cx="6614795" cy="337820"/>
          </a:xfrm>
          <a:custGeom>
            <a:avLst/>
            <a:gdLst/>
            <a:ahLst/>
            <a:cxnLst/>
            <a:rect l="l" t="t" r="r" b="b"/>
            <a:pathLst>
              <a:path w="6614795" h="337819">
                <a:moveTo>
                  <a:pt x="6614219" y="337542"/>
                </a:moveTo>
                <a:lnTo>
                  <a:pt x="0" y="337542"/>
                </a:lnTo>
                <a:lnTo>
                  <a:pt x="0" y="0"/>
                </a:lnTo>
                <a:lnTo>
                  <a:pt x="6614219" y="0"/>
                </a:lnTo>
                <a:lnTo>
                  <a:pt x="6614219" y="337542"/>
                </a:lnTo>
                <a:close/>
              </a:path>
            </a:pathLst>
          </a:custGeom>
          <a:solidFill>
            <a:srgbClr val="B6C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247" y="195506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662" y="695324"/>
                </a:moveTo>
                <a:lnTo>
                  <a:pt x="300537" y="692146"/>
                </a:lnTo>
                <a:lnTo>
                  <a:pt x="255323" y="682889"/>
                </a:lnTo>
                <a:lnTo>
                  <a:pt x="212437" y="667970"/>
                </a:lnTo>
                <a:lnTo>
                  <a:pt x="172297" y="647805"/>
                </a:lnTo>
                <a:lnTo>
                  <a:pt x="135318" y="622812"/>
                </a:lnTo>
                <a:lnTo>
                  <a:pt x="101918" y="593406"/>
                </a:lnTo>
                <a:lnTo>
                  <a:pt x="72512" y="560006"/>
                </a:lnTo>
                <a:lnTo>
                  <a:pt x="47519" y="523027"/>
                </a:lnTo>
                <a:lnTo>
                  <a:pt x="27354" y="482887"/>
                </a:lnTo>
                <a:lnTo>
                  <a:pt x="12435" y="440001"/>
                </a:lnTo>
                <a:lnTo>
                  <a:pt x="3178" y="394787"/>
                </a:lnTo>
                <a:lnTo>
                  <a:pt x="0" y="347662"/>
                </a:lnTo>
                <a:lnTo>
                  <a:pt x="3180" y="300537"/>
                </a:lnTo>
                <a:lnTo>
                  <a:pt x="12444" y="255323"/>
                </a:lnTo>
                <a:lnTo>
                  <a:pt x="27373" y="212437"/>
                </a:lnTo>
                <a:lnTo>
                  <a:pt x="47549" y="172297"/>
                </a:lnTo>
                <a:lnTo>
                  <a:pt x="72554" y="135318"/>
                </a:lnTo>
                <a:lnTo>
                  <a:pt x="101968" y="101918"/>
                </a:lnTo>
                <a:lnTo>
                  <a:pt x="135376" y="72512"/>
                </a:lnTo>
                <a:lnTo>
                  <a:pt x="172357" y="47519"/>
                </a:lnTo>
                <a:lnTo>
                  <a:pt x="212495" y="27354"/>
                </a:lnTo>
                <a:lnTo>
                  <a:pt x="255370" y="12435"/>
                </a:lnTo>
                <a:lnTo>
                  <a:pt x="300565" y="3178"/>
                </a:lnTo>
                <a:lnTo>
                  <a:pt x="347662" y="0"/>
                </a:lnTo>
                <a:lnTo>
                  <a:pt x="394787" y="3178"/>
                </a:lnTo>
                <a:lnTo>
                  <a:pt x="440001" y="12435"/>
                </a:lnTo>
                <a:lnTo>
                  <a:pt x="482887" y="27354"/>
                </a:lnTo>
                <a:lnTo>
                  <a:pt x="483517" y="27671"/>
                </a:lnTo>
                <a:lnTo>
                  <a:pt x="346130" y="27671"/>
                </a:lnTo>
                <a:lnTo>
                  <a:pt x="344604" y="27812"/>
                </a:lnTo>
                <a:lnTo>
                  <a:pt x="343072" y="27812"/>
                </a:lnTo>
                <a:lnTo>
                  <a:pt x="343072" y="29203"/>
                </a:lnTo>
                <a:lnTo>
                  <a:pt x="315400" y="29203"/>
                </a:lnTo>
                <a:lnTo>
                  <a:pt x="306087" y="30293"/>
                </a:lnTo>
                <a:lnTo>
                  <a:pt x="296905" y="31670"/>
                </a:lnTo>
                <a:lnTo>
                  <a:pt x="287826" y="33309"/>
                </a:lnTo>
                <a:lnTo>
                  <a:pt x="278825" y="35184"/>
                </a:lnTo>
                <a:lnTo>
                  <a:pt x="278825" y="42691"/>
                </a:lnTo>
                <a:lnTo>
                  <a:pt x="251153" y="42691"/>
                </a:lnTo>
                <a:lnTo>
                  <a:pt x="241761" y="45848"/>
                </a:lnTo>
                <a:lnTo>
                  <a:pt x="232552" y="49264"/>
                </a:lnTo>
                <a:lnTo>
                  <a:pt x="223500" y="52939"/>
                </a:lnTo>
                <a:lnTo>
                  <a:pt x="214578" y="56875"/>
                </a:lnTo>
                <a:lnTo>
                  <a:pt x="214578" y="71200"/>
                </a:lnTo>
                <a:lnTo>
                  <a:pt x="186901" y="71200"/>
                </a:lnTo>
                <a:lnTo>
                  <a:pt x="177412" y="76988"/>
                </a:lnTo>
                <a:lnTo>
                  <a:pt x="168145" y="83075"/>
                </a:lnTo>
                <a:lnTo>
                  <a:pt x="159114" y="89449"/>
                </a:lnTo>
                <a:lnTo>
                  <a:pt x="150331" y="96096"/>
                </a:lnTo>
                <a:lnTo>
                  <a:pt x="150331" y="120432"/>
                </a:lnTo>
                <a:lnTo>
                  <a:pt x="122795" y="120432"/>
                </a:lnTo>
                <a:lnTo>
                  <a:pt x="112913" y="130650"/>
                </a:lnTo>
                <a:lnTo>
                  <a:pt x="103515" y="141273"/>
                </a:lnTo>
                <a:lnTo>
                  <a:pt x="94614" y="152287"/>
                </a:lnTo>
                <a:lnTo>
                  <a:pt x="86220" y="163678"/>
                </a:lnTo>
                <a:lnTo>
                  <a:pt x="86220" y="210960"/>
                </a:lnTo>
                <a:lnTo>
                  <a:pt x="58543" y="210960"/>
                </a:lnTo>
                <a:lnTo>
                  <a:pt x="45411" y="242937"/>
                </a:lnTo>
                <a:lnTo>
                  <a:pt x="35773" y="276529"/>
                </a:lnTo>
                <a:lnTo>
                  <a:pt x="29837" y="311477"/>
                </a:lnTo>
                <a:lnTo>
                  <a:pt x="27812" y="347521"/>
                </a:lnTo>
                <a:lnTo>
                  <a:pt x="29857" y="383706"/>
                </a:lnTo>
                <a:lnTo>
                  <a:pt x="35826" y="418689"/>
                </a:lnTo>
                <a:lnTo>
                  <a:pt x="45470" y="452264"/>
                </a:lnTo>
                <a:lnTo>
                  <a:pt x="58543" y="484223"/>
                </a:lnTo>
                <a:lnTo>
                  <a:pt x="86220" y="484223"/>
                </a:lnTo>
                <a:lnTo>
                  <a:pt x="86220" y="531646"/>
                </a:lnTo>
                <a:lnTo>
                  <a:pt x="94614" y="543037"/>
                </a:lnTo>
                <a:lnTo>
                  <a:pt x="103515" y="554051"/>
                </a:lnTo>
                <a:lnTo>
                  <a:pt x="112913" y="564674"/>
                </a:lnTo>
                <a:lnTo>
                  <a:pt x="122795" y="574892"/>
                </a:lnTo>
                <a:lnTo>
                  <a:pt x="150331" y="574892"/>
                </a:lnTo>
                <a:lnTo>
                  <a:pt x="150331" y="599228"/>
                </a:lnTo>
                <a:lnTo>
                  <a:pt x="159173" y="605935"/>
                </a:lnTo>
                <a:lnTo>
                  <a:pt x="168198" y="612302"/>
                </a:lnTo>
                <a:lnTo>
                  <a:pt x="177432" y="618356"/>
                </a:lnTo>
                <a:lnTo>
                  <a:pt x="186901" y="624124"/>
                </a:lnTo>
                <a:lnTo>
                  <a:pt x="214578" y="624124"/>
                </a:lnTo>
                <a:lnTo>
                  <a:pt x="214578" y="638585"/>
                </a:lnTo>
                <a:lnTo>
                  <a:pt x="223519" y="642524"/>
                </a:lnTo>
                <a:lnTo>
                  <a:pt x="232605" y="646200"/>
                </a:lnTo>
                <a:lnTo>
                  <a:pt x="241820" y="649615"/>
                </a:lnTo>
                <a:lnTo>
                  <a:pt x="251153" y="652768"/>
                </a:lnTo>
                <a:lnTo>
                  <a:pt x="278825" y="652768"/>
                </a:lnTo>
                <a:lnTo>
                  <a:pt x="278825" y="659863"/>
                </a:lnTo>
                <a:lnTo>
                  <a:pt x="287845" y="661735"/>
                </a:lnTo>
                <a:lnTo>
                  <a:pt x="296956" y="663373"/>
                </a:lnTo>
                <a:lnTo>
                  <a:pt x="306144" y="664751"/>
                </a:lnTo>
                <a:lnTo>
                  <a:pt x="315400" y="665844"/>
                </a:lnTo>
                <a:lnTo>
                  <a:pt x="343072" y="665844"/>
                </a:lnTo>
                <a:lnTo>
                  <a:pt x="343072" y="667511"/>
                </a:lnTo>
                <a:lnTo>
                  <a:pt x="344604" y="667511"/>
                </a:lnTo>
                <a:lnTo>
                  <a:pt x="346130" y="667653"/>
                </a:lnTo>
                <a:lnTo>
                  <a:pt x="481954" y="667653"/>
                </a:lnTo>
                <a:lnTo>
                  <a:pt x="447389" y="680793"/>
                </a:lnTo>
                <a:lnTo>
                  <a:pt x="398262" y="691657"/>
                </a:lnTo>
                <a:lnTo>
                  <a:pt x="347662" y="695324"/>
                </a:lnTo>
                <a:close/>
              </a:path>
              <a:path w="695325" h="695325">
                <a:moveTo>
                  <a:pt x="532964" y="54235"/>
                </a:moveTo>
                <a:lnTo>
                  <a:pt x="475183" y="54235"/>
                </a:lnTo>
                <a:lnTo>
                  <a:pt x="445149" y="42927"/>
                </a:lnTo>
                <a:lnTo>
                  <a:pt x="413771" y="34591"/>
                </a:lnTo>
                <a:lnTo>
                  <a:pt x="381219" y="29436"/>
                </a:lnTo>
                <a:lnTo>
                  <a:pt x="347662" y="27671"/>
                </a:lnTo>
                <a:lnTo>
                  <a:pt x="483517" y="27671"/>
                </a:lnTo>
                <a:lnTo>
                  <a:pt x="523027" y="47519"/>
                </a:lnTo>
                <a:lnTo>
                  <a:pt x="532964" y="54235"/>
                </a:lnTo>
                <a:close/>
              </a:path>
              <a:path w="695325" h="695325">
                <a:moveTo>
                  <a:pt x="343072" y="665844"/>
                </a:moveTo>
                <a:lnTo>
                  <a:pt x="315400" y="665844"/>
                </a:lnTo>
                <a:lnTo>
                  <a:pt x="315400" y="29203"/>
                </a:lnTo>
                <a:lnTo>
                  <a:pt x="343072" y="29203"/>
                </a:lnTo>
                <a:lnTo>
                  <a:pt x="343072" y="54235"/>
                </a:lnTo>
                <a:lnTo>
                  <a:pt x="532964" y="54235"/>
                </a:lnTo>
                <a:lnTo>
                  <a:pt x="560006" y="72512"/>
                </a:lnTo>
                <a:lnTo>
                  <a:pt x="570677" y="81907"/>
                </a:lnTo>
                <a:lnTo>
                  <a:pt x="343072" y="81907"/>
                </a:lnTo>
                <a:lnTo>
                  <a:pt x="343072" y="110556"/>
                </a:lnTo>
                <a:lnTo>
                  <a:pt x="601012" y="110556"/>
                </a:lnTo>
                <a:lnTo>
                  <a:pt x="622812" y="135318"/>
                </a:lnTo>
                <a:lnTo>
                  <a:pt x="624778" y="138228"/>
                </a:lnTo>
                <a:lnTo>
                  <a:pt x="343072" y="138228"/>
                </a:lnTo>
                <a:lnTo>
                  <a:pt x="343072" y="166323"/>
                </a:lnTo>
                <a:lnTo>
                  <a:pt x="643768" y="166323"/>
                </a:lnTo>
                <a:lnTo>
                  <a:pt x="647805" y="172297"/>
                </a:lnTo>
                <a:lnTo>
                  <a:pt x="658776" y="194136"/>
                </a:lnTo>
                <a:lnTo>
                  <a:pt x="343072" y="194136"/>
                </a:lnTo>
                <a:lnTo>
                  <a:pt x="343072" y="222226"/>
                </a:lnTo>
                <a:lnTo>
                  <a:pt x="671375" y="222226"/>
                </a:lnTo>
                <a:lnTo>
                  <a:pt x="681002" y="249898"/>
                </a:lnTo>
                <a:lnTo>
                  <a:pt x="343072" y="249898"/>
                </a:lnTo>
                <a:lnTo>
                  <a:pt x="343072" y="277988"/>
                </a:lnTo>
                <a:lnTo>
                  <a:pt x="687529" y="277988"/>
                </a:lnTo>
                <a:lnTo>
                  <a:pt x="692146" y="300537"/>
                </a:lnTo>
                <a:lnTo>
                  <a:pt x="692492" y="305665"/>
                </a:lnTo>
                <a:lnTo>
                  <a:pt x="343072" y="305665"/>
                </a:lnTo>
                <a:lnTo>
                  <a:pt x="343072" y="333755"/>
                </a:lnTo>
                <a:lnTo>
                  <a:pt x="694387" y="333755"/>
                </a:lnTo>
                <a:lnTo>
                  <a:pt x="695324" y="347662"/>
                </a:lnTo>
                <a:lnTo>
                  <a:pt x="694334" y="361568"/>
                </a:lnTo>
                <a:lnTo>
                  <a:pt x="367549" y="361568"/>
                </a:lnTo>
                <a:lnTo>
                  <a:pt x="382292" y="376312"/>
                </a:lnTo>
                <a:lnTo>
                  <a:pt x="343072" y="376312"/>
                </a:lnTo>
                <a:lnTo>
                  <a:pt x="343072" y="416081"/>
                </a:lnTo>
                <a:lnTo>
                  <a:pt x="382151" y="455160"/>
                </a:lnTo>
                <a:lnTo>
                  <a:pt x="343072" y="455160"/>
                </a:lnTo>
                <a:lnTo>
                  <a:pt x="343072" y="494930"/>
                </a:lnTo>
                <a:lnTo>
                  <a:pt x="382292" y="534150"/>
                </a:lnTo>
                <a:lnTo>
                  <a:pt x="343072" y="534150"/>
                </a:lnTo>
                <a:lnTo>
                  <a:pt x="342936" y="574479"/>
                </a:lnTo>
                <a:lnTo>
                  <a:pt x="382151" y="613694"/>
                </a:lnTo>
                <a:lnTo>
                  <a:pt x="343072" y="613694"/>
                </a:lnTo>
                <a:lnTo>
                  <a:pt x="343072" y="665844"/>
                </a:lnTo>
                <a:close/>
              </a:path>
              <a:path w="695325" h="695325">
                <a:moveTo>
                  <a:pt x="278825" y="652768"/>
                </a:moveTo>
                <a:lnTo>
                  <a:pt x="251153" y="652768"/>
                </a:lnTo>
                <a:lnTo>
                  <a:pt x="251153" y="42691"/>
                </a:lnTo>
                <a:lnTo>
                  <a:pt x="278825" y="42691"/>
                </a:lnTo>
                <a:lnTo>
                  <a:pt x="278825" y="652768"/>
                </a:lnTo>
                <a:close/>
              </a:path>
              <a:path w="695325" h="695325">
                <a:moveTo>
                  <a:pt x="214578" y="624124"/>
                </a:moveTo>
                <a:lnTo>
                  <a:pt x="186901" y="624124"/>
                </a:lnTo>
                <a:lnTo>
                  <a:pt x="186901" y="71200"/>
                </a:lnTo>
                <a:lnTo>
                  <a:pt x="214578" y="71200"/>
                </a:lnTo>
                <a:lnTo>
                  <a:pt x="214578" y="624124"/>
                </a:lnTo>
                <a:close/>
              </a:path>
              <a:path w="695325" h="695325">
                <a:moveTo>
                  <a:pt x="601012" y="110556"/>
                </a:moveTo>
                <a:lnTo>
                  <a:pt x="562240" y="110556"/>
                </a:lnTo>
                <a:lnTo>
                  <a:pt x="553536" y="102912"/>
                </a:lnTo>
                <a:lnTo>
                  <a:pt x="544545" y="95606"/>
                </a:lnTo>
                <a:lnTo>
                  <a:pt x="535293" y="88613"/>
                </a:lnTo>
                <a:lnTo>
                  <a:pt x="525806" y="81907"/>
                </a:lnTo>
                <a:lnTo>
                  <a:pt x="570677" y="81907"/>
                </a:lnTo>
                <a:lnTo>
                  <a:pt x="593406" y="101918"/>
                </a:lnTo>
                <a:lnTo>
                  <a:pt x="601012" y="110556"/>
                </a:lnTo>
                <a:close/>
              </a:path>
              <a:path w="695325" h="695325">
                <a:moveTo>
                  <a:pt x="150331" y="574892"/>
                </a:moveTo>
                <a:lnTo>
                  <a:pt x="122795" y="574892"/>
                </a:lnTo>
                <a:lnTo>
                  <a:pt x="122795" y="120432"/>
                </a:lnTo>
                <a:lnTo>
                  <a:pt x="150331" y="120432"/>
                </a:lnTo>
                <a:lnTo>
                  <a:pt x="150331" y="574892"/>
                </a:lnTo>
                <a:close/>
              </a:path>
              <a:path w="695325" h="695325">
                <a:moveTo>
                  <a:pt x="643768" y="166323"/>
                </a:moveTo>
                <a:lnTo>
                  <a:pt x="611049" y="166323"/>
                </a:lnTo>
                <a:lnTo>
                  <a:pt x="605859" y="159079"/>
                </a:lnTo>
                <a:lnTo>
                  <a:pt x="600499" y="151964"/>
                </a:lnTo>
                <a:lnTo>
                  <a:pt x="594956" y="145005"/>
                </a:lnTo>
                <a:lnTo>
                  <a:pt x="589217" y="138228"/>
                </a:lnTo>
                <a:lnTo>
                  <a:pt x="624778" y="138228"/>
                </a:lnTo>
                <a:lnTo>
                  <a:pt x="643768" y="166323"/>
                </a:lnTo>
                <a:close/>
              </a:path>
              <a:path w="695325" h="695325">
                <a:moveTo>
                  <a:pt x="671375" y="222226"/>
                </a:moveTo>
                <a:lnTo>
                  <a:pt x="642061" y="222226"/>
                </a:lnTo>
                <a:lnTo>
                  <a:pt x="638854" y="215078"/>
                </a:lnTo>
                <a:lnTo>
                  <a:pt x="635490" y="208023"/>
                </a:lnTo>
                <a:lnTo>
                  <a:pt x="631971" y="201046"/>
                </a:lnTo>
                <a:lnTo>
                  <a:pt x="628296" y="194136"/>
                </a:lnTo>
                <a:lnTo>
                  <a:pt x="658776" y="194136"/>
                </a:lnTo>
                <a:lnTo>
                  <a:pt x="667970" y="212437"/>
                </a:lnTo>
                <a:lnTo>
                  <a:pt x="671375" y="222226"/>
                </a:lnTo>
                <a:close/>
              </a:path>
              <a:path w="695325" h="695325">
                <a:moveTo>
                  <a:pt x="86220" y="484223"/>
                </a:moveTo>
                <a:lnTo>
                  <a:pt x="58543" y="484223"/>
                </a:lnTo>
                <a:lnTo>
                  <a:pt x="58543" y="210960"/>
                </a:lnTo>
                <a:lnTo>
                  <a:pt x="86220" y="210960"/>
                </a:lnTo>
                <a:lnTo>
                  <a:pt x="86220" y="484223"/>
                </a:lnTo>
                <a:close/>
              </a:path>
              <a:path w="695325" h="695325">
                <a:moveTo>
                  <a:pt x="687529" y="277988"/>
                </a:moveTo>
                <a:lnTo>
                  <a:pt x="660004" y="277988"/>
                </a:lnTo>
                <a:lnTo>
                  <a:pt x="658280" y="270903"/>
                </a:lnTo>
                <a:lnTo>
                  <a:pt x="656439" y="263841"/>
                </a:lnTo>
                <a:lnTo>
                  <a:pt x="654468" y="256831"/>
                </a:lnTo>
                <a:lnTo>
                  <a:pt x="652356" y="249898"/>
                </a:lnTo>
                <a:lnTo>
                  <a:pt x="681002" y="249898"/>
                </a:lnTo>
                <a:lnTo>
                  <a:pt x="682889" y="255323"/>
                </a:lnTo>
                <a:lnTo>
                  <a:pt x="687529" y="277988"/>
                </a:lnTo>
                <a:close/>
              </a:path>
              <a:path w="695325" h="695325">
                <a:moveTo>
                  <a:pt x="694387" y="333755"/>
                </a:moveTo>
                <a:lnTo>
                  <a:pt x="667370" y="333755"/>
                </a:lnTo>
                <a:lnTo>
                  <a:pt x="666981" y="326687"/>
                </a:lnTo>
                <a:lnTo>
                  <a:pt x="666434" y="319657"/>
                </a:lnTo>
                <a:lnTo>
                  <a:pt x="665731" y="312655"/>
                </a:lnTo>
                <a:lnTo>
                  <a:pt x="664871" y="305665"/>
                </a:lnTo>
                <a:lnTo>
                  <a:pt x="692492" y="305665"/>
                </a:lnTo>
                <a:lnTo>
                  <a:pt x="694387" y="333755"/>
                </a:lnTo>
                <a:close/>
              </a:path>
              <a:path w="695325" h="695325">
                <a:moveTo>
                  <a:pt x="614026" y="570861"/>
                </a:moveTo>
                <a:lnTo>
                  <a:pt x="576842" y="570861"/>
                </a:lnTo>
                <a:lnTo>
                  <a:pt x="581711" y="565726"/>
                </a:lnTo>
                <a:lnTo>
                  <a:pt x="586490" y="560537"/>
                </a:lnTo>
                <a:lnTo>
                  <a:pt x="591138" y="555296"/>
                </a:lnTo>
                <a:lnTo>
                  <a:pt x="595616" y="550002"/>
                </a:lnTo>
                <a:lnTo>
                  <a:pt x="407183" y="361568"/>
                </a:lnTo>
                <a:lnTo>
                  <a:pt x="446398" y="361568"/>
                </a:lnTo>
                <a:lnTo>
                  <a:pt x="612304" y="527474"/>
                </a:lnTo>
                <a:lnTo>
                  <a:pt x="644790" y="527474"/>
                </a:lnTo>
                <a:lnTo>
                  <a:pt x="641418" y="533721"/>
                </a:lnTo>
                <a:lnTo>
                  <a:pt x="614026" y="570861"/>
                </a:lnTo>
                <a:close/>
              </a:path>
              <a:path w="695325" h="695325">
                <a:moveTo>
                  <a:pt x="644790" y="527474"/>
                </a:moveTo>
                <a:lnTo>
                  <a:pt x="612304" y="527474"/>
                </a:lnTo>
                <a:lnTo>
                  <a:pt x="617019" y="520329"/>
                </a:lnTo>
                <a:lnTo>
                  <a:pt x="621567" y="513080"/>
                </a:lnTo>
                <a:lnTo>
                  <a:pt x="625933" y="505727"/>
                </a:lnTo>
                <a:lnTo>
                  <a:pt x="630105" y="498270"/>
                </a:lnTo>
                <a:lnTo>
                  <a:pt x="493403" y="361568"/>
                </a:lnTo>
                <a:lnTo>
                  <a:pt x="532618" y="361568"/>
                </a:lnTo>
                <a:lnTo>
                  <a:pt x="642480" y="471571"/>
                </a:lnTo>
                <a:lnTo>
                  <a:pt x="671677" y="471571"/>
                </a:lnTo>
                <a:lnTo>
                  <a:pt x="664498" y="490969"/>
                </a:lnTo>
                <a:lnTo>
                  <a:pt x="644790" y="527474"/>
                </a:lnTo>
                <a:close/>
              </a:path>
              <a:path w="695325" h="695325">
                <a:moveTo>
                  <a:pt x="671677" y="471571"/>
                </a:moveTo>
                <a:lnTo>
                  <a:pt x="642480" y="471571"/>
                </a:lnTo>
                <a:lnTo>
                  <a:pt x="645505" y="464244"/>
                </a:lnTo>
                <a:lnTo>
                  <a:pt x="648321" y="456864"/>
                </a:lnTo>
                <a:lnTo>
                  <a:pt x="650929" y="449432"/>
                </a:lnTo>
                <a:lnTo>
                  <a:pt x="653328" y="441949"/>
                </a:lnTo>
                <a:lnTo>
                  <a:pt x="572947" y="361568"/>
                </a:lnTo>
                <a:lnTo>
                  <a:pt x="612162" y="361568"/>
                </a:lnTo>
                <a:lnTo>
                  <a:pt x="661395" y="410659"/>
                </a:lnTo>
                <a:lnTo>
                  <a:pt x="688900" y="410659"/>
                </a:lnTo>
                <a:lnTo>
                  <a:pt x="681400" y="445298"/>
                </a:lnTo>
                <a:lnTo>
                  <a:pt x="671677" y="471571"/>
                </a:lnTo>
                <a:close/>
              </a:path>
              <a:path w="695325" h="695325">
                <a:moveTo>
                  <a:pt x="688900" y="410659"/>
                </a:moveTo>
                <a:lnTo>
                  <a:pt x="661395" y="410659"/>
                </a:lnTo>
                <a:lnTo>
                  <a:pt x="663557" y="398589"/>
                </a:lnTo>
                <a:lnTo>
                  <a:pt x="665252" y="386375"/>
                </a:lnTo>
                <a:lnTo>
                  <a:pt x="666478" y="374030"/>
                </a:lnTo>
                <a:lnTo>
                  <a:pt x="667234" y="361568"/>
                </a:lnTo>
                <a:lnTo>
                  <a:pt x="694334" y="361568"/>
                </a:lnTo>
                <a:lnTo>
                  <a:pt x="691787" y="397324"/>
                </a:lnTo>
                <a:lnTo>
                  <a:pt x="688900" y="410659"/>
                </a:lnTo>
                <a:close/>
              </a:path>
              <a:path w="695325" h="695325">
                <a:moveTo>
                  <a:pt x="578621" y="607436"/>
                </a:moveTo>
                <a:lnTo>
                  <a:pt x="534427" y="607436"/>
                </a:lnTo>
                <a:lnTo>
                  <a:pt x="540133" y="603212"/>
                </a:lnTo>
                <a:lnTo>
                  <a:pt x="545760" y="598884"/>
                </a:lnTo>
                <a:lnTo>
                  <a:pt x="551284" y="594451"/>
                </a:lnTo>
                <a:lnTo>
                  <a:pt x="556678" y="589912"/>
                </a:lnTo>
                <a:lnTo>
                  <a:pt x="343072" y="376312"/>
                </a:lnTo>
                <a:lnTo>
                  <a:pt x="382292" y="376312"/>
                </a:lnTo>
                <a:lnTo>
                  <a:pt x="576842" y="570861"/>
                </a:lnTo>
                <a:lnTo>
                  <a:pt x="614026" y="570861"/>
                </a:lnTo>
                <a:lnTo>
                  <a:pt x="612494" y="572939"/>
                </a:lnTo>
                <a:lnTo>
                  <a:pt x="578621" y="607436"/>
                </a:lnTo>
                <a:close/>
              </a:path>
              <a:path w="695325" h="695325">
                <a:moveTo>
                  <a:pt x="540638" y="636640"/>
                </a:moveTo>
                <a:lnTo>
                  <a:pt x="484782" y="636640"/>
                </a:lnTo>
                <a:lnTo>
                  <a:pt x="491385" y="633411"/>
                </a:lnTo>
                <a:lnTo>
                  <a:pt x="497870" y="629999"/>
                </a:lnTo>
                <a:lnTo>
                  <a:pt x="504278" y="626430"/>
                </a:lnTo>
                <a:lnTo>
                  <a:pt x="510645" y="622734"/>
                </a:lnTo>
                <a:lnTo>
                  <a:pt x="343072" y="455160"/>
                </a:lnTo>
                <a:lnTo>
                  <a:pt x="382151" y="455160"/>
                </a:lnTo>
                <a:lnTo>
                  <a:pt x="534427" y="607436"/>
                </a:lnTo>
                <a:lnTo>
                  <a:pt x="578621" y="607436"/>
                </a:lnTo>
                <a:lnTo>
                  <a:pt x="578062" y="608006"/>
                </a:lnTo>
                <a:lnTo>
                  <a:pt x="540638" y="636640"/>
                </a:lnTo>
                <a:close/>
              </a:path>
              <a:path w="695325" h="695325">
                <a:moveTo>
                  <a:pt x="503849" y="657636"/>
                </a:moveTo>
                <a:lnTo>
                  <a:pt x="426092" y="657636"/>
                </a:lnTo>
                <a:lnTo>
                  <a:pt x="433970" y="655573"/>
                </a:lnTo>
                <a:lnTo>
                  <a:pt x="441756" y="653327"/>
                </a:lnTo>
                <a:lnTo>
                  <a:pt x="449463" y="650873"/>
                </a:lnTo>
                <a:lnTo>
                  <a:pt x="457105" y="648184"/>
                </a:lnTo>
                <a:lnTo>
                  <a:pt x="343072" y="534150"/>
                </a:lnTo>
                <a:lnTo>
                  <a:pt x="382292" y="534150"/>
                </a:lnTo>
                <a:lnTo>
                  <a:pt x="484782" y="636640"/>
                </a:lnTo>
                <a:lnTo>
                  <a:pt x="540638" y="636640"/>
                </a:lnTo>
                <a:lnTo>
                  <a:pt x="538458" y="638308"/>
                </a:lnTo>
                <a:lnTo>
                  <a:pt x="503849" y="657636"/>
                </a:lnTo>
                <a:close/>
              </a:path>
              <a:path w="695325" h="695325">
                <a:moveTo>
                  <a:pt x="481954" y="667653"/>
                </a:moveTo>
                <a:lnTo>
                  <a:pt x="347803" y="667653"/>
                </a:lnTo>
                <a:lnTo>
                  <a:pt x="359352" y="667444"/>
                </a:lnTo>
                <a:lnTo>
                  <a:pt x="370851" y="666817"/>
                </a:lnTo>
                <a:lnTo>
                  <a:pt x="382298" y="665773"/>
                </a:lnTo>
                <a:lnTo>
                  <a:pt x="393695" y="664312"/>
                </a:lnTo>
                <a:lnTo>
                  <a:pt x="343072" y="613694"/>
                </a:lnTo>
                <a:lnTo>
                  <a:pt x="382151" y="613694"/>
                </a:lnTo>
                <a:lnTo>
                  <a:pt x="426092" y="657636"/>
                </a:lnTo>
                <a:lnTo>
                  <a:pt x="503849" y="657636"/>
                </a:lnTo>
                <a:lnTo>
                  <a:pt x="494351" y="662940"/>
                </a:lnTo>
                <a:lnTo>
                  <a:pt x="481954" y="667653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59300" y="297716"/>
            <a:ext cx="770890" cy="770890"/>
          </a:xfrm>
          <a:custGeom>
            <a:avLst/>
            <a:gdLst/>
            <a:ahLst/>
            <a:cxnLst/>
            <a:rect l="l" t="t" r="r" b="b"/>
            <a:pathLst>
              <a:path w="770890" h="770890">
                <a:moveTo>
                  <a:pt x="385263" y="770522"/>
                </a:moveTo>
                <a:lnTo>
                  <a:pt x="336933" y="767520"/>
                </a:lnTo>
                <a:lnTo>
                  <a:pt x="290398" y="758756"/>
                </a:lnTo>
                <a:lnTo>
                  <a:pt x="246015" y="744589"/>
                </a:lnTo>
                <a:lnTo>
                  <a:pt x="204146" y="725383"/>
                </a:lnTo>
                <a:lnTo>
                  <a:pt x="165151" y="701496"/>
                </a:lnTo>
                <a:lnTo>
                  <a:pt x="129392" y="673291"/>
                </a:lnTo>
                <a:lnTo>
                  <a:pt x="97229" y="641128"/>
                </a:lnTo>
                <a:lnTo>
                  <a:pt x="69024" y="605369"/>
                </a:lnTo>
                <a:lnTo>
                  <a:pt x="45137" y="566374"/>
                </a:lnTo>
                <a:lnTo>
                  <a:pt x="25931" y="524505"/>
                </a:lnTo>
                <a:lnTo>
                  <a:pt x="11764" y="480122"/>
                </a:lnTo>
                <a:lnTo>
                  <a:pt x="3000" y="433587"/>
                </a:lnTo>
                <a:lnTo>
                  <a:pt x="0" y="385283"/>
                </a:lnTo>
                <a:lnTo>
                  <a:pt x="3000" y="336934"/>
                </a:lnTo>
                <a:lnTo>
                  <a:pt x="11764" y="290399"/>
                </a:lnTo>
                <a:lnTo>
                  <a:pt x="25931" y="246017"/>
                </a:lnTo>
                <a:lnTo>
                  <a:pt x="45137" y="204147"/>
                </a:lnTo>
                <a:lnTo>
                  <a:pt x="69024" y="165153"/>
                </a:lnTo>
                <a:lnTo>
                  <a:pt x="97229" y="129393"/>
                </a:lnTo>
                <a:lnTo>
                  <a:pt x="129392" y="97231"/>
                </a:lnTo>
                <a:lnTo>
                  <a:pt x="165151" y="69025"/>
                </a:lnTo>
                <a:lnTo>
                  <a:pt x="204146" y="45139"/>
                </a:lnTo>
                <a:lnTo>
                  <a:pt x="246015" y="25932"/>
                </a:lnTo>
                <a:lnTo>
                  <a:pt x="290398" y="11766"/>
                </a:lnTo>
                <a:lnTo>
                  <a:pt x="336933" y="3001"/>
                </a:lnTo>
                <a:lnTo>
                  <a:pt x="385259" y="0"/>
                </a:lnTo>
                <a:lnTo>
                  <a:pt x="433585" y="3001"/>
                </a:lnTo>
                <a:lnTo>
                  <a:pt x="480120" y="11766"/>
                </a:lnTo>
                <a:lnTo>
                  <a:pt x="524503" y="25932"/>
                </a:lnTo>
                <a:lnTo>
                  <a:pt x="566372" y="45139"/>
                </a:lnTo>
                <a:lnTo>
                  <a:pt x="605367" y="69025"/>
                </a:lnTo>
                <a:lnTo>
                  <a:pt x="641126" y="97231"/>
                </a:lnTo>
                <a:lnTo>
                  <a:pt x="673289" y="129393"/>
                </a:lnTo>
                <a:lnTo>
                  <a:pt x="701494" y="165153"/>
                </a:lnTo>
                <a:lnTo>
                  <a:pt x="725381" y="204147"/>
                </a:lnTo>
                <a:lnTo>
                  <a:pt x="744588" y="246017"/>
                </a:lnTo>
                <a:lnTo>
                  <a:pt x="758754" y="290399"/>
                </a:lnTo>
                <a:lnTo>
                  <a:pt x="767518" y="336934"/>
                </a:lnTo>
                <a:lnTo>
                  <a:pt x="770519" y="385239"/>
                </a:lnTo>
                <a:lnTo>
                  <a:pt x="767518" y="433587"/>
                </a:lnTo>
                <a:lnTo>
                  <a:pt x="758754" y="480122"/>
                </a:lnTo>
                <a:lnTo>
                  <a:pt x="744588" y="524505"/>
                </a:lnTo>
                <a:lnTo>
                  <a:pt x="725381" y="566374"/>
                </a:lnTo>
                <a:lnTo>
                  <a:pt x="701494" y="605369"/>
                </a:lnTo>
                <a:lnTo>
                  <a:pt x="673289" y="641128"/>
                </a:lnTo>
                <a:lnTo>
                  <a:pt x="641126" y="673291"/>
                </a:lnTo>
                <a:lnTo>
                  <a:pt x="605367" y="701496"/>
                </a:lnTo>
                <a:lnTo>
                  <a:pt x="566372" y="725383"/>
                </a:lnTo>
                <a:lnTo>
                  <a:pt x="524503" y="744589"/>
                </a:lnTo>
                <a:lnTo>
                  <a:pt x="480120" y="758756"/>
                </a:lnTo>
                <a:lnTo>
                  <a:pt x="433585" y="767520"/>
                </a:lnTo>
                <a:lnTo>
                  <a:pt x="385263" y="770522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74923"/>
            <a:ext cx="18288000" cy="6558280"/>
          </a:xfrm>
          <a:custGeom>
            <a:avLst/>
            <a:gdLst/>
            <a:ahLst/>
            <a:cxnLst/>
            <a:rect l="l" t="t" r="r" b="b"/>
            <a:pathLst>
              <a:path w="18288000" h="6558280">
                <a:moveTo>
                  <a:pt x="18287999" y="6557962"/>
                </a:moveTo>
                <a:lnTo>
                  <a:pt x="0" y="6557962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6557962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4747" y="4508965"/>
            <a:ext cx="3594100" cy="374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99060" algn="ctr">
              <a:lnSpc>
                <a:spcPct val="116100"/>
              </a:lnSpc>
              <a:spcBef>
                <a:spcPts val="95"/>
              </a:spcBef>
            </a:pPr>
            <a:r>
              <a:rPr sz="3500" spc="-135" dirty="0">
                <a:latin typeface="Tahoma"/>
                <a:cs typeface="Tahoma"/>
              </a:rPr>
              <a:t>F</a:t>
            </a:r>
            <a:r>
              <a:rPr sz="3500" spc="-25" dirty="0">
                <a:latin typeface="Tahoma"/>
                <a:cs typeface="Tahoma"/>
              </a:rPr>
              <a:t>o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70" dirty="0">
                <a:latin typeface="Tahoma"/>
                <a:cs typeface="Tahoma"/>
              </a:rPr>
              <a:t>u</a:t>
            </a:r>
            <a:r>
              <a:rPr sz="3500" spc="-140" dirty="0">
                <a:latin typeface="Tahoma"/>
                <a:cs typeface="Tahoma"/>
              </a:rPr>
              <a:t>s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80" dirty="0">
                <a:latin typeface="Tahoma"/>
                <a:cs typeface="Tahoma"/>
              </a:rPr>
              <a:t>p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65" dirty="0">
                <a:latin typeface="Tahoma"/>
                <a:cs typeface="Tahoma"/>
              </a:rPr>
              <a:t>d</a:t>
            </a:r>
            <a:r>
              <a:rPr sz="3500" spc="-95" dirty="0">
                <a:latin typeface="Tahoma"/>
                <a:cs typeface="Tahoma"/>
              </a:rPr>
              <a:t>a  </a:t>
            </a:r>
            <a:r>
              <a:rPr sz="3500" spc="-60" dirty="0">
                <a:latin typeface="Tahoma"/>
                <a:cs typeface="Tahoma"/>
              </a:rPr>
              <a:t>pencatatan </a:t>
            </a:r>
            <a:r>
              <a:rPr sz="3500" spc="-55" dirty="0">
                <a:latin typeface="Tahoma"/>
                <a:cs typeface="Tahoma"/>
              </a:rPr>
              <a:t> 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spc="-70" dirty="0">
                <a:latin typeface="Tahoma"/>
                <a:cs typeface="Tahoma"/>
              </a:rPr>
              <a:t>u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45" dirty="0">
                <a:latin typeface="Tahoma"/>
                <a:cs typeface="Tahoma"/>
              </a:rPr>
              <a:t>g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85" dirty="0">
                <a:latin typeface="Tahoma"/>
                <a:cs typeface="Tahoma"/>
              </a:rPr>
              <a:t>n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50" dirty="0">
                <a:latin typeface="Tahoma"/>
                <a:cs typeface="Tahoma"/>
              </a:rPr>
              <a:t>u  </a:t>
            </a:r>
            <a:r>
              <a:rPr sz="3500" spc="35" dirty="0">
                <a:latin typeface="Tahoma"/>
                <a:cs typeface="Tahoma"/>
              </a:rPr>
              <a:t>r</a:t>
            </a:r>
            <a:r>
              <a:rPr sz="3500" spc="55" dirty="0">
                <a:latin typeface="Tahoma"/>
                <a:cs typeface="Tahoma"/>
              </a:rPr>
              <a:t>i</a:t>
            </a:r>
            <a:r>
              <a:rPr sz="3500" spc="-110" dirty="0">
                <a:latin typeface="Tahoma"/>
                <a:cs typeface="Tahoma"/>
              </a:rPr>
              <a:t>w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135" dirty="0">
                <a:latin typeface="Tahoma"/>
                <a:cs typeface="Tahoma"/>
              </a:rPr>
              <a:t>y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100" dirty="0">
                <a:latin typeface="Tahoma"/>
                <a:cs typeface="Tahoma"/>
              </a:rPr>
              <a:t>t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35" dirty="0">
                <a:latin typeface="Tahoma"/>
                <a:cs typeface="Tahoma"/>
              </a:rPr>
              <a:t>r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500" spc="75" dirty="0">
                <a:latin typeface="Tahoma"/>
                <a:cs typeface="Tahoma"/>
              </a:rPr>
              <a:t>i  </a:t>
            </a:r>
            <a:r>
              <a:rPr sz="3500" spc="-65" dirty="0">
                <a:latin typeface="Tahoma"/>
                <a:cs typeface="Tahoma"/>
              </a:rPr>
              <a:t>d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dirty="0">
                <a:latin typeface="Tahoma"/>
                <a:cs typeface="Tahoma"/>
              </a:rPr>
              <a:t>l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55" dirty="0">
                <a:latin typeface="Tahoma"/>
                <a:cs typeface="Tahoma"/>
              </a:rPr>
              <a:t>m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80" dirty="0">
                <a:latin typeface="Tahoma"/>
                <a:cs typeface="Tahoma"/>
              </a:rPr>
              <a:t>p</a:t>
            </a:r>
            <a:r>
              <a:rPr sz="3500" dirty="0">
                <a:latin typeface="Tahoma"/>
                <a:cs typeface="Tahoma"/>
              </a:rPr>
              <a:t>l</a:t>
            </a:r>
            <a:r>
              <a:rPr sz="3500" spc="55" dirty="0">
                <a:latin typeface="Tahoma"/>
                <a:cs typeface="Tahoma"/>
              </a:rPr>
              <a:t>i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500" spc="60" dirty="0">
                <a:latin typeface="Tahoma"/>
                <a:cs typeface="Tahoma"/>
              </a:rPr>
              <a:t>i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-25" dirty="0">
                <a:latin typeface="Tahoma"/>
                <a:cs typeface="Tahoma"/>
              </a:rPr>
              <a:t>o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15" dirty="0">
                <a:latin typeface="Tahoma"/>
                <a:cs typeface="Tahoma"/>
              </a:rPr>
              <a:t>o  </a:t>
            </a:r>
            <a:r>
              <a:rPr sz="3500" spc="-95" dirty="0">
                <a:latin typeface="Tahoma"/>
                <a:cs typeface="Tahoma"/>
              </a:rPr>
              <a:t>meubel.</a:t>
            </a:r>
            <a:endParaRPr sz="3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886996"/>
            <a:ext cx="18288000" cy="9041765"/>
            <a:chOff x="0" y="886996"/>
            <a:chExt cx="18288000" cy="9041765"/>
          </a:xfrm>
        </p:grpSpPr>
        <p:sp>
          <p:nvSpPr>
            <p:cNvPr id="8" name="object 8"/>
            <p:cNvSpPr/>
            <p:nvPr/>
          </p:nvSpPr>
          <p:spPr>
            <a:xfrm>
              <a:off x="4304389" y="4429231"/>
              <a:ext cx="35560" cy="4676775"/>
            </a:xfrm>
            <a:custGeom>
              <a:avLst/>
              <a:gdLst/>
              <a:ahLst/>
              <a:cxnLst/>
              <a:rect l="l" t="t" r="r" b="b"/>
              <a:pathLst>
                <a:path w="35560" h="4676775">
                  <a:moveTo>
                    <a:pt x="0" y="4676571"/>
                  </a:moveTo>
                  <a:lnTo>
                    <a:pt x="35083" y="0"/>
                  </a:lnTo>
                </a:path>
              </a:pathLst>
            </a:custGeom>
            <a:ln w="38117">
              <a:solidFill>
                <a:srgbClr val="B6C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7587" y="9105784"/>
              <a:ext cx="152461" cy="1525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3813" y="4276744"/>
              <a:ext cx="152461" cy="1525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77413"/>
              <a:ext cx="1628139" cy="3251200"/>
            </a:xfrm>
            <a:custGeom>
              <a:avLst/>
              <a:gdLst/>
              <a:ahLst/>
              <a:cxnLst/>
              <a:rect l="l" t="t" r="r" b="b"/>
              <a:pathLst>
                <a:path w="1628139" h="3251200">
                  <a:moveTo>
                    <a:pt x="196113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188690" y="0"/>
                  </a:lnTo>
                  <a:lnTo>
                    <a:pt x="235165" y="12700"/>
                  </a:lnTo>
                  <a:lnTo>
                    <a:pt x="5430" y="12700"/>
                  </a:lnTo>
                  <a:lnTo>
                    <a:pt x="5430" y="330200"/>
                  </a:lnTo>
                  <a:lnTo>
                    <a:pt x="149174" y="330200"/>
                  </a:lnTo>
                  <a:lnTo>
                    <a:pt x="196113" y="342900"/>
                  </a:lnTo>
                  <a:close/>
                </a:path>
                <a:path w="1628139" h="3251200">
                  <a:moveTo>
                    <a:pt x="235165" y="3238500"/>
                  </a:moveTo>
                  <a:lnTo>
                    <a:pt x="101615" y="3238500"/>
                  </a:lnTo>
                  <a:lnTo>
                    <a:pt x="149162" y="3225800"/>
                  </a:lnTo>
                  <a:lnTo>
                    <a:pt x="243064" y="3225800"/>
                  </a:lnTo>
                  <a:lnTo>
                    <a:pt x="335244" y="3200400"/>
                  </a:lnTo>
                  <a:lnTo>
                    <a:pt x="599850" y="3124200"/>
                  </a:lnTo>
                  <a:lnTo>
                    <a:pt x="642001" y="3098800"/>
                  </a:lnTo>
                  <a:lnTo>
                    <a:pt x="683541" y="3086100"/>
                  </a:lnTo>
                  <a:lnTo>
                    <a:pt x="724450" y="3060700"/>
                  </a:lnTo>
                  <a:lnTo>
                    <a:pt x="764709" y="3048000"/>
                  </a:lnTo>
                  <a:lnTo>
                    <a:pt x="804297" y="3022600"/>
                  </a:lnTo>
                  <a:lnTo>
                    <a:pt x="843195" y="2997200"/>
                  </a:lnTo>
                  <a:lnTo>
                    <a:pt x="881382" y="2971800"/>
                  </a:lnTo>
                  <a:lnTo>
                    <a:pt x="918838" y="2946400"/>
                  </a:lnTo>
                  <a:lnTo>
                    <a:pt x="955544" y="2921000"/>
                  </a:lnTo>
                  <a:lnTo>
                    <a:pt x="991479" y="2895600"/>
                  </a:lnTo>
                  <a:lnTo>
                    <a:pt x="1026624" y="2870200"/>
                  </a:lnTo>
                  <a:lnTo>
                    <a:pt x="1060957" y="2844800"/>
                  </a:lnTo>
                  <a:lnTo>
                    <a:pt x="1094461" y="2806700"/>
                  </a:lnTo>
                  <a:lnTo>
                    <a:pt x="1127113" y="2781300"/>
                  </a:lnTo>
                  <a:lnTo>
                    <a:pt x="1158895" y="2743200"/>
                  </a:lnTo>
                  <a:lnTo>
                    <a:pt x="1189786" y="2717800"/>
                  </a:lnTo>
                  <a:lnTo>
                    <a:pt x="1219767" y="2679700"/>
                  </a:lnTo>
                  <a:lnTo>
                    <a:pt x="1248817" y="2641600"/>
                  </a:lnTo>
                  <a:lnTo>
                    <a:pt x="1276916" y="2616200"/>
                  </a:lnTo>
                  <a:lnTo>
                    <a:pt x="1304044" y="2578100"/>
                  </a:lnTo>
                  <a:lnTo>
                    <a:pt x="1330182" y="2540000"/>
                  </a:lnTo>
                  <a:lnTo>
                    <a:pt x="1355309" y="2501900"/>
                  </a:lnTo>
                  <a:lnTo>
                    <a:pt x="1379405" y="2463800"/>
                  </a:lnTo>
                  <a:lnTo>
                    <a:pt x="1402451" y="2425700"/>
                  </a:lnTo>
                  <a:lnTo>
                    <a:pt x="1424426" y="2387600"/>
                  </a:lnTo>
                  <a:lnTo>
                    <a:pt x="1445310" y="2336800"/>
                  </a:lnTo>
                  <a:lnTo>
                    <a:pt x="1465084" y="2298700"/>
                  </a:lnTo>
                  <a:lnTo>
                    <a:pt x="1483727" y="2260600"/>
                  </a:lnTo>
                  <a:lnTo>
                    <a:pt x="1501219" y="2222500"/>
                  </a:lnTo>
                  <a:lnTo>
                    <a:pt x="1517540" y="2171700"/>
                  </a:lnTo>
                  <a:lnTo>
                    <a:pt x="1532671" y="2133600"/>
                  </a:lnTo>
                  <a:lnTo>
                    <a:pt x="1546591" y="2082800"/>
                  </a:lnTo>
                  <a:lnTo>
                    <a:pt x="1559280" y="2044700"/>
                  </a:lnTo>
                  <a:lnTo>
                    <a:pt x="1570718" y="1993900"/>
                  </a:lnTo>
                  <a:lnTo>
                    <a:pt x="1580886" y="1955800"/>
                  </a:lnTo>
                  <a:lnTo>
                    <a:pt x="1589762" y="1905000"/>
                  </a:lnTo>
                  <a:lnTo>
                    <a:pt x="1597328" y="1854200"/>
                  </a:lnTo>
                  <a:lnTo>
                    <a:pt x="1603564" y="1816100"/>
                  </a:lnTo>
                  <a:lnTo>
                    <a:pt x="1608448" y="1765300"/>
                  </a:lnTo>
                  <a:lnTo>
                    <a:pt x="1611962" y="1714500"/>
                  </a:lnTo>
                  <a:lnTo>
                    <a:pt x="1614085" y="1676400"/>
                  </a:lnTo>
                  <a:lnTo>
                    <a:pt x="1614797" y="1625600"/>
                  </a:lnTo>
                  <a:lnTo>
                    <a:pt x="1614085" y="1574800"/>
                  </a:lnTo>
                  <a:lnTo>
                    <a:pt x="1611962" y="1524000"/>
                  </a:lnTo>
                  <a:lnTo>
                    <a:pt x="1608448" y="1473200"/>
                  </a:lnTo>
                  <a:lnTo>
                    <a:pt x="1603564" y="1435100"/>
                  </a:lnTo>
                  <a:lnTo>
                    <a:pt x="1597328" y="1384300"/>
                  </a:lnTo>
                  <a:lnTo>
                    <a:pt x="1589762" y="1333500"/>
                  </a:lnTo>
                  <a:lnTo>
                    <a:pt x="1580886" y="1295400"/>
                  </a:lnTo>
                  <a:lnTo>
                    <a:pt x="1570718" y="1244600"/>
                  </a:lnTo>
                  <a:lnTo>
                    <a:pt x="1559280" y="1206500"/>
                  </a:lnTo>
                  <a:lnTo>
                    <a:pt x="1546591" y="1155700"/>
                  </a:lnTo>
                  <a:lnTo>
                    <a:pt x="1532671" y="1117600"/>
                  </a:lnTo>
                  <a:lnTo>
                    <a:pt x="1517540" y="1066800"/>
                  </a:lnTo>
                  <a:lnTo>
                    <a:pt x="1501219" y="1028700"/>
                  </a:lnTo>
                  <a:lnTo>
                    <a:pt x="1483727" y="990600"/>
                  </a:lnTo>
                  <a:lnTo>
                    <a:pt x="1465084" y="939800"/>
                  </a:lnTo>
                  <a:lnTo>
                    <a:pt x="1445310" y="901700"/>
                  </a:lnTo>
                  <a:lnTo>
                    <a:pt x="1424426" y="863600"/>
                  </a:lnTo>
                  <a:lnTo>
                    <a:pt x="1402451" y="825500"/>
                  </a:lnTo>
                  <a:lnTo>
                    <a:pt x="1379405" y="787400"/>
                  </a:lnTo>
                  <a:lnTo>
                    <a:pt x="1355309" y="749300"/>
                  </a:lnTo>
                  <a:lnTo>
                    <a:pt x="1330182" y="711200"/>
                  </a:lnTo>
                  <a:lnTo>
                    <a:pt x="1304044" y="673100"/>
                  </a:lnTo>
                  <a:lnTo>
                    <a:pt x="1276916" y="635000"/>
                  </a:lnTo>
                  <a:lnTo>
                    <a:pt x="1248817" y="596900"/>
                  </a:lnTo>
                  <a:lnTo>
                    <a:pt x="1219767" y="558800"/>
                  </a:lnTo>
                  <a:lnTo>
                    <a:pt x="1189786" y="533400"/>
                  </a:lnTo>
                  <a:lnTo>
                    <a:pt x="1158895" y="495300"/>
                  </a:lnTo>
                  <a:lnTo>
                    <a:pt x="1127113" y="469900"/>
                  </a:lnTo>
                  <a:lnTo>
                    <a:pt x="1094461" y="431800"/>
                  </a:lnTo>
                  <a:lnTo>
                    <a:pt x="1060957" y="406400"/>
                  </a:lnTo>
                  <a:lnTo>
                    <a:pt x="1026624" y="381000"/>
                  </a:lnTo>
                  <a:lnTo>
                    <a:pt x="991479" y="342900"/>
                  </a:lnTo>
                  <a:lnTo>
                    <a:pt x="955544" y="317500"/>
                  </a:lnTo>
                  <a:lnTo>
                    <a:pt x="918838" y="292100"/>
                  </a:lnTo>
                  <a:lnTo>
                    <a:pt x="881382" y="266700"/>
                  </a:lnTo>
                  <a:lnTo>
                    <a:pt x="843195" y="241300"/>
                  </a:lnTo>
                  <a:lnTo>
                    <a:pt x="804297" y="215900"/>
                  </a:lnTo>
                  <a:lnTo>
                    <a:pt x="764709" y="203200"/>
                  </a:lnTo>
                  <a:lnTo>
                    <a:pt x="724450" y="177800"/>
                  </a:lnTo>
                  <a:lnTo>
                    <a:pt x="683541" y="165100"/>
                  </a:lnTo>
                  <a:lnTo>
                    <a:pt x="642001" y="139700"/>
                  </a:lnTo>
                  <a:lnTo>
                    <a:pt x="599850" y="127000"/>
                  </a:lnTo>
                  <a:lnTo>
                    <a:pt x="557109" y="101600"/>
                  </a:lnTo>
                  <a:lnTo>
                    <a:pt x="335244" y="38100"/>
                  </a:lnTo>
                  <a:lnTo>
                    <a:pt x="289379" y="38100"/>
                  </a:lnTo>
                  <a:lnTo>
                    <a:pt x="196319" y="12700"/>
                  </a:lnTo>
                  <a:lnTo>
                    <a:pt x="281224" y="12700"/>
                  </a:lnTo>
                  <a:lnTo>
                    <a:pt x="504597" y="76200"/>
                  </a:lnTo>
                  <a:lnTo>
                    <a:pt x="590356" y="101600"/>
                  </a:lnTo>
                  <a:lnTo>
                    <a:pt x="632390" y="127000"/>
                  </a:lnTo>
                  <a:lnTo>
                    <a:pt x="673834" y="139700"/>
                  </a:lnTo>
                  <a:lnTo>
                    <a:pt x="714669" y="165100"/>
                  </a:lnTo>
                  <a:lnTo>
                    <a:pt x="754875" y="177800"/>
                  </a:lnTo>
                  <a:lnTo>
                    <a:pt x="794435" y="203200"/>
                  </a:lnTo>
                  <a:lnTo>
                    <a:pt x="833327" y="228600"/>
                  </a:lnTo>
                  <a:lnTo>
                    <a:pt x="871533" y="241300"/>
                  </a:lnTo>
                  <a:lnTo>
                    <a:pt x="909035" y="266700"/>
                  </a:lnTo>
                  <a:lnTo>
                    <a:pt x="945811" y="292100"/>
                  </a:lnTo>
                  <a:lnTo>
                    <a:pt x="981844" y="330200"/>
                  </a:lnTo>
                  <a:lnTo>
                    <a:pt x="1017114" y="355600"/>
                  </a:lnTo>
                  <a:lnTo>
                    <a:pt x="1051602" y="381000"/>
                  </a:lnTo>
                  <a:lnTo>
                    <a:pt x="1085289" y="406400"/>
                  </a:lnTo>
                  <a:lnTo>
                    <a:pt x="1118155" y="444500"/>
                  </a:lnTo>
                  <a:lnTo>
                    <a:pt x="1150180" y="469900"/>
                  </a:lnTo>
                  <a:lnTo>
                    <a:pt x="1181347" y="508000"/>
                  </a:lnTo>
                  <a:lnTo>
                    <a:pt x="1211635" y="533400"/>
                  </a:lnTo>
                  <a:lnTo>
                    <a:pt x="1241026" y="571500"/>
                  </a:lnTo>
                  <a:lnTo>
                    <a:pt x="1269500" y="609600"/>
                  </a:lnTo>
                  <a:lnTo>
                    <a:pt x="1297038" y="635000"/>
                  </a:lnTo>
                  <a:lnTo>
                    <a:pt x="1323620" y="673100"/>
                  </a:lnTo>
                  <a:lnTo>
                    <a:pt x="1349228" y="711200"/>
                  </a:lnTo>
                  <a:lnTo>
                    <a:pt x="1373841" y="749300"/>
                  </a:lnTo>
                  <a:lnTo>
                    <a:pt x="1397442" y="787400"/>
                  </a:lnTo>
                  <a:lnTo>
                    <a:pt x="1420011" y="825500"/>
                  </a:lnTo>
                  <a:lnTo>
                    <a:pt x="1441527" y="863600"/>
                  </a:lnTo>
                  <a:lnTo>
                    <a:pt x="1461973" y="901700"/>
                  </a:lnTo>
                  <a:lnTo>
                    <a:pt x="1481329" y="952500"/>
                  </a:lnTo>
                  <a:lnTo>
                    <a:pt x="1499576" y="990600"/>
                  </a:lnTo>
                  <a:lnTo>
                    <a:pt x="1516694" y="1028700"/>
                  </a:lnTo>
                  <a:lnTo>
                    <a:pt x="1532664" y="1079500"/>
                  </a:lnTo>
                  <a:lnTo>
                    <a:pt x="1547467" y="1117600"/>
                  </a:lnTo>
                  <a:lnTo>
                    <a:pt x="1561084" y="1155700"/>
                  </a:lnTo>
                  <a:lnTo>
                    <a:pt x="1573496" y="1206500"/>
                  </a:lnTo>
                  <a:lnTo>
                    <a:pt x="1584682" y="1244600"/>
                  </a:lnTo>
                  <a:lnTo>
                    <a:pt x="1594625" y="1295400"/>
                  </a:lnTo>
                  <a:lnTo>
                    <a:pt x="1603304" y="1346200"/>
                  </a:lnTo>
                  <a:lnTo>
                    <a:pt x="1610701" y="1384300"/>
                  </a:lnTo>
                  <a:lnTo>
                    <a:pt x="1616796" y="1435100"/>
                  </a:lnTo>
                  <a:lnTo>
                    <a:pt x="1621570" y="1485900"/>
                  </a:lnTo>
                  <a:lnTo>
                    <a:pt x="1625004" y="1524000"/>
                  </a:lnTo>
                  <a:lnTo>
                    <a:pt x="1627079" y="1574800"/>
                  </a:lnTo>
                  <a:lnTo>
                    <a:pt x="1627775" y="1625600"/>
                  </a:lnTo>
                  <a:lnTo>
                    <a:pt x="1627079" y="1676400"/>
                  </a:lnTo>
                  <a:lnTo>
                    <a:pt x="1625004" y="1714500"/>
                  </a:lnTo>
                  <a:lnTo>
                    <a:pt x="1621570" y="1765300"/>
                  </a:lnTo>
                  <a:lnTo>
                    <a:pt x="1616796" y="1816100"/>
                  </a:lnTo>
                  <a:lnTo>
                    <a:pt x="1610701" y="1854200"/>
                  </a:lnTo>
                  <a:lnTo>
                    <a:pt x="1603304" y="1905000"/>
                  </a:lnTo>
                  <a:lnTo>
                    <a:pt x="1594625" y="1955800"/>
                  </a:lnTo>
                  <a:lnTo>
                    <a:pt x="1584682" y="1993900"/>
                  </a:lnTo>
                  <a:lnTo>
                    <a:pt x="1573496" y="2044700"/>
                  </a:lnTo>
                  <a:lnTo>
                    <a:pt x="1561084" y="2082800"/>
                  </a:lnTo>
                  <a:lnTo>
                    <a:pt x="1547467" y="2133600"/>
                  </a:lnTo>
                  <a:lnTo>
                    <a:pt x="1532664" y="2171700"/>
                  </a:lnTo>
                  <a:lnTo>
                    <a:pt x="1516694" y="2209800"/>
                  </a:lnTo>
                  <a:lnTo>
                    <a:pt x="1499576" y="2260600"/>
                  </a:lnTo>
                  <a:lnTo>
                    <a:pt x="1481329" y="2298700"/>
                  </a:lnTo>
                  <a:lnTo>
                    <a:pt x="1461973" y="2336800"/>
                  </a:lnTo>
                  <a:lnTo>
                    <a:pt x="1441527" y="2374900"/>
                  </a:lnTo>
                  <a:lnTo>
                    <a:pt x="1420011" y="2413000"/>
                  </a:lnTo>
                  <a:lnTo>
                    <a:pt x="1397442" y="2451100"/>
                  </a:lnTo>
                  <a:lnTo>
                    <a:pt x="1373841" y="2489200"/>
                  </a:lnTo>
                  <a:lnTo>
                    <a:pt x="1349228" y="2527300"/>
                  </a:lnTo>
                  <a:lnTo>
                    <a:pt x="1323620" y="2565400"/>
                  </a:lnTo>
                  <a:lnTo>
                    <a:pt x="1297038" y="2603500"/>
                  </a:lnTo>
                  <a:lnTo>
                    <a:pt x="1269500" y="2641600"/>
                  </a:lnTo>
                  <a:lnTo>
                    <a:pt x="1241026" y="2679700"/>
                  </a:lnTo>
                  <a:lnTo>
                    <a:pt x="1211635" y="2705100"/>
                  </a:lnTo>
                  <a:lnTo>
                    <a:pt x="1181347" y="2743200"/>
                  </a:lnTo>
                  <a:lnTo>
                    <a:pt x="1150180" y="2768600"/>
                  </a:lnTo>
                  <a:lnTo>
                    <a:pt x="1118155" y="2806700"/>
                  </a:lnTo>
                  <a:lnTo>
                    <a:pt x="1085289" y="2832100"/>
                  </a:lnTo>
                  <a:lnTo>
                    <a:pt x="1051602" y="2870200"/>
                  </a:lnTo>
                  <a:lnTo>
                    <a:pt x="1017114" y="2895600"/>
                  </a:lnTo>
                  <a:lnTo>
                    <a:pt x="981844" y="2921000"/>
                  </a:lnTo>
                  <a:lnTo>
                    <a:pt x="945811" y="2946400"/>
                  </a:lnTo>
                  <a:lnTo>
                    <a:pt x="909035" y="2971800"/>
                  </a:lnTo>
                  <a:lnTo>
                    <a:pt x="871533" y="2997200"/>
                  </a:lnTo>
                  <a:lnTo>
                    <a:pt x="833327" y="3022600"/>
                  </a:lnTo>
                  <a:lnTo>
                    <a:pt x="794435" y="3048000"/>
                  </a:lnTo>
                  <a:lnTo>
                    <a:pt x="754875" y="3060700"/>
                  </a:lnTo>
                  <a:lnTo>
                    <a:pt x="714669" y="3086100"/>
                  </a:lnTo>
                  <a:lnTo>
                    <a:pt x="673834" y="3098800"/>
                  </a:lnTo>
                  <a:lnTo>
                    <a:pt x="632390" y="3124200"/>
                  </a:lnTo>
                  <a:lnTo>
                    <a:pt x="590356" y="3136900"/>
                  </a:lnTo>
                  <a:lnTo>
                    <a:pt x="547752" y="3162300"/>
                  </a:lnTo>
                  <a:lnTo>
                    <a:pt x="372015" y="3213100"/>
                  </a:lnTo>
                  <a:lnTo>
                    <a:pt x="326847" y="3213100"/>
                  </a:lnTo>
                  <a:lnTo>
                    <a:pt x="235165" y="3238500"/>
                  </a:lnTo>
                  <a:close/>
                </a:path>
                <a:path w="1628139" h="3251200">
                  <a:moveTo>
                    <a:pt x="862010" y="1130300"/>
                  </a:moveTo>
                  <a:lnTo>
                    <a:pt x="832522" y="1130300"/>
                  </a:lnTo>
                  <a:lnTo>
                    <a:pt x="1108026" y="977900"/>
                  </a:lnTo>
                  <a:lnTo>
                    <a:pt x="1083389" y="939800"/>
                  </a:lnTo>
                  <a:lnTo>
                    <a:pt x="1057331" y="889000"/>
                  </a:lnTo>
                  <a:lnTo>
                    <a:pt x="1029889" y="850900"/>
                  </a:lnTo>
                  <a:lnTo>
                    <a:pt x="1001098" y="825500"/>
                  </a:lnTo>
                  <a:lnTo>
                    <a:pt x="970995" y="787400"/>
                  </a:lnTo>
                  <a:lnTo>
                    <a:pt x="939614" y="749300"/>
                  </a:lnTo>
                  <a:lnTo>
                    <a:pt x="906993" y="711200"/>
                  </a:lnTo>
                  <a:lnTo>
                    <a:pt x="873168" y="685800"/>
                  </a:lnTo>
                  <a:lnTo>
                    <a:pt x="838173" y="647700"/>
                  </a:lnTo>
                  <a:lnTo>
                    <a:pt x="802046" y="622300"/>
                  </a:lnTo>
                  <a:lnTo>
                    <a:pt x="764821" y="596900"/>
                  </a:lnTo>
                  <a:lnTo>
                    <a:pt x="726536" y="558800"/>
                  </a:lnTo>
                  <a:lnTo>
                    <a:pt x="687225" y="533400"/>
                  </a:lnTo>
                  <a:lnTo>
                    <a:pt x="646926" y="508000"/>
                  </a:lnTo>
                  <a:lnTo>
                    <a:pt x="605673" y="495300"/>
                  </a:lnTo>
                  <a:lnTo>
                    <a:pt x="563503" y="469900"/>
                  </a:lnTo>
                  <a:lnTo>
                    <a:pt x="520452" y="444500"/>
                  </a:lnTo>
                  <a:lnTo>
                    <a:pt x="431849" y="419100"/>
                  </a:lnTo>
                  <a:lnTo>
                    <a:pt x="386370" y="393700"/>
                  </a:lnTo>
                  <a:lnTo>
                    <a:pt x="245651" y="355600"/>
                  </a:lnTo>
                  <a:lnTo>
                    <a:pt x="197438" y="355600"/>
                  </a:lnTo>
                  <a:lnTo>
                    <a:pt x="148631" y="342900"/>
                  </a:lnTo>
                  <a:lnTo>
                    <a:pt x="242511" y="342900"/>
                  </a:lnTo>
                  <a:lnTo>
                    <a:pt x="422072" y="393700"/>
                  </a:lnTo>
                  <a:lnTo>
                    <a:pt x="465299" y="406400"/>
                  </a:lnTo>
                  <a:lnTo>
                    <a:pt x="507797" y="431800"/>
                  </a:lnTo>
                  <a:lnTo>
                    <a:pt x="549535" y="444500"/>
                  </a:lnTo>
                  <a:lnTo>
                    <a:pt x="590483" y="469900"/>
                  </a:lnTo>
                  <a:lnTo>
                    <a:pt x="630608" y="495300"/>
                  </a:lnTo>
                  <a:lnTo>
                    <a:pt x="669879" y="508000"/>
                  </a:lnTo>
                  <a:lnTo>
                    <a:pt x="708266" y="533400"/>
                  </a:lnTo>
                  <a:lnTo>
                    <a:pt x="745736" y="558800"/>
                  </a:lnTo>
                  <a:lnTo>
                    <a:pt x="782259" y="584200"/>
                  </a:lnTo>
                  <a:lnTo>
                    <a:pt x="817803" y="622300"/>
                  </a:lnTo>
                  <a:lnTo>
                    <a:pt x="852336" y="647700"/>
                  </a:lnTo>
                  <a:lnTo>
                    <a:pt x="885829" y="673100"/>
                  </a:lnTo>
                  <a:lnTo>
                    <a:pt x="918248" y="711200"/>
                  </a:lnTo>
                  <a:lnTo>
                    <a:pt x="949563" y="736600"/>
                  </a:lnTo>
                  <a:lnTo>
                    <a:pt x="979742" y="774700"/>
                  </a:lnTo>
                  <a:lnTo>
                    <a:pt x="1008755" y="812800"/>
                  </a:lnTo>
                  <a:lnTo>
                    <a:pt x="1036570" y="838200"/>
                  </a:lnTo>
                  <a:lnTo>
                    <a:pt x="1063155" y="876300"/>
                  </a:lnTo>
                  <a:lnTo>
                    <a:pt x="1088479" y="914400"/>
                  </a:lnTo>
                  <a:lnTo>
                    <a:pt x="1112511" y="952500"/>
                  </a:lnTo>
                  <a:lnTo>
                    <a:pt x="1135220" y="990600"/>
                  </a:lnTo>
                  <a:lnTo>
                    <a:pt x="1114574" y="990600"/>
                  </a:lnTo>
                  <a:lnTo>
                    <a:pt x="862010" y="1130300"/>
                  </a:lnTo>
                  <a:close/>
                </a:path>
                <a:path w="1628139" h="3251200">
                  <a:moveTo>
                    <a:pt x="148049" y="673100"/>
                  </a:moveTo>
                  <a:lnTo>
                    <a:pt x="0" y="673100"/>
                  </a:lnTo>
                  <a:lnTo>
                    <a:pt x="0" y="660400"/>
                  </a:lnTo>
                  <a:lnTo>
                    <a:pt x="99074" y="660400"/>
                  </a:lnTo>
                  <a:lnTo>
                    <a:pt x="148049" y="673100"/>
                  </a:lnTo>
                  <a:close/>
                </a:path>
                <a:path w="1628139" h="3251200">
                  <a:moveTo>
                    <a:pt x="233244" y="2565400"/>
                  </a:moveTo>
                  <a:lnTo>
                    <a:pt x="139723" y="2565400"/>
                  </a:lnTo>
                  <a:lnTo>
                    <a:pt x="185291" y="2552700"/>
                  </a:lnTo>
                  <a:lnTo>
                    <a:pt x="230100" y="2552700"/>
                  </a:lnTo>
                  <a:lnTo>
                    <a:pt x="317215" y="2527300"/>
                  </a:lnTo>
                  <a:lnTo>
                    <a:pt x="359411" y="2501900"/>
                  </a:lnTo>
                  <a:lnTo>
                    <a:pt x="400628" y="2489200"/>
                  </a:lnTo>
                  <a:lnTo>
                    <a:pt x="440808" y="2463800"/>
                  </a:lnTo>
                  <a:lnTo>
                    <a:pt x="479899" y="2451100"/>
                  </a:lnTo>
                  <a:lnTo>
                    <a:pt x="517843" y="2425700"/>
                  </a:lnTo>
                  <a:lnTo>
                    <a:pt x="554587" y="2400300"/>
                  </a:lnTo>
                  <a:lnTo>
                    <a:pt x="590075" y="2374900"/>
                  </a:lnTo>
                  <a:lnTo>
                    <a:pt x="624252" y="2336800"/>
                  </a:lnTo>
                  <a:lnTo>
                    <a:pt x="657063" y="2311400"/>
                  </a:lnTo>
                  <a:lnTo>
                    <a:pt x="688454" y="2286000"/>
                  </a:lnTo>
                  <a:lnTo>
                    <a:pt x="718368" y="2247900"/>
                  </a:lnTo>
                  <a:lnTo>
                    <a:pt x="746752" y="2209800"/>
                  </a:lnTo>
                  <a:lnTo>
                    <a:pt x="773549" y="2171700"/>
                  </a:lnTo>
                  <a:lnTo>
                    <a:pt x="798705" y="2146300"/>
                  </a:lnTo>
                  <a:lnTo>
                    <a:pt x="822165" y="2108200"/>
                  </a:lnTo>
                  <a:lnTo>
                    <a:pt x="843874" y="2070100"/>
                  </a:lnTo>
                  <a:lnTo>
                    <a:pt x="863777" y="2019300"/>
                  </a:lnTo>
                  <a:lnTo>
                    <a:pt x="881818" y="1981200"/>
                  </a:lnTo>
                  <a:lnTo>
                    <a:pt x="897944" y="1943100"/>
                  </a:lnTo>
                  <a:lnTo>
                    <a:pt x="912097" y="1892300"/>
                  </a:lnTo>
                  <a:lnTo>
                    <a:pt x="924224" y="1854200"/>
                  </a:lnTo>
                  <a:lnTo>
                    <a:pt x="934270" y="1803400"/>
                  </a:lnTo>
                  <a:lnTo>
                    <a:pt x="942179" y="1765300"/>
                  </a:lnTo>
                  <a:lnTo>
                    <a:pt x="947897" y="1714500"/>
                  </a:lnTo>
                  <a:lnTo>
                    <a:pt x="951368" y="1663700"/>
                  </a:lnTo>
                  <a:lnTo>
                    <a:pt x="952537" y="1625600"/>
                  </a:lnTo>
                  <a:lnTo>
                    <a:pt x="951368" y="1574800"/>
                  </a:lnTo>
                  <a:lnTo>
                    <a:pt x="947897" y="1524000"/>
                  </a:lnTo>
                  <a:lnTo>
                    <a:pt x="942179" y="1485900"/>
                  </a:lnTo>
                  <a:lnTo>
                    <a:pt x="934270" y="1435100"/>
                  </a:lnTo>
                  <a:lnTo>
                    <a:pt x="924224" y="1397000"/>
                  </a:lnTo>
                  <a:lnTo>
                    <a:pt x="912097" y="1346200"/>
                  </a:lnTo>
                  <a:lnTo>
                    <a:pt x="897944" y="1308100"/>
                  </a:lnTo>
                  <a:lnTo>
                    <a:pt x="881818" y="1257300"/>
                  </a:lnTo>
                  <a:lnTo>
                    <a:pt x="863777" y="1219200"/>
                  </a:lnTo>
                  <a:lnTo>
                    <a:pt x="843874" y="1181100"/>
                  </a:lnTo>
                  <a:lnTo>
                    <a:pt x="822165" y="1143000"/>
                  </a:lnTo>
                  <a:lnTo>
                    <a:pt x="798705" y="1104900"/>
                  </a:lnTo>
                  <a:lnTo>
                    <a:pt x="773549" y="1066800"/>
                  </a:lnTo>
                  <a:lnTo>
                    <a:pt x="746752" y="1028700"/>
                  </a:lnTo>
                  <a:lnTo>
                    <a:pt x="718368" y="1003300"/>
                  </a:lnTo>
                  <a:lnTo>
                    <a:pt x="688454" y="965200"/>
                  </a:lnTo>
                  <a:lnTo>
                    <a:pt x="657063" y="927100"/>
                  </a:lnTo>
                  <a:lnTo>
                    <a:pt x="624252" y="901700"/>
                  </a:lnTo>
                  <a:lnTo>
                    <a:pt x="590075" y="876300"/>
                  </a:lnTo>
                  <a:lnTo>
                    <a:pt x="554587" y="850900"/>
                  </a:lnTo>
                  <a:lnTo>
                    <a:pt x="517843" y="825500"/>
                  </a:lnTo>
                  <a:lnTo>
                    <a:pt x="479899" y="800100"/>
                  </a:lnTo>
                  <a:lnTo>
                    <a:pt x="440808" y="774700"/>
                  </a:lnTo>
                  <a:lnTo>
                    <a:pt x="400628" y="762000"/>
                  </a:lnTo>
                  <a:lnTo>
                    <a:pt x="359411" y="736600"/>
                  </a:lnTo>
                  <a:lnTo>
                    <a:pt x="274092" y="711200"/>
                  </a:lnTo>
                  <a:lnTo>
                    <a:pt x="139723" y="673100"/>
                  </a:lnTo>
                  <a:lnTo>
                    <a:pt x="196233" y="673100"/>
                  </a:lnTo>
                  <a:lnTo>
                    <a:pt x="335401" y="711200"/>
                  </a:lnTo>
                  <a:lnTo>
                    <a:pt x="379782" y="736600"/>
                  </a:lnTo>
                  <a:lnTo>
                    <a:pt x="423054" y="749300"/>
                  </a:lnTo>
                  <a:lnTo>
                    <a:pt x="465152" y="774700"/>
                  </a:lnTo>
                  <a:lnTo>
                    <a:pt x="506013" y="800100"/>
                  </a:lnTo>
                  <a:lnTo>
                    <a:pt x="545572" y="825500"/>
                  </a:lnTo>
                  <a:lnTo>
                    <a:pt x="583766" y="850900"/>
                  </a:lnTo>
                  <a:lnTo>
                    <a:pt x="620531" y="889000"/>
                  </a:lnTo>
                  <a:lnTo>
                    <a:pt x="655804" y="914400"/>
                  </a:lnTo>
                  <a:lnTo>
                    <a:pt x="689520" y="952500"/>
                  </a:lnTo>
                  <a:lnTo>
                    <a:pt x="721616" y="977900"/>
                  </a:lnTo>
                  <a:lnTo>
                    <a:pt x="752028" y="1016000"/>
                  </a:lnTo>
                  <a:lnTo>
                    <a:pt x="780692" y="1054100"/>
                  </a:lnTo>
                  <a:lnTo>
                    <a:pt x="807545" y="1092200"/>
                  </a:lnTo>
                  <a:lnTo>
                    <a:pt x="832522" y="1130300"/>
                  </a:lnTo>
                  <a:lnTo>
                    <a:pt x="862010" y="1130300"/>
                  </a:lnTo>
                  <a:lnTo>
                    <a:pt x="839050" y="1143000"/>
                  </a:lnTo>
                  <a:lnTo>
                    <a:pt x="862139" y="1193800"/>
                  </a:lnTo>
                  <a:lnTo>
                    <a:pt x="883092" y="1231900"/>
                  </a:lnTo>
                  <a:lnTo>
                    <a:pt x="901841" y="1282700"/>
                  </a:lnTo>
                  <a:lnTo>
                    <a:pt x="918317" y="1320800"/>
                  </a:lnTo>
                  <a:lnTo>
                    <a:pt x="932448" y="1371600"/>
                  </a:lnTo>
                  <a:lnTo>
                    <a:pt x="944167" y="1422400"/>
                  </a:lnTo>
                  <a:lnTo>
                    <a:pt x="953402" y="1473200"/>
                  </a:lnTo>
                  <a:lnTo>
                    <a:pt x="960085" y="1524000"/>
                  </a:lnTo>
                  <a:lnTo>
                    <a:pt x="964146" y="1574800"/>
                  </a:lnTo>
                  <a:lnTo>
                    <a:pt x="965515" y="1625600"/>
                  </a:lnTo>
                  <a:lnTo>
                    <a:pt x="964330" y="1676400"/>
                  </a:lnTo>
                  <a:lnTo>
                    <a:pt x="960812" y="1714500"/>
                  </a:lnTo>
                  <a:lnTo>
                    <a:pt x="955016" y="1765300"/>
                  </a:lnTo>
                  <a:lnTo>
                    <a:pt x="946999" y="1816100"/>
                  </a:lnTo>
                  <a:lnTo>
                    <a:pt x="936817" y="1854200"/>
                  </a:lnTo>
                  <a:lnTo>
                    <a:pt x="924525" y="1905000"/>
                  </a:lnTo>
                  <a:lnTo>
                    <a:pt x="910178" y="1943100"/>
                  </a:lnTo>
                  <a:lnTo>
                    <a:pt x="893834" y="1993900"/>
                  </a:lnTo>
                  <a:lnTo>
                    <a:pt x="875547" y="2032000"/>
                  </a:lnTo>
                  <a:lnTo>
                    <a:pt x="855373" y="2070100"/>
                  </a:lnTo>
                  <a:lnTo>
                    <a:pt x="833369" y="2108200"/>
                  </a:lnTo>
                  <a:lnTo>
                    <a:pt x="809589" y="2146300"/>
                  </a:lnTo>
                  <a:lnTo>
                    <a:pt x="784090" y="2184400"/>
                  </a:lnTo>
                  <a:lnTo>
                    <a:pt x="756928" y="2222500"/>
                  </a:lnTo>
                  <a:lnTo>
                    <a:pt x="728158" y="2260600"/>
                  </a:lnTo>
                  <a:lnTo>
                    <a:pt x="697837" y="2286000"/>
                  </a:lnTo>
                  <a:lnTo>
                    <a:pt x="666019" y="2324100"/>
                  </a:lnTo>
                  <a:lnTo>
                    <a:pt x="632761" y="2349500"/>
                  </a:lnTo>
                  <a:lnTo>
                    <a:pt x="598119" y="2374900"/>
                  </a:lnTo>
                  <a:lnTo>
                    <a:pt x="562148" y="2413000"/>
                  </a:lnTo>
                  <a:lnTo>
                    <a:pt x="524904" y="2438400"/>
                  </a:lnTo>
                  <a:lnTo>
                    <a:pt x="486443" y="2451100"/>
                  </a:lnTo>
                  <a:lnTo>
                    <a:pt x="446821" y="2476500"/>
                  </a:lnTo>
                  <a:lnTo>
                    <a:pt x="406093" y="2501900"/>
                  </a:lnTo>
                  <a:lnTo>
                    <a:pt x="321545" y="2527300"/>
                  </a:lnTo>
                  <a:lnTo>
                    <a:pt x="277835" y="2552700"/>
                  </a:lnTo>
                  <a:lnTo>
                    <a:pt x="233244" y="2565400"/>
                  </a:lnTo>
                  <a:close/>
                </a:path>
                <a:path w="1628139" h="3251200">
                  <a:moveTo>
                    <a:pt x="196113" y="2908300"/>
                  </a:moveTo>
                  <a:lnTo>
                    <a:pt x="94741" y="2908300"/>
                  </a:lnTo>
                  <a:lnTo>
                    <a:pt x="141916" y="2895600"/>
                  </a:lnTo>
                  <a:lnTo>
                    <a:pt x="188587" y="2895600"/>
                  </a:lnTo>
                  <a:lnTo>
                    <a:pt x="280296" y="2870200"/>
                  </a:lnTo>
                  <a:lnTo>
                    <a:pt x="325271" y="2870200"/>
                  </a:lnTo>
                  <a:lnTo>
                    <a:pt x="413304" y="2844800"/>
                  </a:lnTo>
                  <a:lnTo>
                    <a:pt x="456300" y="2819400"/>
                  </a:lnTo>
                  <a:lnTo>
                    <a:pt x="498573" y="2806700"/>
                  </a:lnTo>
                  <a:lnTo>
                    <a:pt x="540093" y="2781300"/>
                  </a:lnTo>
                  <a:lnTo>
                    <a:pt x="580829" y="2768600"/>
                  </a:lnTo>
                  <a:lnTo>
                    <a:pt x="620748" y="2743200"/>
                  </a:lnTo>
                  <a:lnTo>
                    <a:pt x="659820" y="2717800"/>
                  </a:lnTo>
                  <a:lnTo>
                    <a:pt x="698013" y="2705100"/>
                  </a:lnTo>
                  <a:lnTo>
                    <a:pt x="735296" y="2679700"/>
                  </a:lnTo>
                  <a:lnTo>
                    <a:pt x="771638" y="2654300"/>
                  </a:lnTo>
                  <a:lnTo>
                    <a:pt x="807008" y="2616200"/>
                  </a:lnTo>
                  <a:lnTo>
                    <a:pt x="841374" y="2590800"/>
                  </a:lnTo>
                  <a:lnTo>
                    <a:pt x="874704" y="2565400"/>
                  </a:lnTo>
                  <a:lnTo>
                    <a:pt x="906969" y="2527300"/>
                  </a:lnTo>
                  <a:lnTo>
                    <a:pt x="938135" y="2501900"/>
                  </a:lnTo>
                  <a:lnTo>
                    <a:pt x="968173" y="2463800"/>
                  </a:lnTo>
                  <a:lnTo>
                    <a:pt x="997050" y="2425700"/>
                  </a:lnTo>
                  <a:lnTo>
                    <a:pt x="1024736" y="2400300"/>
                  </a:lnTo>
                  <a:lnTo>
                    <a:pt x="1051199" y="2362200"/>
                  </a:lnTo>
                  <a:lnTo>
                    <a:pt x="1076408" y="2324100"/>
                  </a:lnTo>
                  <a:lnTo>
                    <a:pt x="1100332" y="2286000"/>
                  </a:lnTo>
                  <a:lnTo>
                    <a:pt x="1122939" y="2247900"/>
                  </a:lnTo>
                  <a:lnTo>
                    <a:pt x="1144198" y="2209800"/>
                  </a:lnTo>
                  <a:lnTo>
                    <a:pt x="1164077" y="2159000"/>
                  </a:lnTo>
                  <a:lnTo>
                    <a:pt x="1182546" y="2120900"/>
                  </a:lnTo>
                  <a:lnTo>
                    <a:pt x="1199573" y="2082800"/>
                  </a:lnTo>
                  <a:lnTo>
                    <a:pt x="1215128" y="2032000"/>
                  </a:lnTo>
                  <a:lnTo>
                    <a:pt x="1229177" y="1993900"/>
                  </a:lnTo>
                  <a:lnTo>
                    <a:pt x="1241691" y="1943100"/>
                  </a:lnTo>
                  <a:lnTo>
                    <a:pt x="1252638" y="1905000"/>
                  </a:lnTo>
                  <a:lnTo>
                    <a:pt x="1261987" y="1854200"/>
                  </a:lnTo>
                  <a:lnTo>
                    <a:pt x="1269706" y="1816100"/>
                  </a:lnTo>
                  <a:lnTo>
                    <a:pt x="1275764" y="1765300"/>
                  </a:lnTo>
                  <a:lnTo>
                    <a:pt x="1280130" y="1714500"/>
                  </a:lnTo>
                  <a:lnTo>
                    <a:pt x="1282772" y="1676400"/>
                  </a:lnTo>
                  <a:lnTo>
                    <a:pt x="1283660" y="1625600"/>
                  </a:lnTo>
                  <a:lnTo>
                    <a:pt x="1282575" y="1574800"/>
                  </a:lnTo>
                  <a:lnTo>
                    <a:pt x="1279347" y="1511300"/>
                  </a:lnTo>
                  <a:lnTo>
                    <a:pt x="1274019" y="1460500"/>
                  </a:lnTo>
                  <a:lnTo>
                    <a:pt x="1266634" y="1409700"/>
                  </a:lnTo>
                  <a:lnTo>
                    <a:pt x="1257233" y="1358900"/>
                  </a:lnTo>
                  <a:lnTo>
                    <a:pt x="1245859" y="1308100"/>
                  </a:lnTo>
                  <a:lnTo>
                    <a:pt x="1232556" y="1257300"/>
                  </a:lnTo>
                  <a:lnTo>
                    <a:pt x="1217364" y="1219200"/>
                  </a:lnTo>
                  <a:lnTo>
                    <a:pt x="1200327" y="1168400"/>
                  </a:lnTo>
                  <a:lnTo>
                    <a:pt x="1181487" y="1117600"/>
                  </a:lnTo>
                  <a:lnTo>
                    <a:pt x="1160887" y="1079500"/>
                  </a:lnTo>
                  <a:lnTo>
                    <a:pt x="1138568" y="1028700"/>
                  </a:lnTo>
                  <a:lnTo>
                    <a:pt x="1114574" y="990600"/>
                  </a:lnTo>
                  <a:lnTo>
                    <a:pt x="1135220" y="990600"/>
                  </a:lnTo>
                  <a:lnTo>
                    <a:pt x="1156574" y="1041400"/>
                  </a:lnTo>
                  <a:lnTo>
                    <a:pt x="1176542" y="1079500"/>
                  </a:lnTo>
                  <a:lnTo>
                    <a:pt x="1195092" y="1117600"/>
                  </a:lnTo>
                  <a:lnTo>
                    <a:pt x="1212194" y="1155700"/>
                  </a:lnTo>
                  <a:lnTo>
                    <a:pt x="1227815" y="1206500"/>
                  </a:lnTo>
                  <a:lnTo>
                    <a:pt x="1241926" y="1244600"/>
                  </a:lnTo>
                  <a:lnTo>
                    <a:pt x="1254493" y="1295400"/>
                  </a:lnTo>
                  <a:lnTo>
                    <a:pt x="1265487" y="1333500"/>
                  </a:lnTo>
                  <a:lnTo>
                    <a:pt x="1274875" y="1384300"/>
                  </a:lnTo>
                  <a:lnTo>
                    <a:pt x="1282626" y="1435100"/>
                  </a:lnTo>
                  <a:lnTo>
                    <a:pt x="1288709" y="1473200"/>
                  </a:lnTo>
                  <a:lnTo>
                    <a:pt x="1293093" y="1524000"/>
                  </a:lnTo>
                  <a:lnTo>
                    <a:pt x="1295747" y="1574800"/>
                  </a:lnTo>
                  <a:lnTo>
                    <a:pt x="1296638" y="1625600"/>
                  </a:lnTo>
                  <a:lnTo>
                    <a:pt x="1295747" y="1676400"/>
                  </a:lnTo>
                  <a:lnTo>
                    <a:pt x="1293093" y="1714500"/>
                  </a:lnTo>
                  <a:lnTo>
                    <a:pt x="1288709" y="1765300"/>
                  </a:lnTo>
                  <a:lnTo>
                    <a:pt x="1282626" y="1816100"/>
                  </a:lnTo>
                  <a:lnTo>
                    <a:pt x="1274875" y="1854200"/>
                  </a:lnTo>
                  <a:lnTo>
                    <a:pt x="1265487" y="1905000"/>
                  </a:lnTo>
                  <a:lnTo>
                    <a:pt x="1254493" y="1955800"/>
                  </a:lnTo>
                  <a:lnTo>
                    <a:pt x="1241926" y="1993900"/>
                  </a:lnTo>
                  <a:lnTo>
                    <a:pt x="1227815" y="2044700"/>
                  </a:lnTo>
                  <a:lnTo>
                    <a:pt x="1212194" y="2082800"/>
                  </a:lnTo>
                  <a:lnTo>
                    <a:pt x="1195092" y="2120900"/>
                  </a:lnTo>
                  <a:lnTo>
                    <a:pt x="1176542" y="2171700"/>
                  </a:lnTo>
                  <a:lnTo>
                    <a:pt x="1156574" y="2209800"/>
                  </a:lnTo>
                  <a:lnTo>
                    <a:pt x="1135220" y="2247900"/>
                  </a:lnTo>
                  <a:lnTo>
                    <a:pt x="1112511" y="2286000"/>
                  </a:lnTo>
                  <a:lnTo>
                    <a:pt x="1088479" y="2324100"/>
                  </a:lnTo>
                  <a:lnTo>
                    <a:pt x="1063155" y="2362200"/>
                  </a:lnTo>
                  <a:lnTo>
                    <a:pt x="1036570" y="2400300"/>
                  </a:lnTo>
                  <a:lnTo>
                    <a:pt x="1008755" y="2438400"/>
                  </a:lnTo>
                  <a:lnTo>
                    <a:pt x="979742" y="2476500"/>
                  </a:lnTo>
                  <a:lnTo>
                    <a:pt x="949563" y="2501900"/>
                  </a:lnTo>
                  <a:lnTo>
                    <a:pt x="918248" y="2540000"/>
                  </a:lnTo>
                  <a:lnTo>
                    <a:pt x="885829" y="2565400"/>
                  </a:lnTo>
                  <a:lnTo>
                    <a:pt x="852336" y="2603500"/>
                  </a:lnTo>
                  <a:lnTo>
                    <a:pt x="817803" y="2628900"/>
                  </a:lnTo>
                  <a:lnTo>
                    <a:pt x="782259" y="2654300"/>
                  </a:lnTo>
                  <a:lnTo>
                    <a:pt x="745736" y="2679700"/>
                  </a:lnTo>
                  <a:lnTo>
                    <a:pt x="708266" y="2705100"/>
                  </a:lnTo>
                  <a:lnTo>
                    <a:pt x="669879" y="2730500"/>
                  </a:lnTo>
                  <a:lnTo>
                    <a:pt x="630608" y="2755900"/>
                  </a:lnTo>
                  <a:lnTo>
                    <a:pt x="590483" y="2781300"/>
                  </a:lnTo>
                  <a:lnTo>
                    <a:pt x="549535" y="2794000"/>
                  </a:lnTo>
                  <a:lnTo>
                    <a:pt x="507797" y="2819400"/>
                  </a:lnTo>
                  <a:lnTo>
                    <a:pt x="333560" y="2870200"/>
                  </a:lnTo>
                  <a:lnTo>
                    <a:pt x="196113" y="2908300"/>
                  </a:lnTo>
                  <a:close/>
                </a:path>
                <a:path w="1628139" h="3251200">
                  <a:moveTo>
                    <a:pt x="141638" y="2578100"/>
                  </a:moveTo>
                  <a:lnTo>
                    <a:pt x="46525" y="2578100"/>
                  </a:lnTo>
                  <a:lnTo>
                    <a:pt x="93449" y="2565400"/>
                  </a:lnTo>
                  <a:lnTo>
                    <a:pt x="187826" y="2565400"/>
                  </a:lnTo>
                  <a:lnTo>
                    <a:pt x="141638" y="2578100"/>
                  </a:lnTo>
                  <a:close/>
                </a:path>
                <a:path w="1628139" h="3251200">
                  <a:moveTo>
                    <a:pt x="47172" y="2590800"/>
                  </a:moveTo>
                  <a:lnTo>
                    <a:pt x="0" y="2590800"/>
                  </a:lnTo>
                  <a:lnTo>
                    <a:pt x="0" y="2578100"/>
                  </a:lnTo>
                  <a:lnTo>
                    <a:pt x="94734" y="2578100"/>
                  </a:lnTo>
                  <a:lnTo>
                    <a:pt x="47172" y="2590800"/>
                  </a:lnTo>
                  <a:close/>
                </a:path>
                <a:path w="1628139" h="3251200">
                  <a:moveTo>
                    <a:pt x="141817" y="3251200"/>
                  </a:moveTo>
                  <a:lnTo>
                    <a:pt x="0" y="3251200"/>
                  </a:lnTo>
                  <a:lnTo>
                    <a:pt x="0" y="2908300"/>
                  </a:lnTo>
                  <a:lnTo>
                    <a:pt x="149174" y="2908300"/>
                  </a:lnTo>
                  <a:lnTo>
                    <a:pt x="101727" y="2921000"/>
                  </a:lnTo>
                  <a:lnTo>
                    <a:pt x="5430" y="2921000"/>
                  </a:lnTo>
                  <a:lnTo>
                    <a:pt x="5430" y="3238500"/>
                  </a:lnTo>
                  <a:lnTo>
                    <a:pt x="188690" y="3238500"/>
                  </a:lnTo>
                  <a:lnTo>
                    <a:pt x="141817" y="3251200"/>
                  </a:lnTo>
                  <a:close/>
                </a:path>
              </a:pathLst>
            </a:custGeom>
            <a:solidFill>
              <a:srgbClr val="618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60494" y="2284322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492" y="0"/>
                  </a:moveTo>
                  <a:lnTo>
                    <a:pt x="69329" y="0"/>
                  </a:lnTo>
                  <a:lnTo>
                    <a:pt x="0" y="69392"/>
                  </a:lnTo>
                  <a:lnTo>
                    <a:pt x="0" y="130632"/>
                  </a:lnTo>
                  <a:lnTo>
                    <a:pt x="130492" y="0"/>
                  </a:lnTo>
                  <a:close/>
                </a:path>
                <a:path w="1186180" h="1187450">
                  <a:moveTo>
                    <a:pt x="394373" y="0"/>
                  </a:moveTo>
                  <a:lnTo>
                    <a:pt x="333209" y="0"/>
                  </a:lnTo>
                  <a:lnTo>
                    <a:pt x="0" y="333565"/>
                  </a:lnTo>
                  <a:lnTo>
                    <a:pt x="0" y="394804"/>
                  </a:lnTo>
                  <a:lnTo>
                    <a:pt x="394373" y="0"/>
                  </a:lnTo>
                  <a:close/>
                </a:path>
                <a:path w="1186180" h="1187450">
                  <a:moveTo>
                    <a:pt x="658215" y="0"/>
                  </a:moveTo>
                  <a:lnTo>
                    <a:pt x="597052" y="0"/>
                  </a:lnTo>
                  <a:lnTo>
                    <a:pt x="0" y="597687"/>
                  </a:lnTo>
                  <a:lnTo>
                    <a:pt x="0" y="658926"/>
                  </a:lnTo>
                  <a:lnTo>
                    <a:pt x="658215" y="0"/>
                  </a:lnTo>
                  <a:close/>
                </a:path>
                <a:path w="1186180" h="1187450">
                  <a:moveTo>
                    <a:pt x="922083" y="0"/>
                  </a:moveTo>
                  <a:lnTo>
                    <a:pt x="860907" y="0"/>
                  </a:lnTo>
                  <a:lnTo>
                    <a:pt x="0" y="861834"/>
                  </a:lnTo>
                  <a:lnTo>
                    <a:pt x="0" y="923074"/>
                  </a:lnTo>
                  <a:lnTo>
                    <a:pt x="922083" y="0"/>
                  </a:lnTo>
                  <a:close/>
                </a:path>
                <a:path w="1186180" h="1187450">
                  <a:moveTo>
                    <a:pt x="1185926" y="0"/>
                  </a:moveTo>
                  <a:lnTo>
                    <a:pt x="1124762" y="0"/>
                  </a:lnTo>
                  <a:lnTo>
                    <a:pt x="0" y="1125969"/>
                  </a:lnTo>
                  <a:lnTo>
                    <a:pt x="0" y="1187196"/>
                  </a:lnTo>
                  <a:lnTo>
                    <a:pt x="1185926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60494" y="2284322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62" y="0"/>
                  </a:moveTo>
                  <a:lnTo>
                    <a:pt x="161099" y="0"/>
                  </a:lnTo>
                  <a:lnTo>
                    <a:pt x="0" y="161264"/>
                  </a:lnTo>
                  <a:lnTo>
                    <a:pt x="0" y="222504"/>
                  </a:lnTo>
                  <a:lnTo>
                    <a:pt x="222262" y="0"/>
                  </a:lnTo>
                  <a:close/>
                </a:path>
                <a:path w="1278255" h="1279525">
                  <a:moveTo>
                    <a:pt x="486105" y="0"/>
                  </a:moveTo>
                  <a:lnTo>
                    <a:pt x="424929" y="0"/>
                  </a:lnTo>
                  <a:lnTo>
                    <a:pt x="0" y="425386"/>
                  </a:lnTo>
                  <a:lnTo>
                    <a:pt x="0" y="486625"/>
                  </a:lnTo>
                  <a:lnTo>
                    <a:pt x="486105" y="0"/>
                  </a:lnTo>
                  <a:close/>
                </a:path>
                <a:path w="1278255" h="1279525">
                  <a:moveTo>
                    <a:pt x="749973" y="0"/>
                  </a:moveTo>
                  <a:lnTo>
                    <a:pt x="688797" y="0"/>
                  </a:lnTo>
                  <a:lnTo>
                    <a:pt x="0" y="689546"/>
                  </a:lnTo>
                  <a:lnTo>
                    <a:pt x="0" y="750773"/>
                  </a:lnTo>
                  <a:lnTo>
                    <a:pt x="749973" y="0"/>
                  </a:lnTo>
                  <a:close/>
                </a:path>
                <a:path w="1278255" h="1279525">
                  <a:moveTo>
                    <a:pt x="1013815" y="0"/>
                  </a:moveTo>
                  <a:lnTo>
                    <a:pt x="952639" y="0"/>
                  </a:lnTo>
                  <a:lnTo>
                    <a:pt x="0" y="953668"/>
                  </a:lnTo>
                  <a:lnTo>
                    <a:pt x="0" y="1014895"/>
                  </a:lnTo>
                  <a:lnTo>
                    <a:pt x="1013815" y="0"/>
                  </a:lnTo>
                  <a:close/>
                </a:path>
                <a:path w="1278255" h="1279525">
                  <a:moveTo>
                    <a:pt x="1277670" y="0"/>
                  </a:moveTo>
                  <a:lnTo>
                    <a:pt x="1216507" y="0"/>
                  </a:lnTo>
                  <a:lnTo>
                    <a:pt x="0" y="1217803"/>
                  </a:lnTo>
                  <a:lnTo>
                    <a:pt x="0" y="1279042"/>
                  </a:lnTo>
                  <a:lnTo>
                    <a:pt x="1277670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60494" y="2284322"/>
              <a:ext cx="1428115" cy="1400175"/>
            </a:xfrm>
            <a:custGeom>
              <a:avLst/>
              <a:gdLst/>
              <a:ahLst/>
              <a:cxnLst/>
              <a:rect l="l" t="t" r="r" b="b"/>
              <a:pathLst>
                <a:path w="1428115" h="1400175">
                  <a:moveTo>
                    <a:pt x="1427492" y="1281239"/>
                  </a:moveTo>
                  <a:lnTo>
                    <a:pt x="1308798" y="1400060"/>
                  </a:lnTo>
                  <a:lnTo>
                    <a:pt x="1369974" y="1400060"/>
                  </a:lnTo>
                  <a:lnTo>
                    <a:pt x="1427492" y="1342466"/>
                  </a:lnTo>
                  <a:lnTo>
                    <a:pt x="1427492" y="1281239"/>
                  </a:lnTo>
                  <a:close/>
                </a:path>
                <a:path w="1428115" h="1400175">
                  <a:moveTo>
                    <a:pt x="1427492" y="1017092"/>
                  </a:moveTo>
                  <a:lnTo>
                    <a:pt x="1044943" y="1400060"/>
                  </a:lnTo>
                  <a:lnTo>
                    <a:pt x="1106106" y="1400060"/>
                  </a:lnTo>
                  <a:lnTo>
                    <a:pt x="1427492" y="1078331"/>
                  </a:lnTo>
                  <a:lnTo>
                    <a:pt x="1427492" y="1017092"/>
                  </a:lnTo>
                  <a:close/>
                </a:path>
                <a:path w="1428115" h="1400175">
                  <a:moveTo>
                    <a:pt x="1427492" y="752944"/>
                  </a:moveTo>
                  <a:lnTo>
                    <a:pt x="781075" y="1400060"/>
                  </a:lnTo>
                  <a:lnTo>
                    <a:pt x="842251" y="1400060"/>
                  </a:lnTo>
                  <a:lnTo>
                    <a:pt x="1427492" y="814184"/>
                  </a:lnTo>
                  <a:lnTo>
                    <a:pt x="1427492" y="752944"/>
                  </a:lnTo>
                  <a:close/>
                </a:path>
                <a:path w="1428115" h="1400175">
                  <a:moveTo>
                    <a:pt x="1427492" y="488823"/>
                  </a:moveTo>
                  <a:lnTo>
                    <a:pt x="517245" y="1400060"/>
                  </a:lnTo>
                  <a:lnTo>
                    <a:pt x="578408" y="1400060"/>
                  </a:lnTo>
                  <a:lnTo>
                    <a:pt x="1427492" y="550062"/>
                  </a:lnTo>
                  <a:lnTo>
                    <a:pt x="1427492" y="488823"/>
                  </a:lnTo>
                  <a:close/>
                </a:path>
                <a:path w="1428115" h="1400175">
                  <a:moveTo>
                    <a:pt x="1427492" y="224663"/>
                  </a:moveTo>
                  <a:lnTo>
                    <a:pt x="253365" y="1400060"/>
                  </a:lnTo>
                  <a:lnTo>
                    <a:pt x="314528" y="1400060"/>
                  </a:lnTo>
                  <a:lnTo>
                    <a:pt x="1427492" y="285902"/>
                  </a:lnTo>
                  <a:lnTo>
                    <a:pt x="1427492" y="224663"/>
                  </a:lnTo>
                  <a:close/>
                </a:path>
                <a:path w="1428115" h="1400175">
                  <a:moveTo>
                    <a:pt x="1427492" y="0"/>
                  </a:moveTo>
                  <a:lnTo>
                    <a:pt x="1388084" y="0"/>
                  </a:lnTo>
                  <a:lnTo>
                    <a:pt x="0" y="1389570"/>
                  </a:lnTo>
                  <a:lnTo>
                    <a:pt x="0" y="1400060"/>
                  </a:lnTo>
                  <a:lnTo>
                    <a:pt x="50685" y="1400060"/>
                  </a:lnTo>
                  <a:lnTo>
                    <a:pt x="1427492" y="21767"/>
                  </a:lnTo>
                  <a:lnTo>
                    <a:pt x="1427492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41762" y="2336710"/>
              <a:ext cx="1346835" cy="1348105"/>
            </a:xfrm>
            <a:custGeom>
              <a:avLst/>
              <a:gdLst/>
              <a:ahLst/>
              <a:cxnLst/>
              <a:rect l="l" t="t" r="r" b="b"/>
              <a:pathLst>
                <a:path w="1346834" h="1348104">
                  <a:moveTo>
                    <a:pt x="1346225" y="1320685"/>
                  </a:moveTo>
                  <a:lnTo>
                    <a:pt x="1319276" y="1347673"/>
                  </a:lnTo>
                  <a:lnTo>
                    <a:pt x="1346225" y="1347673"/>
                  </a:lnTo>
                  <a:lnTo>
                    <a:pt x="1346225" y="1320685"/>
                  </a:lnTo>
                  <a:close/>
                </a:path>
                <a:path w="1346834" h="1348104">
                  <a:moveTo>
                    <a:pt x="1346225" y="1056538"/>
                  </a:moveTo>
                  <a:lnTo>
                    <a:pt x="1055408" y="1347673"/>
                  </a:lnTo>
                  <a:lnTo>
                    <a:pt x="1116571" y="1347673"/>
                  </a:lnTo>
                  <a:lnTo>
                    <a:pt x="1346225" y="1117765"/>
                  </a:lnTo>
                  <a:lnTo>
                    <a:pt x="1346225" y="1056538"/>
                  </a:lnTo>
                  <a:close/>
                </a:path>
                <a:path w="1346834" h="1348104">
                  <a:moveTo>
                    <a:pt x="1346225" y="792416"/>
                  </a:moveTo>
                  <a:lnTo>
                    <a:pt x="791565" y="1347673"/>
                  </a:lnTo>
                  <a:lnTo>
                    <a:pt x="852741" y="1347673"/>
                  </a:lnTo>
                  <a:lnTo>
                    <a:pt x="1346225" y="853643"/>
                  </a:lnTo>
                  <a:lnTo>
                    <a:pt x="1346225" y="792416"/>
                  </a:lnTo>
                  <a:close/>
                </a:path>
                <a:path w="1346834" h="1348104">
                  <a:moveTo>
                    <a:pt x="1346225" y="528269"/>
                  </a:moveTo>
                  <a:lnTo>
                    <a:pt x="527697" y="1347673"/>
                  </a:lnTo>
                  <a:lnTo>
                    <a:pt x="588873" y="1347673"/>
                  </a:lnTo>
                  <a:lnTo>
                    <a:pt x="1346225" y="589495"/>
                  </a:lnTo>
                  <a:lnTo>
                    <a:pt x="1346225" y="528269"/>
                  </a:lnTo>
                  <a:close/>
                </a:path>
                <a:path w="1346834" h="1348104">
                  <a:moveTo>
                    <a:pt x="1346225" y="264121"/>
                  </a:moveTo>
                  <a:lnTo>
                    <a:pt x="263842" y="1347673"/>
                  </a:lnTo>
                  <a:lnTo>
                    <a:pt x="325018" y="1347673"/>
                  </a:lnTo>
                  <a:lnTo>
                    <a:pt x="1346225" y="325361"/>
                  </a:lnTo>
                  <a:lnTo>
                    <a:pt x="1346225" y="264121"/>
                  </a:lnTo>
                  <a:close/>
                </a:path>
                <a:path w="1346834" h="1348104">
                  <a:moveTo>
                    <a:pt x="1346225" y="0"/>
                  </a:moveTo>
                  <a:lnTo>
                    <a:pt x="0" y="1347673"/>
                  </a:lnTo>
                  <a:lnTo>
                    <a:pt x="61175" y="1347673"/>
                  </a:lnTo>
                  <a:lnTo>
                    <a:pt x="1346225" y="61239"/>
                  </a:lnTo>
                  <a:lnTo>
                    <a:pt x="1346225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32989" y="887005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505" y="0"/>
                  </a:moveTo>
                  <a:lnTo>
                    <a:pt x="69329" y="0"/>
                  </a:lnTo>
                  <a:lnTo>
                    <a:pt x="0" y="69405"/>
                  </a:lnTo>
                  <a:lnTo>
                    <a:pt x="0" y="130632"/>
                  </a:lnTo>
                  <a:lnTo>
                    <a:pt x="130505" y="0"/>
                  </a:lnTo>
                  <a:close/>
                </a:path>
                <a:path w="1186180" h="1187450">
                  <a:moveTo>
                    <a:pt x="394385" y="0"/>
                  </a:moveTo>
                  <a:lnTo>
                    <a:pt x="333209" y="0"/>
                  </a:lnTo>
                  <a:lnTo>
                    <a:pt x="0" y="333565"/>
                  </a:lnTo>
                  <a:lnTo>
                    <a:pt x="0" y="394804"/>
                  </a:lnTo>
                  <a:lnTo>
                    <a:pt x="394385" y="0"/>
                  </a:lnTo>
                  <a:close/>
                </a:path>
                <a:path w="1186180" h="1187450">
                  <a:moveTo>
                    <a:pt x="658228" y="0"/>
                  </a:moveTo>
                  <a:lnTo>
                    <a:pt x="597052" y="0"/>
                  </a:lnTo>
                  <a:lnTo>
                    <a:pt x="0" y="597687"/>
                  </a:lnTo>
                  <a:lnTo>
                    <a:pt x="0" y="658926"/>
                  </a:lnTo>
                  <a:lnTo>
                    <a:pt x="658228" y="0"/>
                  </a:lnTo>
                  <a:close/>
                </a:path>
                <a:path w="1186180" h="1187450">
                  <a:moveTo>
                    <a:pt x="922083" y="0"/>
                  </a:moveTo>
                  <a:lnTo>
                    <a:pt x="860907" y="0"/>
                  </a:lnTo>
                  <a:lnTo>
                    <a:pt x="0" y="861834"/>
                  </a:lnTo>
                  <a:lnTo>
                    <a:pt x="0" y="923074"/>
                  </a:lnTo>
                  <a:lnTo>
                    <a:pt x="922083" y="0"/>
                  </a:lnTo>
                  <a:close/>
                </a:path>
                <a:path w="1186180" h="1187450">
                  <a:moveTo>
                    <a:pt x="1185926" y="0"/>
                  </a:moveTo>
                  <a:lnTo>
                    <a:pt x="1124762" y="0"/>
                  </a:lnTo>
                  <a:lnTo>
                    <a:pt x="0" y="1125969"/>
                  </a:lnTo>
                  <a:lnTo>
                    <a:pt x="0" y="1187208"/>
                  </a:lnTo>
                  <a:lnTo>
                    <a:pt x="1185926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32989" y="887005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75" y="0"/>
                  </a:moveTo>
                  <a:lnTo>
                    <a:pt x="161099" y="0"/>
                  </a:lnTo>
                  <a:lnTo>
                    <a:pt x="0" y="161277"/>
                  </a:lnTo>
                  <a:lnTo>
                    <a:pt x="0" y="222504"/>
                  </a:lnTo>
                  <a:lnTo>
                    <a:pt x="222275" y="0"/>
                  </a:lnTo>
                  <a:close/>
                </a:path>
                <a:path w="1278255" h="1279525">
                  <a:moveTo>
                    <a:pt x="486105" y="0"/>
                  </a:moveTo>
                  <a:lnTo>
                    <a:pt x="424942" y="0"/>
                  </a:lnTo>
                  <a:lnTo>
                    <a:pt x="0" y="425399"/>
                  </a:lnTo>
                  <a:lnTo>
                    <a:pt x="0" y="486625"/>
                  </a:lnTo>
                  <a:lnTo>
                    <a:pt x="486105" y="0"/>
                  </a:lnTo>
                  <a:close/>
                </a:path>
                <a:path w="1278255" h="1279525">
                  <a:moveTo>
                    <a:pt x="749973" y="0"/>
                  </a:moveTo>
                  <a:lnTo>
                    <a:pt x="688809" y="0"/>
                  </a:lnTo>
                  <a:lnTo>
                    <a:pt x="0" y="689546"/>
                  </a:lnTo>
                  <a:lnTo>
                    <a:pt x="0" y="750785"/>
                  </a:lnTo>
                  <a:lnTo>
                    <a:pt x="749973" y="0"/>
                  </a:lnTo>
                  <a:close/>
                </a:path>
                <a:path w="1278255" h="1279525">
                  <a:moveTo>
                    <a:pt x="1013815" y="0"/>
                  </a:moveTo>
                  <a:lnTo>
                    <a:pt x="952639" y="0"/>
                  </a:lnTo>
                  <a:lnTo>
                    <a:pt x="0" y="953668"/>
                  </a:lnTo>
                  <a:lnTo>
                    <a:pt x="0" y="1014907"/>
                  </a:lnTo>
                  <a:lnTo>
                    <a:pt x="1013815" y="0"/>
                  </a:lnTo>
                  <a:close/>
                </a:path>
                <a:path w="1278255" h="1279525">
                  <a:moveTo>
                    <a:pt x="1277670" y="0"/>
                  </a:moveTo>
                  <a:lnTo>
                    <a:pt x="1216507" y="0"/>
                  </a:lnTo>
                  <a:lnTo>
                    <a:pt x="0" y="1217815"/>
                  </a:lnTo>
                  <a:lnTo>
                    <a:pt x="0" y="1279042"/>
                  </a:lnTo>
                  <a:lnTo>
                    <a:pt x="1277670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32989" y="887005"/>
              <a:ext cx="1428750" cy="1400175"/>
            </a:xfrm>
            <a:custGeom>
              <a:avLst/>
              <a:gdLst/>
              <a:ahLst/>
              <a:cxnLst/>
              <a:rect l="l" t="t" r="r" b="b"/>
              <a:pathLst>
                <a:path w="1428750" h="1400175">
                  <a:moveTo>
                    <a:pt x="1428750" y="1279982"/>
                  </a:moveTo>
                  <a:lnTo>
                    <a:pt x="1308798" y="1400060"/>
                  </a:lnTo>
                  <a:lnTo>
                    <a:pt x="1369974" y="1400060"/>
                  </a:lnTo>
                  <a:lnTo>
                    <a:pt x="1428750" y="1341221"/>
                  </a:lnTo>
                  <a:lnTo>
                    <a:pt x="1428750" y="1279982"/>
                  </a:lnTo>
                  <a:close/>
                </a:path>
                <a:path w="1428750" h="1400175">
                  <a:moveTo>
                    <a:pt x="1428750" y="1015847"/>
                  </a:moveTo>
                  <a:lnTo>
                    <a:pt x="1044943" y="1400060"/>
                  </a:lnTo>
                  <a:lnTo>
                    <a:pt x="1106119" y="1400060"/>
                  </a:lnTo>
                  <a:lnTo>
                    <a:pt x="1428750" y="1077074"/>
                  </a:lnTo>
                  <a:lnTo>
                    <a:pt x="1428750" y="1015847"/>
                  </a:lnTo>
                  <a:close/>
                </a:path>
                <a:path w="1428750" h="1400175">
                  <a:moveTo>
                    <a:pt x="1428750" y="751700"/>
                  </a:moveTo>
                  <a:lnTo>
                    <a:pt x="781088" y="1400060"/>
                  </a:lnTo>
                  <a:lnTo>
                    <a:pt x="842251" y="1400060"/>
                  </a:lnTo>
                  <a:lnTo>
                    <a:pt x="1428750" y="812939"/>
                  </a:lnTo>
                  <a:lnTo>
                    <a:pt x="1428750" y="751700"/>
                  </a:lnTo>
                  <a:close/>
                </a:path>
                <a:path w="1428750" h="1400175">
                  <a:moveTo>
                    <a:pt x="1428750" y="487578"/>
                  </a:moveTo>
                  <a:lnTo>
                    <a:pt x="517245" y="1400060"/>
                  </a:lnTo>
                  <a:lnTo>
                    <a:pt x="578421" y="1400060"/>
                  </a:lnTo>
                  <a:lnTo>
                    <a:pt x="1428750" y="548817"/>
                  </a:lnTo>
                  <a:lnTo>
                    <a:pt x="1428750" y="487578"/>
                  </a:lnTo>
                  <a:close/>
                </a:path>
                <a:path w="1428750" h="1400175">
                  <a:moveTo>
                    <a:pt x="1428750" y="223418"/>
                  </a:moveTo>
                  <a:lnTo>
                    <a:pt x="253365" y="1400060"/>
                  </a:lnTo>
                  <a:lnTo>
                    <a:pt x="314540" y="1400060"/>
                  </a:lnTo>
                  <a:lnTo>
                    <a:pt x="1428750" y="284657"/>
                  </a:lnTo>
                  <a:lnTo>
                    <a:pt x="1428750" y="223418"/>
                  </a:lnTo>
                  <a:close/>
                </a:path>
                <a:path w="1428750" h="1400175">
                  <a:moveTo>
                    <a:pt x="1428750" y="0"/>
                  </a:moveTo>
                  <a:lnTo>
                    <a:pt x="1388084" y="0"/>
                  </a:lnTo>
                  <a:lnTo>
                    <a:pt x="0" y="1389570"/>
                  </a:lnTo>
                  <a:lnTo>
                    <a:pt x="0" y="1400060"/>
                  </a:lnTo>
                  <a:lnTo>
                    <a:pt x="50685" y="1400060"/>
                  </a:lnTo>
                  <a:lnTo>
                    <a:pt x="1428750" y="20523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14257" y="938148"/>
              <a:ext cx="1348105" cy="1349375"/>
            </a:xfrm>
            <a:custGeom>
              <a:avLst/>
              <a:gdLst/>
              <a:ahLst/>
              <a:cxnLst/>
              <a:rect l="l" t="t" r="r" b="b"/>
              <a:pathLst>
                <a:path w="1348105" h="1349375">
                  <a:moveTo>
                    <a:pt x="1347482" y="1320685"/>
                  </a:moveTo>
                  <a:lnTo>
                    <a:pt x="1319276" y="1348917"/>
                  </a:lnTo>
                  <a:lnTo>
                    <a:pt x="1347482" y="1348917"/>
                  </a:lnTo>
                  <a:lnTo>
                    <a:pt x="1347482" y="1320685"/>
                  </a:lnTo>
                  <a:close/>
                </a:path>
                <a:path w="1348105" h="1349375">
                  <a:moveTo>
                    <a:pt x="1347482" y="1056538"/>
                  </a:moveTo>
                  <a:lnTo>
                    <a:pt x="1055408" y="1348917"/>
                  </a:lnTo>
                  <a:lnTo>
                    <a:pt x="1116584" y="1348917"/>
                  </a:lnTo>
                  <a:lnTo>
                    <a:pt x="1347482" y="1117765"/>
                  </a:lnTo>
                  <a:lnTo>
                    <a:pt x="1347482" y="1056538"/>
                  </a:lnTo>
                  <a:close/>
                </a:path>
                <a:path w="1348105" h="1349375">
                  <a:moveTo>
                    <a:pt x="1347482" y="792403"/>
                  </a:moveTo>
                  <a:lnTo>
                    <a:pt x="791565" y="1348917"/>
                  </a:lnTo>
                  <a:lnTo>
                    <a:pt x="852741" y="1348917"/>
                  </a:lnTo>
                  <a:lnTo>
                    <a:pt x="1347482" y="853643"/>
                  </a:lnTo>
                  <a:lnTo>
                    <a:pt x="1347482" y="792403"/>
                  </a:lnTo>
                  <a:close/>
                </a:path>
                <a:path w="1348105" h="1349375">
                  <a:moveTo>
                    <a:pt x="1347482" y="528269"/>
                  </a:moveTo>
                  <a:lnTo>
                    <a:pt x="527710" y="1348917"/>
                  </a:lnTo>
                  <a:lnTo>
                    <a:pt x="588873" y="1348917"/>
                  </a:lnTo>
                  <a:lnTo>
                    <a:pt x="1347482" y="589495"/>
                  </a:lnTo>
                  <a:lnTo>
                    <a:pt x="1347482" y="528269"/>
                  </a:lnTo>
                  <a:close/>
                </a:path>
                <a:path w="1348105" h="1349375">
                  <a:moveTo>
                    <a:pt x="1347482" y="264121"/>
                  </a:moveTo>
                  <a:lnTo>
                    <a:pt x="263842" y="1348917"/>
                  </a:lnTo>
                  <a:lnTo>
                    <a:pt x="325018" y="1348917"/>
                  </a:lnTo>
                  <a:lnTo>
                    <a:pt x="1347482" y="325348"/>
                  </a:lnTo>
                  <a:lnTo>
                    <a:pt x="1347482" y="264121"/>
                  </a:lnTo>
                  <a:close/>
                </a:path>
                <a:path w="1348105" h="1349375">
                  <a:moveTo>
                    <a:pt x="1347482" y="0"/>
                  </a:moveTo>
                  <a:lnTo>
                    <a:pt x="0" y="1348917"/>
                  </a:lnTo>
                  <a:lnTo>
                    <a:pt x="61175" y="1348917"/>
                  </a:lnTo>
                  <a:lnTo>
                    <a:pt x="1347482" y="61226"/>
                  </a:lnTo>
                  <a:lnTo>
                    <a:pt x="1347482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127526" y="1707431"/>
            <a:ext cx="60331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latin typeface="Trebuchet MS"/>
                <a:cs typeface="Trebuchet MS"/>
              </a:rPr>
              <a:t>T</a:t>
            </a:r>
            <a:r>
              <a:rPr sz="6000" spc="-185" dirty="0">
                <a:latin typeface="Trebuchet MS"/>
                <a:cs typeface="Trebuchet MS"/>
              </a:rPr>
              <a:t>u</a:t>
            </a:r>
            <a:r>
              <a:rPr sz="6000" spc="-630" dirty="0">
                <a:latin typeface="Trebuchet MS"/>
                <a:cs typeface="Trebuchet MS"/>
              </a:rPr>
              <a:t>j</a:t>
            </a:r>
            <a:r>
              <a:rPr sz="6000" spc="-185" dirty="0">
                <a:latin typeface="Trebuchet MS"/>
                <a:cs typeface="Trebuchet MS"/>
              </a:rPr>
              <a:t>u</a:t>
            </a:r>
            <a:r>
              <a:rPr sz="6000" spc="5" dirty="0">
                <a:latin typeface="Trebuchet MS"/>
                <a:cs typeface="Trebuchet MS"/>
              </a:rPr>
              <a:t>a</a:t>
            </a:r>
            <a:r>
              <a:rPr sz="6000" spc="-175" dirty="0">
                <a:latin typeface="Trebuchet MS"/>
                <a:cs typeface="Trebuchet MS"/>
              </a:rPr>
              <a:t>n</a:t>
            </a:r>
            <a:r>
              <a:rPr sz="6000" spc="-315" dirty="0">
                <a:latin typeface="Trebuchet MS"/>
                <a:cs typeface="Trebuchet MS"/>
              </a:rPr>
              <a:t> </a:t>
            </a:r>
            <a:r>
              <a:rPr sz="6000" spc="355" dirty="0">
                <a:latin typeface="Trebuchet MS"/>
                <a:cs typeface="Trebuchet MS"/>
              </a:rPr>
              <a:t>P</a:t>
            </a:r>
            <a:r>
              <a:rPr sz="6000" spc="-204" dirty="0">
                <a:latin typeface="Trebuchet MS"/>
                <a:cs typeface="Trebuchet MS"/>
              </a:rPr>
              <a:t>e</a:t>
            </a:r>
            <a:r>
              <a:rPr sz="6000" spc="-180" dirty="0">
                <a:latin typeface="Trebuchet MS"/>
                <a:cs typeface="Trebuchet MS"/>
              </a:rPr>
              <a:t>n</a:t>
            </a:r>
            <a:r>
              <a:rPr sz="6000" spc="-204" dirty="0">
                <a:latin typeface="Trebuchet MS"/>
                <a:cs typeface="Trebuchet MS"/>
              </a:rPr>
              <a:t>e</a:t>
            </a:r>
            <a:r>
              <a:rPr sz="6000" spc="-170" dirty="0">
                <a:latin typeface="Trebuchet MS"/>
                <a:cs typeface="Trebuchet MS"/>
              </a:rPr>
              <a:t>l</a:t>
            </a:r>
            <a:r>
              <a:rPr sz="6000" spc="-190" dirty="0">
                <a:latin typeface="Trebuchet MS"/>
                <a:cs typeface="Trebuchet MS"/>
              </a:rPr>
              <a:t>i</a:t>
            </a:r>
            <a:r>
              <a:rPr sz="6000" spc="-350" dirty="0">
                <a:latin typeface="Trebuchet MS"/>
                <a:cs typeface="Trebuchet MS"/>
              </a:rPr>
              <a:t>t</a:t>
            </a:r>
            <a:r>
              <a:rPr sz="6000" spc="-190" dirty="0">
                <a:latin typeface="Trebuchet MS"/>
                <a:cs typeface="Trebuchet MS"/>
              </a:rPr>
              <a:t>i</a:t>
            </a:r>
            <a:r>
              <a:rPr sz="6000" spc="5" dirty="0">
                <a:latin typeface="Trebuchet MS"/>
                <a:cs typeface="Trebuchet MS"/>
              </a:rPr>
              <a:t>a</a:t>
            </a:r>
            <a:r>
              <a:rPr sz="6000" spc="-175" dirty="0">
                <a:latin typeface="Trebuchet MS"/>
                <a:cs typeface="Trebuchet MS"/>
              </a:rPr>
              <a:t>n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8925" y="144739"/>
            <a:ext cx="6229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solidFill>
                  <a:srgbClr val="6181A7"/>
                </a:solidFill>
                <a:latin typeface="Lucida Sans Unicode"/>
                <a:cs typeface="Lucida Sans Unicode"/>
              </a:rPr>
              <a:t>UNIVERSITAS</a:t>
            </a:r>
            <a:r>
              <a:rPr sz="2500" spc="10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6181A7"/>
                </a:solidFill>
                <a:latin typeface="Lucida Sans Unicode"/>
                <a:cs typeface="Lucida Sans Unicode"/>
              </a:rPr>
              <a:t>DJENDRAL</a:t>
            </a:r>
            <a:r>
              <a:rPr sz="2500" spc="1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rgbClr val="6181A7"/>
                </a:solidFill>
                <a:latin typeface="Lucida Sans Unicode"/>
                <a:cs typeface="Lucida Sans Unicode"/>
              </a:rPr>
              <a:t>ACHMAD</a:t>
            </a:r>
            <a:r>
              <a:rPr sz="2500" spc="10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5" dirty="0">
                <a:solidFill>
                  <a:srgbClr val="6181A7"/>
                </a:solidFill>
                <a:latin typeface="Lucida Sans Unicode"/>
                <a:cs typeface="Lucida Sans Unicode"/>
              </a:rPr>
              <a:t>YANI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66419" y="455191"/>
            <a:ext cx="391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7862" y="3808869"/>
            <a:ext cx="6699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475" dirty="0">
                <a:latin typeface="Verdana"/>
                <a:cs typeface="Verdana"/>
              </a:rPr>
              <a:t>01</a:t>
            </a:r>
            <a:r>
              <a:rPr sz="3500" b="1" spc="-229" dirty="0"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2997" y="3488991"/>
            <a:ext cx="4277995" cy="5449569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090"/>
              </a:spcBef>
            </a:pPr>
            <a:r>
              <a:rPr sz="3500" b="1" spc="-395" dirty="0">
                <a:latin typeface="Verdana"/>
                <a:cs typeface="Verdana"/>
              </a:rPr>
              <a:t>02.</a:t>
            </a:r>
            <a:endParaRPr sz="3500" dirty="0">
              <a:latin typeface="Verdana"/>
              <a:cs typeface="Verdana"/>
            </a:endParaRPr>
          </a:p>
          <a:p>
            <a:pPr marL="12065" marR="5080" algn="ctr">
              <a:lnSpc>
                <a:spcPct val="116100"/>
              </a:lnSpc>
              <a:spcBef>
                <a:spcPts val="1310"/>
              </a:spcBef>
            </a:pPr>
            <a:r>
              <a:rPr sz="3500" spc="40" dirty="0">
                <a:latin typeface="Tahoma"/>
                <a:cs typeface="Tahoma"/>
              </a:rPr>
              <a:t>f</a:t>
            </a:r>
            <a:r>
              <a:rPr sz="3500" spc="55" dirty="0">
                <a:latin typeface="Tahoma"/>
                <a:cs typeface="Tahoma"/>
              </a:rPr>
              <a:t>i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-75" dirty="0">
                <a:latin typeface="Tahoma"/>
                <a:cs typeface="Tahoma"/>
              </a:rPr>
              <a:t>u</a:t>
            </a:r>
            <a:r>
              <a:rPr sz="3500" spc="40" dirty="0">
                <a:latin typeface="Tahoma"/>
                <a:cs typeface="Tahoma"/>
              </a:rPr>
              <a:t>r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65" dirty="0">
                <a:latin typeface="Tahoma"/>
                <a:cs typeface="Tahoma"/>
              </a:rPr>
              <a:t>d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50" dirty="0">
                <a:latin typeface="Tahoma"/>
                <a:cs typeface="Tahoma"/>
              </a:rPr>
              <a:t>b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500" spc="-80" dirty="0">
                <a:latin typeface="Tahoma"/>
                <a:cs typeface="Tahoma"/>
              </a:rPr>
              <a:t>e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135" dirty="0">
                <a:latin typeface="Tahoma"/>
                <a:cs typeface="Tahoma"/>
              </a:rPr>
              <a:t>ya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30" dirty="0">
                <a:latin typeface="Tahoma"/>
                <a:cs typeface="Tahoma"/>
              </a:rPr>
              <a:t>g  </a:t>
            </a:r>
            <a:r>
              <a:rPr sz="3500" spc="-65" dirty="0">
                <a:latin typeface="Tahoma"/>
                <a:cs typeface="Tahoma"/>
              </a:rPr>
              <a:t>d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85" dirty="0">
                <a:latin typeface="Tahoma"/>
                <a:cs typeface="Tahoma"/>
              </a:rPr>
              <a:t>p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100" dirty="0">
                <a:latin typeface="Tahoma"/>
                <a:cs typeface="Tahoma"/>
              </a:rPr>
              <a:t>t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65" dirty="0">
                <a:latin typeface="Tahoma"/>
                <a:cs typeface="Tahoma"/>
              </a:rPr>
              <a:t>m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135" dirty="0">
                <a:latin typeface="Tahoma"/>
                <a:cs typeface="Tahoma"/>
              </a:rPr>
              <a:t>y</a:t>
            </a:r>
            <a:r>
              <a:rPr sz="3500" spc="55" dirty="0">
                <a:latin typeface="Tahoma"/>
                <a:cs typeface="Tahoma"/>
              </a:rPr>
              <a:t>i</a:t>
            </a:r>
            <a:r>
              <a:rPr sz="3500" spc="-65" dirty="0">
                <a:latin typeface="Tahoma"/>
                <a:cs typeface="Tahoma"/>
              </a:rPr>
              <a:t>m</a:t>
            </a:r>
            <a:r>
              <a:rPr sz="3500" spc="-85" dirty="0">
                <a:latin typeface="Tahoma"/>
                <a:cs typeface="Tahoma"/>
              </a:rPr>
              <a:t>p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60" dirty="0">
                <a:latin typeface="Tahoma"/>
                <a:cs typeface="Tahoma"/>
              </a:rPr>
              <a:t>n  </a:t>
            </a:r>
            <a:r>
              <a:rPr sz="3500" spc="-50" dirty="0">
                <a:latin typeface="Tahoma"/>
                <a:cs typeface="Tahoma"/>
              </a:rPr>
              <a:t>b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spc="35" dirty="0">
                <a:latin typeface="Tahoma"/>
                <a:cs typeface="Tahoma"/>
              </a:rPr>
              <a:t>r</a:t>
            </a:r>
            <a:r>
              <a:rPr sz="3500" spc="-50" dirty="0">
                <a:latin typeface="Tahoma"/>
                <a:cs typeface="Tahoma"/>
              </a:rPr>
              <a:t>b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50" dirty="0">
                <a:latin typeface="Tahoma"/>
                <a:cs typeface="Tahoma"/>
              </a:rPr>
              <a:t>g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60" dirty="0">
                <a:latin typeface="Tahoma"/>
                <a:cs typeface="Tahoma"/>
              </a:rPr>
              <a:t>i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lang="en-US" sz="3500" spc="-145" dirty="0">
                <a:latin typeface="Tahoma"/>
                <a:cs typeface="Tahoma"/>
              </a:rPr>
              <a:t>data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50" dirty="0">
                <a:latin typeface="Tahoma"/>
                <a:cs typeface="Tahoma"/>
              </a:rPr>
              <a:t>b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35" dirty="0">
                <a:latin typeface="Tahoma"/>
                <a:cs typeface="Tahoma"/>
              </a:rPr>
              <a:t>r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50" dirty="0">
                <a:latin typeface="Tahoma"/>
                <a:cs typeface="Tahoma"/>
              </a:rPr>
              <a:t>g</a:t>
            </a:r>
            <a:r>
              <a:rPr sz="3500" spc="-320" dirty="0">
                <a:latin typeface="Tahoma"/>
                <a:cs typeface="Tahoma"/>
              </a:rPr>
              <a:t>,  </a:t>
            </a:r>
            <a:r>
              <a:rPr sz="3500" spc="-85" dirty="0">
                <a:latin typeface="Tahoma"/>
                <a:cs typeface="Tahoma"/>
              </a:rPr>
              <a:t>p</a:t>
            </a:r>
            <a:r>
              <a:rPr sz="3500" spc="35" dirty="0">
                <a:latin typeface="Tahoma"/>
                <a:cs typeface="Tahoma"/>
              </a:rPr>
              <a:t>r</a:t>
            </a:r>
            <a:r>
              <a:rPr sz="3500" spc="-25" dirty="0">
                <a:latin typeface="Tahoma"/>
                <a:cs typeface="Tahoma"/>
              </a:rPr>
              <a:t>o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spc="-140" dirty="0">
                <a:latin typeface="Tahoma"/>
                <a:cs typeface="Tahoma"/>
              </a:rPr>
              <a:t>s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85" dirty="0">
                <a:latin typeface="Tahoma"/>
                <a:cs typeface="Tahoma"/>
              </a:rPr>
              <a:t>pe</a:t>
            </a:r>
            <a:r>
              <a:rPr sz="3500" spc="-65" dirty="0">
                <a:latin typeface="Tahoma"/>
                <a:cs typeface="Tahoma"/>
              </a:rPr>
              <a:t>m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spc="-50" dirty="0">
                <a:latin typeface="Tahoma"/>
                <a:cs typeface="Tahoma"/>
              </a:rPr>
              <a:t>b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dirty="0">
                <a:latin typeface="Tahoma"/>
                <a:cs typeface="Tahoma"/>
              </a:rPr>
              <a:t>l</a:t>
            </a:r>
            <a:r>
              <a:rPr sz="3500" spc="55" dirty="0">
                <a:latin typeface="Tahoma"/>
                <a:cs typeface="Tahoma"/>
              </a:rPr>
              <a:t>i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60" dirty="0">
                <a:latin typeface="Tahoma"/>
                <a:cs typeface="Tahoma"/>
              </a:rPr>
              <a:t>n  </a:t>
            </a:r>
            <a:r>
              <a:rPr sz="3500" spc="-50" dirty="0">
                <a:latin typeface="Tahoma"/>
                <a:cs typeface="Tahoma"/>
              </a:rPr>
              <a:t>b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35" dirty="0">
                <a:latin typeface="Tahoma"/>
                <a:cs typeface="Tahoma"/>
              </a:rPr>
              <a:t>r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45" dirty="0">
                <a:latin typeface="Tahoma"/>
                <a:cs typeface="Tahoma"/>
              </a:rPr>
              <a:t>g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25" dirty="0">
                <a:latin typeface="Tahoma"/>
                <a:cs typeface="Tahoma"/>
              </a:rPr>
              <a:t>o</a:t>
            </a:r>
            <a:r>
              <a:rPr sz="3500" dirty="0">
                <a:latin typeface="Tahoma"/>
                <a:cs typeface="Tahoma"/>
              </a:rPr>
              <a:t>l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spc="-65" dirty="0">
                <a:latin typeface="Tahoma"/>
                <a:cs typeface="Tahoma"/>
              </a:rPr>
              <a:t>h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114" dirty="0" err="1">
                <a:latin typeface="Tahoma"/>
                <a:cs typeface="Tahoma"/>
              </a:rPr>
              <a:t>k</a:t>
            </a:r>
            <a:r>
              <a:rPr sz="3500" spc="-25" dirty="0" err="1">
                <a:latin typeface="Tahoma"/>
                <a:cs typeface="Tahoma"/>
              </a:rPr>
              <a:t>o</a:t>
            </a:r>
            <a:r>
              <a:rPr sz="3500" spc="-90" dirty="0" err="1">
                <a:latin typeface="Tahoma"/>
                <a:cs typeface="Tahoma"/>
              </a:rPr>
              <a:t>n</a:t>
            </a:r>
            <a:r>
              <a:rPr sz="3500" spc="-145" dirty="0" err="1">
                <a:latin typeface="Tahoma"/>
                <a:cs typeface="Tahoma"/>
              </a:rPr>
              <a:t>s</a:t>
            </a:r>
            <a:r>
              <a:rPr sz="3500" spc="-75" dirty="0" err="1">
                <a:latin typeface="Tahoma"/>
                <a:cs typeface="Tahoma"/>
              </a:rPr>
              <a:t>u</a:t>
            </a:r>
            <a:r>
              <a:rPr sz="3500" spc="-65" dirty="0" err="1">
                <a:latin typeface="Tahoma"/>
                <a:cs typeface="Tahoma"/>
              </a:rPr>
              <a:t>m</a:t>
            </a:r>
            <a:r>
              <a:rPr sz="3500" spc="-85" dirty="0" err="1">
                <a:latin typeface="Tahoma"/>
                <a:cs typeface="Tahoma"/>
              </a:rPr>
              <a:t>e</a:t>
            </a:r>
            <a:r>
              <a:rPr sz="3500" spc="-60" dirty="0" err="1">
                <a:latin typeface="Tahoma"/>
                <a:cs typeface="Tahoma"/>
              </a:rPr>
              <a:t>n</a:t>
            </a:r>
            <a:endParaRPr lang="en-US" sz="3500" spc="-60" dirty="0">
              <a:latin typeface="Tahoma"/>
              <a:cs typeface="Tahoma"/>
            </a:endParaRPr>
          </a:p>
          <a:p>
            <a:pPr marL="12065" marR="5080" algn="ctr">
              <a:lnSpc>
                <a:spcPct val="116100"/>
              </a:lnSpc>
              <a:spcBef>
                <a:spcPts val="1310"/>
              </a:spcBef>
            </a:pPr>
            <a:r>
              <a:rPr lang="en-US" sz="3500" spc="-60" dirty="0">
                <a:latin typeface="Tahoma"/>
                <a:cs typeface="Tahoma"/>
              </a:rPr>
              <a:t>Dan Proses </a:t>
            </a:r>
            <a:r>
              <a:rPr lang="en-US" sz="3500" spc="-60" dirty="0" err="1">
                <a:latin typeface="Tahoma"/>
                <a:cs typeface="Tahoma"/>
              </a:rPr>
              <a:t>Masuknya</a:t>
            </a:r>
            <a:r>
              <a:rPr lang="en-US" sz="3500" spc="-60" dirty="0">
                <a:latin typeface="Tahoma"/>
                <a:cs typeface="Tahoma"/>
              </a:rPr>
              <a:t> </a:t>
            </a:r>
            <a:r>
              <a:rPr lang="en-US" sz="3500" spc="-60" dirty="0" err="1">
                <a:latin typeface="Tahoma"/>
                <a:cs typeface="Tahoma"/>
              </a:rPr>
              <a:t>barang</a:t>
            </a:r>
            <a:r>
              <a:rPr lang="en-US" sz="3500" spc="-60" dirty="0">
                <a:latin typeface="Tahoma"/>
                <a:cs typeface="Tahoma"/>
              </a:rPr>
              <a:t> dan </a:t>
            </a:r>
            <a:r>
              <a:rPr lang="en-US" sz="3500" spc="-60" dirty="0" err="1">
                <a:latin typeface="Tahoma"/>
                <a:cs typeface="Tahoma"/>
              </a:rPr>
              <a:t>keluarnya</a:t>
            </a:r>
            <a:r>
              <a:rPr lang="en-US" sz="3500" spc="-60" dirty="0">
                <a:latin typeface="Tahoma"/>
                <a:cs typeface="Tahoma"/>
              </a:rPr>
              <a:t>.</a:t>
            </a:r>
            <a:endParaRPr sz="35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75833" y="4543343"/>
            <a:ext cx="4169160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500" spc="-40" dirty="0">
                <a:latin typeface="Tahoma"/>
                <a:cs typeface="Tahoma"/>
              </a:rPr>
              <a:t>A</a:t>
            </a:r>
            <a:r>
              <a:rPr sz="3500" spc="-85" dirty="0">
                <a:latin typeface="Tahoma"/>
                <a:cs typeface="Tahoma"/>
              </a:rPr>
              <a:t>p</a:t>
            </a:r>
            <a:r>
              <a:rPr sz="3500" dirty="0">
                <a:latin typeface="Tahoma"/>
                <a:cs typeface="Tahoma"/>
              </a:rPr>
              <a:t>l</a:t>
            </a:r>
            <a:r>
              <a:rPr sz="3500" spc="55" dirty="0">
                <a:latin typeface="Tahoma"/>
                <a:cs typeface="Tahoma"/>
              </a:rPr>
              <a:t>i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500" spc="60" dirty="0">
                <a:latin typeface="Tahoma"/>
                <a:cs typeface="Tahoma"/>
              </a:rPr>
              <a:t>i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55" dirty="0">
                <a:latin typeface="Tahoma"/>
                <a:cs typeface="Tahoma"/>
              </a:rPr>
              <a:t>i</a:t>
            </a:r>
            <a:r>
              <a:rPr sz="3500" spc="-65" dirty="0">
                <a:latin typeface="Tahoma"/>
                <a:cs typeface="Tahoma"/>
              </a:rPr>
              <a:t>d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110" dirty="0">
                <a:latin typeface="Tahoma"/>
                <a:cs typeface="Tahoma"/>
              </a:rPr>
              <a:t>k</a:t>
            </a:r>
            <a:endParaRPr lang="en-US" sz="3500" spc="-110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500" spc="-110" dirty="0">
                <a:latin typeface="Tahoma"/>
                <a:cs typeface="Tahoma"/>
              </a:rPr>
              <a:t>Tidak </a:t>
            </a:r>
            <a:r>
              <a:rPr lang="en-US" sz="3500" spc="-110" dirty="0" err="1">
                <a:latin typeface="Tahoma"/>
                <a:cs typeface="Tahoma"/>
              </a:rPr>
              <a:t>mengcangkup</a:t>
            </a:r>
            <a:endParaRPr sz="350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74953" y="6299473"/>
            <a:ext cx="4421505" cy="3072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95"/>
              </a:spcBef>
            </a:pPr>
            <a:r>
              <a:rPr sz="3500" spc="-114" dirty="0" err="1">
                <a:latin typeface="Tahoma"/>
                <a:cs typeface="Tahoma"/>
              </a:rPr>
              <a:t>k</a:t>
            </a:r>
            <a:r>
              <a:rPr sz="3500" spc="-135" dirty="0" err="1">
                <a:latin typeface="Tahoma"/>
                <a:cs typeface="Tahoma"/>
              </a:rPr>
              <a:t>a</a:t>
            </a:r>
            <a:r>
              <a:rPr sz="3500" spc="35" dirty="0" err="1">
                <a:latin typeface="Tahoma"/>
                <a:cs typeface="Tahoma"/>
              </a:rPr>
              <a:t>r</a:t>
            </a:r>
            <a:r>
              <a:rPr sz="3500" spc="-85" dirty="0" err="1">
                <a:latin typeface="Tahoma"/>
                <a:cs typeface="Tahoma"/>
              </a:rPr>
              <a:t>e</a:t>
            </a:r>
            <a:r>
              <a:rPr sz="3500" spc="-90" dirty="0" err="1">
                <a:latin typeface="Tahoma"/>
                <a:cs typeface="Tahoma"/>
              </a:rPr>
              <a:t>n</a:t>
            </a:r>
            <a:r>
              <a:rPr sz="3500" spc="-130" dirty="0" err="1">
                <a:latin typeface="Tahoma"/>
                <a:cs typeface="Tahoma"/>
              </a:rPr>
              <a:t>a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40" dirty="0" err="1">
                <a:latin typeface="Tahoma"/>
                <a:cs typeface="Tahoma"/>
              </a:rPr>
              <a:t>f</a:t>
            </a:r>
            <a:r>
              <a:rPr sz="3500" spc="-25" dirty="0" err="1">
                <a:latin typeface="Tahoma"/>
                <a:cs typeface="Tahoma"/>
              </a:rPr>
              <a:t>o</a:t>
            </a:r>
            <a:r>
              <a:rPr sz="3500" spc="-114" dirty="0" err="1">
                <a:latin typeface="Tahoma"/>
                <a:cs typeface="Tahoma"/>
              </a:rPr>
              <a:t>k</a:t>
            </a:r>
            <a:r>
              <a:rPr sz="3500" spc="-75" dirty="0" err="1">
                <a:latin typeface="Tahoma"/>
                <a:cs typeface="Tahoma"/>
              </a:rPr>
              <a:t>u</a:t>
            </a:r>
            <a:r>
              <a:rPr sz="3500" spc="-110" dirty="0" err="1">
                <a:latin typeface="Tahoma"/>
                <a:cs typeface="Tahoma"/>
              </a:rPr>
              <a:t>s</a:t>
            </a:r>
            <a:r>
              <a:rPr sz="3500" spc="-110" dirty="0">
                <a:latin typeface="Tahoma"/>
                <a:cs typeface="Tahoma"/>
              </a:rPr>
              <a:t> </a:t>
            </a:r>
            <a:r>
              <a:rPr sz="3500" spc="-85" dirty="0">
                <a:latin typeface="Tahoma"/>
                <a:cs typeface="Tahoma"/>
              </a:rPr>
              <a:t>p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65" dirty="0">
                <a:latin typeface="Tahoma"/>
                <a:cs typeface="Tahoma"/>
              </a:rPr>
              <a:t>d</a:t>
            </a:r>
            <a:r>
              <a:rPr sz="3500" spc="-130" dirty="0">
                <a:latin typeface="Tahoma"/>
                <a:cs typeface="Tahoma"/>
              </a:rPr>
              <a:t>a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85" dirty="0">
                <a:latin typeface="Tahoma"/>
                <a:cs typeface="Tahoma"/>
              </a:rPr>
              <a:t>pe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75" dirty="0">
                <a:latin typeface="Tahoma"/>
                <a:cs typeface="Tahoma"/>
              </a:rPr>
              <a:t>c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60" dirty="0">
                <a:latin typeface="Tahoma"/>
                <a:cs typeface="Tahoma"/>
              </a:rPr>
              <a:t>n  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spc="-75" dirty="0">
                <a:latin typeface="Tahoma"/>
                <a:cs typeface="Tahoma"/>
              </a:rPr>
              <a:t>u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50" dirty="0">
                <a:latin typeface="Tahoma"/>
                <a:cs typeface="Tahoma"/>
              </a:rPr>
              <a:t>g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85" dirty="0">
                <a:latin typeface="Tahoma"/>
                <a:cs typeface="Tahoma"/>
              </a:rPr>
              <a:t>n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70" dirty="0">
                <a:latin typeface="Tahoma"/>
                <a:cs typeface="Tahoma"/>
              </a:rPr>
              <a:t>u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5" dirty="0">
                <a:latin typeface="Tahoma"/>
                <a:cs typeface="Tahoma"/>
              </a:rPr>
              <a:t>r</a:t>
            </a:r>
            <a:r>
              <a:rPr sz="3500" spc="55" dirty="0">
                <a:latin typeface="Tahoma"/>
                <a:cs typeface="Tahoma"/>
              </a:rPr>
              <a:t>i</a:t>
            </a:r>
            <a:r>
              <a:rPr sz="3500" spc="-114" dirty="0">
                <a:latin typeface="Tahoma"/>
                <a:cs typeface="Tahoma"/>
              </a:rPr>
              <a:t>w</a:t>
            </a:r>
            <a:r>
              <a:rPr sz="3500" spc="-135" dirty="0">
                <a:latin typeface="Tahoma"/>
                <a:cs typeface="Tahoma"/>
              </a:rPr>
              <a:t>aya</a:t>
            </a:r>
            <a:r>
              <a:rPr sz="3500" spc="95" dirty="0">
                <a:latin typeface="Tahoma"/>
                <a:cs typeface="Tahoma"/>
              </a:rPr>
              <a:t>t  t</a:t>
            </a:r>
            <a:r>
              <a:rPr sz="3500" spc="35" dirty="0">
                <a:latin typeface="Tahoma"/>
                <a:cs typeface="Tahoma"/>
              </a:rPr>
              <a:t>r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500" spc="60" dirty="0">
                <a:latin typeface="Tahoma"/>
                <a:cs typeface="Tahoma"/>
              </a:rPr>
              <a:t>i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65" dirty="0">
                <a:latin typeface="Tahoma"/>
                <a:cs typeface="Tahoma"/>
              </a:rPr>
              <a:t>d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dirty="0">
                <a:latin typeface="Tahoma"/>
                <a:cs typeface="Tahoma"/>
              </a:rPr>
              <a:t>l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60" dirty="0">
                <a:latin typeface="Tahoma"/>
                <a:cs typeface="Tahoma"/>
              </a:rPr>
              <a:t>m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85" dirty="0">
                <a:latin typeface="Tahoma"/>
                <a:cs typeface="Tahoma"/>
              </a:rPr>
              <a:t>p</a:t>
            </a:r>
            <a:r>
              <a:rPr sz="3500" dirty="0">
                <a:latin typeface="Tahoma"/>
                <a:cs typeface="Tahoma"/>
              </a:rPr>
              <a:t>l</a:t>
            </a:r>
            <a:r>
              <a:rPr sz="3500" spc="55" dirty="0">
                <a:latin typeface="Tahoma"/>
                <a:cs typeface="Tahoma"/>
              </a:rPr>
              <a:t>i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500" spc="75" dirty="0">
                <a:latin typeface="Tahoma"/>
                <a:cs typeface="Tahoma"/>
              </a:rPr>
              <a:t>i  </a:t>
            </a:r>
            <a:r>
              <a:rPr sz="3500" spc="95" dirty="0">
                <a:latin typeface="Tahoma"/>
                <a:cs typeface="Tahoma"/>
              </a:rPr>
              <a:t>t</a:t>
            </a:r>
            <a:r>
              <a:rPr sz="3500" spc="-25" dirty="0">
                <a:latin typeface="Tahoma"/>
                <a:cs typeface="Tahoma"/>
              </a:rPr>
              <a:t>o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20" dirty="0">
                <a:latin typeface="Tahoma"/>
                <a:cs typeface="Tahoma"/>
              </a:rPr>
              <a:t>o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65" dirty="0">
                <a:latin typeface="Tahoma"/>
                <a:cs typeface="Tahoma"/>
              </a:rPr>
              <a:t>m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spc="-75" dirty="0">
                <a:latin typeface="Tahoma"/>
                <a:cs typeface="Tahoma"/>
              </a:rPr>
              <a:t>u</a:t>
            </a:r>
            <a:r>
              <a:rPr sz="3500" spc="-50" dirty="0">
                <a:latin typeface="Tahoma"/>
                <a:cs typeface="Tahoma"/>
              </a:rPr>
              <a:t>b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dirty="0">
                <a:latin typeface="Tahoma"/>
                <a:cs typeface="Tahoma"/>
              </a:rPr>
              <a:t>l</a:t>
            </a:r>
            <a:r>
              <a:rPr sz="3500" spc="-325" dirty="0">
                <a:latin typeface="Tahoma"/>
                <a:cs typeface="Tahoma"/>
              </a:rPr>
              <a:t>.</a:t>
            </a:r>
            <a:endParaRPr sz="3500" dirty="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60661" y="5652037"/>
            <a:ext cx="4550583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5780" algn="l"/>
              </a:tabLst>
            </a:pPr>
            <a:r>
              <a:rPr sz="3500" spc="-65" dirty="0">
                <a:latin typeface="Tahoma"/>
                <a:cs typeface="Tahoma"/>
              </a:rPr>
              <a:t>m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90" dirty="0">
                <a:latin typeface="Tahoma"/>
                <a:cs typeface="Tahoma"/>
              </a:rPr>
              <a:t>n</a:t>
            </a:r>
            <a:r>
              <a:rPr sz="3500" spc="-135" dirty="0">
                <a:latin typeface="Tahoma"/>
                <a:cs typeface="Tahoma"/>
              </a:rPr>
              <a:t>aj</a:t>
            </a:r>
            <a:r>
              <a:rPr sz="3500" spc="-85" dirty="0">
                <a:latin typeface="Tahoma"/>
                <a:cs typeface="Tahoma"/>
              </a:rPr>
              <a:t>e</a:t>
            </a:r>
            <a:r>
              <a:rPr sz="3500" spc="-65" dirty="0">
                <a:latin typeface="Tahoma"/>
                <a:cs typeface="Tahoma"/>
              </a:rPr>
              <a:t>m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85" dirty="0">
                <a:latin typeface="Tahoma"/>
                <a:cs typeface="Tahoma"/>
              </a:rPr>
              <a:t>n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114" dirty="0">
                <a:latin typeface="Tahoma"/>
                <a:cs typeface="Tahoma"/>
              </a:rPr>
              <a:t>k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35" dirty="0">
                <a:latin typeface="Tahoma"/>
                <a:cs typeface="Tahoma"/>
              </a:rPr>
              <a:t>r</a:t>
            </a:r>
            <a:r>
              <a:rPr sz="3500" spc="-135" dirty="0">
                <a:latin typeface="Tahoma"/>
                <a:cs typeface="Tahoma"/>
              </a:rPr>
              <a:t>ya</a:t>
            </a:r>
            <a:r>
              <a:rPr sz="3500" spc="-114" dirty="0">
                <a:latin typeface="Tahoma"/>
                <a:cs typeface="Tahoma"/>
              </a:rPr>
              <a:t>w</a:t>
            </a:r>
            <a:r>
              <a:rPr sz="3500" spc="-135" dirty="0">
                <a:latin typeface="Tahoma"/>
                <a:cs typeface="Tahoma"/>
              </a:rPr>
              <a:t>a</a:t>
            </a:r>
            <a:r>
              <a:rPr sz="3500" spc="-85" dirty="0">
                <a:latin typeface="Tahoma"/>
                <a:cs typeface="Tahoma"/>
              </a:rPr>
              <a:t>n</a:t>
            </a:r>
            <a:r>
              <a:rPr sz="3500" dirty="0">
                <a:latin typeface="Tahoma"/>
                <a:cs typeface="Tahoma"/>
              </a:rPr>
              <a:t>	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868325" y="3741783"/>
            <a:ext cx="6699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475" dirty="0">
                <a:latin typeface="Verdana"/>
                <a:cs typeface="Verdana"/>
              </a:rPr>
              <a:t>03</a:t>
            </a:r>
            <a:r>
              <a:rPr sz="3500" b="1" spc="-229" dirty="0"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247" y="19550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662" y="695324"/>
                </a:moveTo>
                <a:lnTo>
                  <a:pt x="300537" y="692146"/>
                </a:lnTo>
                <a:lnTo>
                  <a:pt x="255323" y="682889"/>
                </a:lnTo>
                <a:lnTo>
                  <a:pt x="212437" y="667970"/>
                </a:lnTo>
                <a:lnTo>
                  <a:pt x="172297" y="647805"/>
                </a:lnTo>
                <a:lnTo>
                  <a:pt x="135318" y="622812"/>
                </a:lnTo>
                <a:lnTo>
                  <a:pt x="101918" y="593406"/>
                </a:lnTo>
                <a:lnTo>
                  <a:pt x="72512" y="560006"/>
                </a:lnTo>
                <a:lnTo>
                  <a:pt x="47519" y="523027"/>
                </a:lnTo>
                <a:lnTo>
                  <a:pt x="27354" y="482887"/>
                </a:lnTo>
                <a:lnTo>
                  <a:pt x="12435" y="440001"/>
                </a:lnTo>
                <a:lnTo>
                  <a:pt x="3178" y="394787"/>
                </a:lnTo>
                <a:lnTo>
                  <a:pt x="0" y="347662"/>
                </a:lnTo>
                <a:lnTo>
                  <a:pt x="3180" y="300537"/>
                </a:lnTo>
                <a:lnTo>
                  <a:pt x="12444" y="255323"/>
                </a:lnTo>
                <a:lnTo>
                  <a:pt x="27373" y="212437"/>
                </a:lnTo>
                <a:lnTo>
                  <a:pt x="47549" y="172297"/>
                </a:lnTo>
                <a:lnTo>
                  <a:pt x="72554" y="135318"/>
                </a:lnTo>
                <a:lnTo>
                  <a:pt x="101968" y="101918"/>
                </a:lnTo>
                <a:lnTo>
                  <a:pt x="135376" y="72512"/>
                </a:lnTo>
                <a:lnTo>
                  <a:pt x="172357" y="47519"/>
                </a:lnTo>
                <a:lnTo>
                  <a:pt x="212495" y="27354"/>
                </a:lnTo>
                <a:lnTo>
                  <a:pt x="255370" y="12435"/>
                </a:lnTo>
                <a:lnTo>
                  <a:pt x="300565" y="3178"/>
                </a:lnTo>
                <a:lnTo>
                  <a:pt x="347662" y="0"/>
                </a:lnTo>
                <a:lnTo>
                  <a:pt x="394787" y="3178"/>
                </a:lnTo>
                <a:lnTo>
                  <a:pt x="440001" y="12435"/>
                </a:lnTo>
                <a:lnTo>
                  <a:pt x="482887" y="27354"/>
                </a:lnTo>
                <a:lnTo>
                  <a:pt x="483517" y="27671"/>
                </a:lnTo>
                <a:lnTo>
                  <a:pt x="346130" y="27671"/>
                </a:lnTo>
                <a:lnTo>
                  <a:pt x="344604" y="27812"/>
                </a:lnTo>
                <a:lnTo>
                  <a:pt x="343072" y="27812"/>
                </a:lnTo>
                <a:lnTo>
                  <a:pt x="343072" y="29203"/>
                </a:lnTo>
                <a:lnTo>
                  <a:pt x="315400" y="29203"/>
                </a:lnTo>
                <a:lnTo>
                  <a:pt x="306087" y="30293"/>
                </a:lnTo>
                <a:lnTo>
                  <a:pt x="296905" y="31670"/>
                </a:lnTo>
                <a:lnTo>
                  <a:pt x="287826" y="33309"/>
                </a:lnTo>
                <a:lnTo>
                  <a:pt x="278825" y="35184"/>
                </a:lnTo>
                <a:lnTo>
                  <a:pt x="278825" y="42691"/>
                </a:lnTo>
                <a:lnTo>
                  <a:pt x="251153" y="42691"/>
                </a:lnTo>
                <a:lnTo>
                  <a:pt x="241761" y="45848"/>
                </a:lnTo>
                <a:lnTo>
                  <a:pt x="232552" y="49264"/>
                </a:lnTo>
                <a:lnTo>
                  <a:pt x="223500" y="52939"/>
                </a:lnTo>
                <a:lnTo>
                  <a:pt x="214578" y="56875"/>
                </a:lnTo>
                <a:lnTo>
                  <a:pt x="214578" y="71200"/>
                </a:lnTo>
                <a:lnTo>
                  <a:pt x="186901" y="71200"/>
                </a:lnTo>
                <a:lnTo>
                  <a:pt x="177412" y="76988"/>
                </a:lnTo>
                <a:lnTo>
                  <a:pt x="168145" y="83075"/>
                </a:lnTo>
                <a:lnTo>
                  <a:pt x="159114" y="89449"/>
                </a:lnTo>
                <a:lnTo>
                  <a:pt x="150331" y="96096"/>
                </a:lnTo>
                <a:lnTo>
                  <a:pt x="150331" y="120432"/>
                </a:lnTo>
                <a:lnTo>
                  <a:pt x="122795" y="120432"/>
                </a:lnTo>
                <a:lnTo>
                  <a:pt x="112913" y="130650"/>
                </a:lnTo>
                <a:lnTo>
                  <a:pt x="103515" y="141273"/>
                </a:lnTo>
                <a:lnTo>
                  <a:pt x="94614" y="152287"/>
                </a:lnTo>
                <a:lnTo>
                  <a:pt x="86220" y="163678"/>
                </a:lnTo>
                <a:lnTo>
                  <a:pt x="86220" y="210960"/>
                </a:lnTo>
                <a:lnTo>
                  <a:pt x="58543" y="210960"/>
                </a:lnTo>
                <a:lnTo>
                  <a:pt x="45411" y="242937"/>
                </a:lnTo>
                <a:lnTo>
                  <a:pt x="35773" y="276529"/>
                </a:lnTo>
                <a:lnTo>
                  <a:pt x="29837" y="311477"/>
                </a:lnTo>
                <a:lnTo>
                  <a:pt x="27812" y="347521"/>
                </a:lnTo>
                <a:lnTo>
                  <a:pt x="29857" y="383706"/>
                </a:lnTo>
                <a:lnTo>
                  <a:pt x="35826" y="418689"/>
                </a:lnTo>
                <a:lnTo>
                  <a:pt x="45470" y="452264"/>
                </a:lnTo>
                <a:lnTo>
                  <a:pt x="58543" y="484223"/>
                </a:lnTo>
                <a:lnTo>
                  <a:pt x="86220" y="484223"/>
                </a:lnTo>
                <a:lnTo>
                  <a:pt x="86220" y="531646"/>
                </a:lnTo>
                <a:lnTo>
                  <a:pt x="94614" y="543037"/>
                </a:lnTo>
                <a:lnTo>
                  <a:pt x="103515" y="554051"/>
                </a:lnTo>
                <a:lnTo>
                  <a:pt x="112913" y="564674"/>
                </a:lnTo>
                <a:lnTo>
                  <a:pt x="122795" y="574892"/>
                </a:lnTo>
                <a:lnTo>
                  <a:pt x="150331" y="574892"/>
                </a:lnTo>
                <a:lnTo>
                  <a:pt x="150331" y="599228"/>
                </a:lnTo>
                <a:lnTo>
                  <a:pt x="159173" y="605935"/>
                </a:lnTo>
                <a:lnTo>
                  <a:pt x="168198" y="612302"/>
                </a:lnTo>
                <a:lnTo>
                  <a:pt x="177432" y="618356"/>
                </a:lnTo>
                <a:lnTo>
                  <a:pt x="186901" y="624124"/>
                </a:lnTo>
                <a:lnTo>
                  <a:pt x="214578" y="624124"/>
                </a:lnTo>
                <a:lnTo>
                  <a:pt x="214578" y="638585"/>
                </a:lnTo>
                <a:lnTo>
                  <a:pt x="223519" y="642524"/>
                </a:lnTo>
                <a:lnTo>
                  <a:pt x="232605" y="646200"/>
                </a:lnTo>
                <a:lnTo>
                  <a:pt x="241820" y="649615"/>
                </a:lnTo>
                <a:lnTo>
                  <a:pt x="251153" y="652768"/>
                </a:lnTo>
                <a:lnTo>
                  <a:pt x="278825" y="652768"/>
                </a:lnTo>
                <a:lnTo>
                  <a:pt x="278825" y="659863"/>
                </a:lnTo>
                <a:lnTo>
                  <a:pt x="287845" y="661735"/>
                </a:lnTo>
                <a:lnTo>
                  <a:pt x="296956" y="663373"/>
                </a:lnTo>
                <a:lnTo>
                  <a:pt x="306144" y="664751"/>
                </a:lnTo>
                <a:lnTo>
                  <a:pt x="315400" y="665844"/>
                </a:lnTo>
                <a:lnTo>
                  <a:pt x="343072" y="665844"/>
                </a:lnTo>
                <a:lnTo>
                  <a:pt x="343072" y="667511"/>
                </a:lnTo>
                <a:lnTo>
                  <a:pt x="344604" y="667511"/>
                </a:lnTo>
                <a:lnTo>
                  <a:pt x="346130" y="667653"/>
                </a:lnTo>
                <a:lnTo>
                  <a:pt x="481954" y="667653"/>
                </a:lnTo>
                <a:lnTo>
                  <a:pt x="447389" y="680793"/>
                </a:lnTo>
                <a:lnTo>
                  <a:pt x="398262" y="691657"/>
                </a:lnTo>
                <a:lnTo>
                  <a:pt x="347662" y="695324"/>
                </a:lnTo>
                <a:close/>
              </a:path>
              <a:path w="695325" h="695325">
                <a:moveTo>
                  <a:pt x="532964" y="54235"/>
                </a:moveTo>
                <a:lnTo>
                  <a:pt x="475183" y="54235"/>
                </a:lnTo>
                <a:lnTo>
                  <a:pt x="445149" y="42927"/>
                </a:lnTo>
                <a:lnTo>
                  <a:pt x="413771" y="34591"/>
                </a:lnTo>
                <a:lnTo>
                  <a:pt x="381219" y="29436"/>
                </a:lnTo>
                <a:lnTo>
                  <a:pt x="347662" y="27671"/>
                </a:lnTo>
                <a:lnTo>
                  <a:pt x="483517" y="27671"/>
                </a:lnTo>
                <a:lnTo>
                  <a:pt x="523027" y="47519"/>
                </a:lnTo>
                <a:lnTo>
                  <a:pt x="532964" y="54235"/>
                </a:lnTo>
                <a:close/>
              </a:path>
              <a:path w="695325" h="695325">
                <a:moveTo>
                  <a:pt x="343072" y="665844"/>
                </a:moveTo>
                <a:lnTo>
                  <a:pt x="315400" y="665844"/>
                </a:lnTo>
                <a:lnTo>
                  <a:pt x="315400" y="29203"/>
                </a:lnTo>
                <a:lnTo>
                  <a:pt x="343072" y="29203"/>
                </a:lnTo>
                <a:lnTo>
                  <a:pt x="343072" y="54235"/>
                </a:lnTo>
                <a:lnTo>
                  <a:pt x="532964" y="54235"/>
                </a:lnTo>
                <a:lnTo>
                  <a:pt x="560006" y="72512"/>
                </a:lnTo>
                <a:lnTo>
                  <a:pt x="570677" y="81907"/>
                </a:lnTo>
                <a:lnTo>
                  <a:pt x="343072" y="81907"/>
                </a:lnTo>
                <a:lnTo>
                  <a:pt x="343072" y="110556"/>
                </a:lnTo>
                <a:lnTo>
                  <a:pt x="601012" y="110556"/>
                </a:lnTo>
                <a:lnTo>
                  <a:pt x="622812" y="135318"/>
                </a:lnTo>
                <a:lnTo>
                  <a:pt x="624778" y="138228"/>
                </a:lnTo>
                <a:lnTo>
                  <a:pt x="343072" y="138228"/>
                </a:lnTo>
                <a:lnTo>
                  <a:pt x="343072" y="166323"/>
                </a:lnTo>
                <a:lnTo>
                  <a:pt x="643768" y="166323"/>
                </a:lnTo>
                <a:lnTo>
                  <a:pt x="647805" y="172297"/>
                </a:lnTo>
                <a:lnTo>
                  <a:pt x="658776" y="194136"/>
                </a:lnTo>
                <a:lnTo>
                  <a:pt x="343072" y="194136"/>
                </a:lnTo>
                <a:lnTo>
                  <a:pt x="343072" y="222226"/>
                </a:lnTo>
                <a:lnTo>
                  <a:pt x="671375" y="222226"/>
                </a:lnTo>
                <a:lnTo>
                  <a:pt x="681002" y="249898"/>
                </a:lnTo>
                <a:lnTo>
                  <a:pt x="343072" y="249898"/>
                </a:lnTo>
                <a:lnTo>
                  <a:pt x="343072" y="277988"/>
                </a:lnTo>
                <a:lnTo>
                  <a:pt x="687529" y="277988"/>
                </a:lnTo>
                <a:lnTo>
                  <a:pt x="692146" y="300537"/>
                </a:lnTo>
                <a:lnTo>
                  <a:pt x="692492" y="305665"/>
                </a:lnTo>
                <a:lnTo>
                  <a:pt x="343072" y="305665"/>
                </a:lnTo>
                <a:lnTo>
                  <a:pt x="343072" y="333755"/>
                </a:lnTo>
                <a:lnTo>
                  <a:pt x="694387" y="333755"/>
                </a:lnTo>
                <a:lnTo>
                  <a:pt x="695324" y="347662"/>
                </a:lnTo>
                <a:lnTo>
                  <a:pt x="694334" y="361568"/>
                </a:lnTo>
                <a:lnTo>
                  <a:pt x="367549" y="361568"/>
                </a:lnTo>
                <a:lnTo>
                  <a:pt x="382292" y="376312"/>
                </a:lnTo>
                <a:lnTo>
                  <a:pt x="343072" y="376312"/>
                </a:lnTo>
                <a:lnTo>
                  <a:pt x="343072" y="416081"/>
                </a:lnTo>
                <a:lnTo>
                  <a:pt x="382151" y="455160"/>
                </a:lnTo>
                <a:lnTo>
                  <a:pt x="343072" y="455160"/>
                </a:lnTo>
                <a:lnTo>
                  <a:pt x="343072" y="494930"/>
                </a:lnTo>
                <a:lnTo>
                  <a:pt x="382292" y="534150"/>
                </a:lnTo>
                <a:lnTo>
                  <a:pt x="343072" y="534150"/>
                </a:lnTo>
                <a:lnTo>
                  <a:pt x="342936" y="574479"/>
                </a:lnTo>
                <a:lnTo>
                  <a:pt x="382151" y="613694"/>
                </a:lnTo>
                <a:lnTo>
                  <a:pt x="343072" y="613694"/>
                </a:lnTo>
                <a:lnTo>
                  <a:pt x="343072" y="665844"/>
                </a:lnTo>
                <a:close/>
              </a:path>
              <a:path w="695325" h="695325">
                <a:moveTo>
                  <a:pt x="278825" y="652768"/>
                </a:moveTo>
                <a:lnTo>
                  <a:pt x="251153" y="652768"/>
                </a:lnTo>
                <a:lnTo>
                  <a:pt x="251153" y="42691"/>
                </a:lnTo>
                <a:lnTo>
                  <a:pt x="278825" y="42691"/>
                </a:lnTo>
                <a:lnTo>
                  <a:pt x="278825" y="652768"/>
                </a:lnTo>
                <a:close/>
              </a:path>
              <a:path w="695325" h="695325">
                <a:moveTo>
                  <a:pt x="214578" y="624124"/>
                </a:moveTo>
                <a:lnTo>
                  <a:pt x="186901" y="624124"/>
                </a:lnTo>
                <a:lnTo>
                  <a:pt x="186901" y="71200"/>
                </a:lnTo>
                <a:lnTo>
                  <a:pt x="214578" y="71200"/>
                </a:lnTo>
                <a:lnTo>
                  <a:pt x="214578" y="624124"/>
                </a:lnTo>
                <a:close/>
              </a:path>
              <a:path w="695325" h="695325">
                <a:moveTo>
                  <a:pt x="601012" y="110556"/>
                </a:moveTo>
                <a:lnTo>
                  <a:pt x="562240" y="110556"/>
                </a:lnTo>
                <a:lnTo>
                  <a:pt x="553536" y="102912"/>
                </a:lnTo>
                <a:lnTo>
                  <a:pt x="544545" y="95606"/>
                </a:lnTo>
                <a:lnTo>
                  <a:pt x="535293" y="88613"/>
                </a:lnTo>
                <a:lnTo>
                  <a:pt x="525806" y="81907"/>
                </a:lnTo>
                <a:lnTo>
                  <a:pt x="570677" y="81907"/>
                </a:lnTo>
                <a:lnTo>
                  <a:pt x="593406" y="101918"/>
                </a:lnTo>
                <a:lnTo>
                  <a:pt x="601012" y="110556"/>
                </a:lnTo>
                <a:close/>
              </a:path>
              <a:path w="695325" h="695325">
                <a:moveTo>
                  <a:pt x="150331" y="574892"/>
                </a:moveTo>
                <a:lnTo>
                  <a:pt x="122795" y="574892"/>
                </a:lnTo>
                <a:lnTo>
                  <a:pt x="122795" y="120432"/>
                </a:lnTo>
                <a:lnTo>
                  <a:pt x="150331" y="120432"/>
                </a:lnTo>
                <a:lnTo>
                  <a:pt x="150331" y="574892"/>
                </a:lnTo>
                <a:close/>
              </a:path>
              <a:path w="695325" h="695325">
                <a:moveTo>
                  <a:pt x="643768" y="166323"/>
                </a:moveTo>
                <a:lnTo>
                  <a:pt x="611049" y="166323"/>
                </a:lnTo>
                <a:lnTo>
                  <a:pt x="605859" y="159079"/>
                </a:lnTo>
                <a:lnTo>
                  <a:pt x="600499" y="151964"/>
                </a:lnTo>
                <a:lnTo>
                  <a:pt x="594956" y="145005"/>
                </a:lnTo>
                <a:lnTo>
                  <a:pt x="589217" y="138228"/>
                </a:lnTo>
                <a:lnTo>
                  <a:pt x="624778" y="138228"/>
                </a:lnTo>
                <a:lnTo>
                  <a:pt x="643768" y="166323"/>
                </a:lnTo>
                <a:close/>
              </a:path>
              <a:path w="695325" h="695325">
                <a:moveTo>
                  <a:pt x="671375" y="222226"/>
                </a:moveTo>
                <a:lnTo>
                  <a:pt x="642061" y="222226"/>
                </a:lnTo>
                <a:lnTo>
                  <a:pt x="638854" y="215078"/>
                </a:lnTo>
                <a:lnTo>
                  <a:pt x="635490" y="208023"/>
                </a:lnTo>
                <a:lnTo>
                  <a:pt x="631971" y="201046"/>
                </a:lnTo>
                <a:lnTo>
                  <a:pt x="628296" y="194136"/>
                </a:lnTo>
                <a:lnTo>
                  <a:pt x="658776" y="194136"/>
                </a:lnTo>
                <a:lnTo>
                  <a:pt x="667970" y="212437"/>
                </a:lnTo>
                <a:lnTo>
                  <a:pt x="671375" y="222226"/>
                </a:lnTo>
                <a:close/>
              </a:path>
              <a:path w="695325" h="695325">
                <a:moveTo>
                  <a:pt x="86220" y="484223"/>
                </a:moveTo>
                <a:lnTo>
                  <a:pt x="58543" y="484223"/>
                </a:lnTo>
                <a:lnTo>
                  <a:pt x="58543" y="210960"/>
                </a:lnTo>
                <a:lnTo>
                  <a:pt x="86220" y="210960"/>
                </a:lnTo>
                <a:lnTo>
                  <a:pt x="86220" y="484223"/>
                </a:lnTo>
                <a:close/>
              </a:path>
              <a:path w="695325" h="695325">
                <a:moveTo>
                  <a:pt x="687529" y="277988"/>
                </a:moveTo>
                <a:lnTo>
                  <a:pt x="660004" y="277988"/>
                </a:lnTo>
                <a:lnTo>
                  <a:pt x="658280" y="270903"/>
                </a:lnTo>
                <a:lnTo>
                  <a:pt x="656439" y="263841"/>
                </a:lnTo>
                <a:lnTo>
                  <a:pt x="654468" y="256831"/>
                </a:lnTo>
                <a:lnTo>
                  <a:pt x="652356" y="249898"/>
                </a:lnTo>
                <a:lnTo>
                  <a:pt x="681002" y="249898"/>
                </a:lnTo>
                <a:lnTo>
                  <a:pt x="682889" y="255323"/>
                </a:lnTo>
                <a:lnTo>
                  <a:pt x="687529" y="277988"/>
                </a:lnTo>
                <a:close/>
              </a:path>
              <a:path w="695325" h="695325">
                <a:moveTo>
                  <a:pt x="694387" y="333755"/>
                </a:moveTo>
                <a:lnTo>
                  <a:pt x="667370" y="333755"/>
                </a:lnTo>
                <a:lnTo>
                  <a:pt x="666981" y="326687"/>
                </a:lnTo>
                <a:lnTo>
                  <a:pt x="666434" y="319657"/>
                </a:lnTo>
                <a:lnTo>
                  <a:pt x="665731" y="312655"/>
                </a:lnTo>
                <a:lnTo>
                  <a:pt x="664871" y="305665"/>
                </a:lnTo>
                <a:lnTo>
                  <a:pt x="692492" y="305665"/>
                </a:lnTo>
                <a:lnTo>
                  <a:pt x="694387" y="333755"/>
                </a:lnTo>
                <a:close/>
              </a:path>
              <a:path w="695325" h="695325">
                <a:moveTo>
                  <a:pt x="614026" y="570861"/>
                </a:moveTo>
                <a:lnTo>
                  <a:pt x="576842" y="570861"/>
                </a:lnTo>
                <a:lnTo>
                  <a:pt x="581711" y="565726"/>
                </a:lnTo>
                <a:lnTo>
                  <a:pt x="586490" y="560537"/>
                </a:lnTo>
                <a:lnTo>
                  <a:pt x="591138" y="555296"/>
                </a:lnTo>
                <a:lnTo>
                  <a:pt x="595616" y="550002"/>
                </a:lnTo>
                <a:lnTo>
                  <a:pt x="407183" y="361568"/>
                </a:lnTo>
                <a:lnTo>
                  <a:pt x="446398" y="361568"/>
                </a:lnTo>
                <a:lnTo>
                  <a:pt x="612304" y="527474"/>
                </a:lnTo>
                <a:lnTo>
                  <a:pt x="644790" y="527474"/>
                </a:lnTo>
                <a:lnTo>
                  <a:pt x="641418" y="533721"/>
                </a:lnTo>
                <a:lnTo>
                  <a:pt x="614026" y="570861"/>
                </a:lnTo>
                <a:close/>
              </a:path>
              <a:path w="695325" h="695325">
                <a:moveTo>
                  <a:pt x="644790" y="527474"/>
                </a:moveTo>
                <a:lnTo>
                  <a:pt x="612304" y="527474"/>
                </a:lnTo>
                <a:lnTo>
                  <a:pt x="617019" y="520329"/>
                </a:lnTo>
                <a:lnTo>
                  <a:pt x="621567" y="513080"/>
                </a:lnTo>
                <a:lnTo>
                  <a:pt x="625933" y="505727"/>
                </a:lnTo>
                <a:lnTo>
                  <a:pt x="630105" y="498270"/>
                </a:lnTo>
                <a:lnTo>
                  <a:pt x="493403" y="361568"/>
                </a:lnTo>
                <a:lnTo>
                  <a:pt x="532618" y="361568"/>
                </a:lnTo>
                <a:lnTo>
                  <a:pt x="642480" y="471571"/>
                </a:lnTo>
                <a:lnTo>
                  <a:pt x="671677" y="471571"/>
                </a:lnTo>
                <a:lnTo>
                  <a:pt x="664498" y="490969"/>
                </a:lnTo>
                <a:lnTo>
                  <a:pt x="644790" y="527474"/>
                </a:lnTo>
                <a:close/>
              </a:path>
              <a:path w="695325" h="695325">
                <a:moveTo>
                  <a:pt x="671677" y="471571"/>
                </a:moveTo>
                <a:lnTo>
                  <a:pt x="642480" y="471571"/>
                </a:lnTo>
                <a:lnTo>
                  <a:pt x="645505" y="464244"/>
                </a:lnTo>
                <a:lnTo>
                  <a:pt x="648321" y="456864"/>
                </a:lnTo>
                <a:lnTo>
                  <a:pt x="650929" y="449432"/>
                </a:lnTo>
                <a:lnTo>
                  <a:pt x="653328" y="441949"/>
                </a:lnTo>
                <a:lnTo>
                  <a:pt x="572947" y="361568"/>
                </a:lnTo>
                <a:lnTo>
                  <a:pt x="612162" y="361568"/>
                </a:lnTo>
                <a:lnTo>
                  <a:pt x="661395" y="410659"/>
                </a:lnTo>
                <a:lnTo>
                  <a:pt x="688900" y="410659"/>
                </a:lnTo>
                <a:lnTo>
                  <a:pt x="681400" y="445298"/>
                </a:lnTo>
                <a:lnTo>
                  <a:pt x="671677" y="471571"/>
                </a:lnTo>
                <a:close/>
              </a:path>
              <a:path w="695325" h="695325">
                <a:moveTo>
                  <a:pt x="688900" y="410659"/>
                </a:moveTo>
                <a:lnTo>
                  <a:pt x="661395" y="410659"/>
                </a:lnTo>
                <a:lnTo>
                  <a:pt x="663557" y="398589"/>
                </a:lnTo>
                <a:lnTo>
                  <a:pt x="665252" y="386375"/>
                </a:lnTo>
                <a:lnTo>
                  <a:pt x="666478" y="374030"/>
                </a:lnTo>
                <a:lnTo>
                  <a:pt x="667234" y="361568"/>
                </a:lnTo>
                <a:lnTo>
                  <a:pt x="694334" y="361568"/>
                </a:lnTo>
                <a:lnTo>
                  <a:pt x="691787" y="397324"/>
                </a:lnTo>
                <a:lnTo>
                  <a:pt x="688900" y="410659"/>
                </a:lnTo>
                <a:close/>
              </a:path>
              <a:path w="695325" h="695325">
                <a:moveTo>
                  <a:pt x="578621" y="607436"/>
                </a:moveTo>
                <a:lnTo>
                  <a:pt x="534427" y="607436"/>
                </a:lnTo>
                <a:lnTo>
                  <a:pt x="540133" y="603212"/>
                </a:lnTo>
                <a:lnTo>
                  <a:pt x="545760" y="598884"/>
                </a:lnTo>
                <a:lnTo>
                  <a:pt x="551284" y="594451"/>
                </a:lnTo>
                <a:lnTo>
                  <a:pt x="556678" y="589912"/>
                </a:lnTo>
                <a:lnTo>
                  <a:pt x="343072" y="376312"/>
                </a:lnTo>
                <a:lnTo>
                  <a:pt x="382292" y="376312"/>
                </a:lnTo>
                <a:lnTo>
                  <a:pt x="576842" y="570861"/>
                </a:lnTo>
                <a:lnTo>
                  <a:pt x="614026" y="570861"/>
                </a:lnTo>
                <a:lnTo>
                  <a:pt x="612494" y="572939"/>
                </a:lnTo>
                <a:lnTo>
                  <a:pt x="578621" y="607436"/>
                </a:lnTo>
                <a:close/>
              </a:path>
              <a:path w="695325" h="695325">
                <a:moveTo>
                  <a:pt x="540638" y="636640"/>
                </a:moveTo>
                <a:lnTo>
                  <a:pt x="484782" y="636640"/>
                </a:lnTo>
                <a:lnTo>
                  <a:pt x="491385" y="633411"/>
                </a:lnTo>
                <a:lnTo>
                  <a:pt x="497870" y="629999"/>
                </a:lnTo>
                <a:lnTo>
                  <a:pt x="504278" y="626430"/>
                </a:lnTo>
                <a:lnTo>
                  <a:pt x="510645" y="622734"/>
                </a:lnTo>
                <a:lnTo>
                  <a:pt x="343072" y="455160"/>
                </a:lnTo>
                <a:lnTo>
                  <a:pt x="382151" y="455160"/>
                </a:lnTo>
                <a:lnTo>
                  <a:pt x="534427" y="607436"/>
                </a:lnTo>
                <a:lnTo>
                  <a:pt x="578621" y="607436"/>
                </a:lnTo>
                <a:lnTo>
                  <a:pt x="578062" y="608006"/>
                </a:lnTo>
                <a:lnTo>
                  <a:pt x="540638" y="636640"/>
                </a:lnTo>
                <a:close/>
              </a:path>
              <a:path w="695325" h="695325">
                <a:moveTo>
                  <a:pt x="503849" y="657636"/>
                </a:moveTo>
                <a:lnTo>
                  <a:pt x="426092" y="657636"/>
                </a:lnTo>
                <a:lnTo>
                  <a:pt x="433970" y="655573"/>
                </a:lnTo>
                <a:lnTo>
                  <a:pt x="441756" y="653327"/>
                </a:lnTo>
                <a:lnTo>
                  <a:pt x="449463" y="650873"/>
                </a:lnTo>
                <a:lnTo>
                  <a:pt x="457105" y="648184"/>
                </a:lnTo>
                <a:lnTo>
                  <a:pt x="343072" y="534150"/>
                </a:lnTo>
                <a:lnTo>
                  <a:pt x="382292" y="534150"/>
                </a:lnTo>
                <a:lnTo>
                  <a:pt x="484782" y="636640"/>
                </a:lnTo>
                <a:lnTo>
                  <a:pt x="540638" y="636640"/>
                </a:lnTo>
                <a:lnTo>
                  <a:pt x="538458" y="638308"/>
                </a:lnTo>
                <a:lnTo>
                  <a:pt x="503849" y="657636"/>
                </a:lnTo>
                <a:close/>
              </a:path>
              <a:path w="695325" h="695325">
                <a:moveTo>
                  <a:pt x="481954" y="667653"/>
                </a:moveTo>
                <a:lnTo>
                  <a:pt x="347803" y="667653"/>
                </a:lnTo>
                <a:lnTo>
                  <a:pt x="359352" y="667444"/>
                </a:lnTo>
                <a:lnTo>
                  <a:pt x="370851" y="666817"/>
                </a:lnTo>
                <a:lnTo>
                  <a:pt x="382298" y="665773"/>
                </a:lnTo>
                <a:lnTo>
                  <a:pt x="393695" y="664312"/>
                </a:lnTo>
                <a:lnTo>
                  <a:pt x="343072" y="613694"/>
                </a:lnTo>
                <a:lnTo>
                  <a:pt x="382151" y="613694"/>
                </a:lnTo>
                <a:lnTo>
                  <a:pt x="426092" y="657636"/>
                </a:lnTo>
                <a:lnTo>
                  <a:pt x="503849" y="657636"/>
                </a:lnTo>
                <a:lnTo>
                  <a:pt x="494351" y="662940"/>
                </a:lnTo>
                <a:lnTo>
                  <a:pt x="481954" y="667653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59300" y="297712"/>
            <a:ext cx="770890" cy="770890"/>
          </a:xfrm>
          <a:custGeom>
            <a:avLst/>
            <a:gdLst/>
            <a:ahLst/>
            <a:cxnLst/>
            <a:rect l="l" t="t" r="r" b="b"/>
            <a:pathLst>
              <a:path w="770890" h="770890">
                <a:moveTo>
                  <a:pt x="385263" y="770522"/>
                </a:moveTo>
                <a:lnTo>
                  <a:pt x="336933" y="767520"/>
                </a:lnTo>
                <a:lnTo>
                  <a:pt x="290398" y="758756"/>
                </a:lnTo>
                <a:lnTo>
                  <a:pt x="246015" y="744589"/>
                </a:lnTo>
                <a:lnTo>
                  <a:pt x="204146" y="725383"/>
                </a:lnTo>
                <a:lnTo>
                  <a:pt x="165151" y="701496"/>
                </a:lnTo>
                <a:lnTo>
                  <a:pt x="129392" y="673291"/>
                </a:lnTo>
                <a:lnTo>
                  <a:pt x="97229" y="641128"/>
                </a:lnTo>
                <a:lnTo>
                  <a:pt x="69024" y="605369"/>
                </a:lnTo>
                <a:lnTo>
                  <a:pt x="45137" y="566374"/>
                </a:lnTo>
                <a:lnTo>
                  <a:pt x="25931" y="524505"/>
                </a:lnTo>
                <a:lnTo>
                  <a:pt x="11764" y="480122"/>
                </a:lnTo>
                <a:lnTo>
                  <a:pt x="3000" y="433587"/>
                </a:lnTo>
                <a:lnTo>
                  <a:pt x="0" y="385283"/>
                </a:lnTo>
                <a:lnTo>
                  <a:pt x="3000" y="336934"/>
                </a:lnTo>
                <a:lnTo>
                  <a:pt x="11764" y="290399"/>
                </a:lnTo>
                <a:lnTo>
                  <a:pt x="25931" y="246017"/>
                </a:lnTo>
                <a:lnTo>
                  <a:pt x="45137" y="204147"/>
                </a:lnTo>
                <a:lnTo>
                  <a:pt x="69024" y="165153"/>
                </a:lnTo>
                <a:lnTo>
                  <a:pt x="97229" y="129393"/>
                </a:lnTo>
                <a:lnTo>
                  <a:pt x="129392" y="97231"/>
                </a:lnTo>
                <a:lnTo>
                  <a:pt x="165151" y="69025"/>
                </a:lnTo>
                <a:lnTo>
                  <a:pt x="204146" y="45139"/>
                </a:lnTo>
                <a:lnTo>
                  <a:pt x="246015" y="25932"/>
                </a:lnTo>
                <a:lnTo>
                  <a:pt x="290398" y="11766"/>
                </a:lnTo>
                <a:lnTo>
                  <a:pt x="336933" y="3001"/>
                </a:lnTo>
                <a:lnTo>
                  <a:pt x="385259" y="0"/>
                </a:lnTo>
                <a:lnTo>
                  <a:pt x="433585" y="3001"/>
                </a:lnTo>
                <a:lnTo>
                  <a:pt x="480120" y="11766"/>
                </a:lnTo>
                <a:lnTo>
                  <a:pt x="524503" y="25932"/>
                </a:lnTo>
                <a:lnTo>
                  <a:pt x="566372" y="45139"/>
                </a:lnTo>
                <a:lnTo>
                  <a:pt x="605367" y="69025"/>
                </a:lnTo>
                <a:lnTo>
                  <a:pt x="641126" y="97231"/>
                </a:lnTo>
                <a:lnTo>
                  <a:pt x="673289" y="129393"/>
                </a:lnTo>
                <a:lnTo>
                  <a:pt x="701494" y="165153"/>
                </a:lnTo>
                <a:lnTo>
                  <a:pt x="725381" y="204147"/>
                </a:lnTo>
                <a:lnTo>
                  <a:pt x="744588" y="246017"/>
                </a:lnTo>
                <a:lnTo>
                  <a:pt x="758754" y="290399"/>
                </a:lnTo>
                <a:lnTo>
                  <a:pt x="767518" y="336934"/>
                </a:lnTo>
                <a:lnTo>
                  <a:pt x="770519" y="385239"/>
                </a:lnTo>
                <a:lnTo>
                  <a:pt x="767518" y="433587"/>
                </a:lnTo>
                <a:lnTo>
                  <a:pt x="758754" y="480122"/>
                </a:lnTo>
                <a:lnTo>
                  <a:pt x="744588" y="524505"/>
                </a:lnTo>
                <a:lnTo>
                  <a:pt x="725381" y="566374"/>
                </a:lnTo>
                <a:lnTo>
                  <a:pt x="701494" y="605369"/>
                </a:lnTo>
                <a:lnTo>
                  <a:pt x="673289" y="641128"/>
                </a:lnTo>
                <a:lnTo>
                  <a:pt x="641126" y="673291"/>
                </a:lnTo>
                <a:lnTo>
                  <a:pt x="605367" y="701496"/>
                </a:lnTo>
                <a:lnTo>
                  <a:pt x="566372" y="725383"/>
                </a:lnTo>
                <a:lnTo>
                  <a:pt x="524503" y="744589"/>
                </a:lnTo>
                <a:lnTo>
                  <a:pt x="480120" y="758756"/>
                </a:lnTo>
                <a:lnTo>
                  <a:pt x="433585" y="767520"/>
                </a:lnTo>
                <a:lnTo>
                  <a:pt x="385263" y="770522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30485"/>
            <a:ext cx="17846675" cy="7505700"/>
          </a:xfrm>
          <a:custGeom>
            <a:avLst/>
            <a:gdLst/>
            <a:ahLst/>
            <a:cxnLst/>
            <a:rect l="l" t="t" r="r" b="b"/>
            <a:pathLst>
              <a:path w="17846675" h="7505700">
                <a:moveTo>
                  <a:pt x="0" y="0"/>
                </a:moveTo>
                <a:lnTo>
                  <a:pt x="17846592" y="0"/>
                </a:lnTo>
                <a:lnTo>
                  <a:pt x="17846592" y="7505412"/>
                </a:lnTo>
                <a:lnTo>
                  <a:pt x="0" y="7505412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99" y="4108555"/>
            <a:ext cx="17792700" cy="35306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66090" algn="just">
              <a:lnSpc>
                <a:spcPts val="5550"/>
              </a:lnSpc>
              <a:spcBef>
                <a:spcPts val="50"/>
              </a:spcBef>
            </a:pPr>
            <a:r>
              <a:rPr sz="4500" b="1" spc="-135" dirty="0">
                <a:latin typeface="Tahoma"/>
                <a:cs typeface="Tahoma"/>
              </a:rPr>
              <a:t>T</a:t>
            </a:r>
            <a:r>
              <a:rPr sz="4500" b="1" spc="-135" dirty="0">
                <a:latin typeface="Arial"/>
                <a:cs typeface="Arial"/>
              </a:rPr>
              <a:t>ujuan</a:t>
            </a:r>
            <a:r>
              <a:rPr sz="4500" b="1" spc="-130" dirty="0">
                <a:latin typeface="Arial"/>
                <a:cs typeface="Arial"/>
              </a:rPr>
              <a:t> </a:t>
            </a:r>
            <a:r>
              <a:rPr sz="4500" b="1" spc="-150" dirty="0">
                <a:latin typeface="Arial"/>
                <a:cs typeface="Arial"/>
              </a:rPr>
              <a:t>dibuatnya</a:t>
            </a:r>
            <a:r>
              <a:rPr sz="4500" b="1" spc="-145" dirty="0">
                <a:latin typeface="Arial"/>
                <a:cs typeface="Arial"/>
              </a:rPr>
              <a:t> </a:t>
            </a:r>
            <a:r>
              <a:rPr sz="4500" b="1" spc="-105" dirty="0">
                <a:latin typeface="Arial"/>
                <a:cs typeface="Arial"/>
              </a:rPr>
              <a:t>aplikasi</a:t>
            </a:r>
            <a:r>
              <a:rPr sz="4500" b="1" spc="1045" dirty="0">
                <a:latin typeface="Arial"/>
                <a:cs typeface="Arial"/>
              </a:rPr>
              <a:t> </a:t>
            </a:r>
            <a:r>
              <a:rPr sz="4500" b="1" spc="-120" dirty="0">
                <a:latin typeface="Arial"/>
                <a:cs typeface="Arial"/>
              </a:rPr>
              <a:t>toko</a:t>
            </a:r>
            <a:r>
              <a:rPr sz="4500" b="1" spc="-114" dirty="0">
                <a:latin typeface="Arial"/>
                <a:cs typeface="Arial"/>
              </a:rPr>
              <a:t> </a:t>
            </a:r>
            <a:r>
              <a:rPr sz="4500" b="1" spc="-100" dirty="0">
                <a:latin typeface="Arial"/>
                <a:cs typeface="Arial"/>
              </a:rPr>
              <a:t>ini</a:t>
            </a:r>
            <a:r>
              <a:rPr sz="4500" b="1" spc="-95" dirty="0">
                <a:latin typeface="Arial"/>
                <a:cs typeface="Arial"/>
              </a:rPr>
              <a:t> </a:t>
            </a:r>
            <a:r>
              <a:rPr sz="4500" b="1" spc="-135" dirty="0">
                <a:latin typeface="Arial"/>
                <a:cs typeface="Arial"/>
              </a:rPr>
              <a:t>dimana</a:t>
            </a:r>
            <a:r>
              <a:rPr sz="4500" b="1" spc="-130" dirty="0">
                <a:latin typeface="Arial"/>
                <a:cs typeface="Arial"/>
              </a:rPr>
              <a:t> akan</a:t>
            </a:r>
            <a:r>
              <a:rPr sz="4500" b="1" spc="994" dirty="0">
                <a:latin typeface="Arial"/>
                <a:cs typeface="Arial"/>
              </a:rPr>
              <a:t> </a:t>
            </a:r>
            <a:r>
              <a:rPr sz="4500" b="1" spc="-135" dirty="0">
                <a:latin typeface="Arial"/>
                <a:cs typeface="Arial"/>
              </a:rPr>
              <a:t>membantu </a:t>
            </a:r>
            <a:r>
              <a:rPr sz="4500" b="1" spc="-130" dirty="0">
                <a:latin typeface="Arial"/>
                <a:cs typeface="Arial"/>
              </a:rPr>
              <a:t> </a:t>
            </a:r>
            <a:r>
              <a:rPr sz="4500" b="1" spc="-145" dirty="0">
                <a:latin typeface="Arial"/>
                <a:cs typeface="Arial"/>
              </a:rPr>
              <a:t>pengeloaan </a:t>
            </a:r>
            <a:r>
              <a:rPr sz="4500" b="1" spc="-120" dirty="0">
                <a:latin typeface="Arial"/>
                <a:cs typeface="Arial"/>
              </a:rPr>
              <a:t>toko </a:t>
            </a:r>
            <a:r>
              <a:rPr sz="4500" b="1" spc="-105" dirty="0">
                <a:latin typeface="Arial"/>
                <a:cs typeface="Arial"/>
              </a:rPr>
              <a:t>mebel </a:t>
            </a:r>
            <a:r>
              <a:rPr sz="4500" b="1" spc="-120" dirty="0">
                <a:latin typeface="Arial"/>
                <a:cs typeface="Arial"/>
              </a:rPr>
              <a:t>lebih </a:t>
            </a:r>
            <a:r>
              <a:rPr sz="4500" b="1" spc="-75" dirty="0">
                <a:latin typeface="Arial"/>
                <a:cs typeface="Arial"/>
              </a:rPr>
              <a:t>efisien </a:t>
            </a:r>
            <a:r>
              <a:rPr sz="4500" b="1" spc="-185" dirty="0">
                <a:latin typeface="Arial"/>
                <a:cs typeface="Arial"/>
              </a:rPr>
              <a:t>dan </a:t>
            </a:r>
            <a:r>
              <a:rPr sz="4500" b="1" spc="10" dirty="0">
                <a:latin typeface="Arial"/>
                <a:cs typeface="Arial"/>
              </a:rPr>
              <a:t>efektif. </a:t>
            </a:r>
            <a:r>
              <a:rPr sz="4500" b="1" spc="-75" dirty="0">
                <a:latin typeface="Arial"/>
                <a:cs typeface="Arial"/>
              </a:rPr>
              <a:t>Membuat </a:t>
            </a:r>
            <a:r>
              <a:rPr sz="4500" b="1" spc="-175" dirty="0">
                <a:latin typeface="Arial"/>
                <a:cs typeface="Arial"/>
              </a:rPr>
              <a:t>sebuah </a:t>
            </a:r>
            <a:r>
              <a:rPr sz="4500" b="1" spc="-170" dirty="0">
                <a:latin typeface="Arial"/>
                <a:cs typeface="Arial"/>
              </a:rPr>
              <a:t> </a:t>
            </a:r>
            <a:r>
              <a:rPr sz="4500" b="1" spc="-105" dirty="0">
                <a:latin typeface="Arial"/>
                <a:cs typeface="Arial"/>
              </a:rPr>
              <a:t>aplikasi </a:t>
            </a:r>
            <a:r>
              <a:rPr sz="4500" b="1" spc="-100" dirty="0">
                <a:latin typeface="Arial"/>
                <a:cs typeface="Arial"/>
              </a:rPr>
              <a:t>ini </a:t>
            </a:r>
            <a:r>
              <a:rPr sz="4500" b="1" spc="-130" dirty="0">
                <a:latin typeface="Arial"/>
                <a:cs typeface="Arial"/>
              </a:rPr>
              <a:t>akan </a:t>
            </a:r>
            <a:r>
              <a:rPr sz="4500" b="1" spc="-135" dirty="0">
                <a:latin typeface="Arial"/>
                <a:cs typeface="Arial"/>
              </a:rPr>
              <a:t>membantu </a:t>
            </a:r>
            <a:r>
              <a:rPr sz="4500" b="1" spc="-90" dirty="0">
                <a:latin typeface="Arial"/>
                <a:cs typeface="Arial"/>
              </a:rPr>
              <a:t>pemilik </a:t>
            </a:r>
            <a:r>
              <a:rPr sz="4500" b="1" spc="-120" dirty="0">
                <a:latin typeface="Arial"/>
                <a:cs typeface="Arial"/>
              </a:rPr>
              <a:t>toko </a:t>
            </a:r>
            <a:r>
              <a:rPr sz="4500" b="1" spc="-105" dirty="0">
                <a:latin typeface="Arial"/>
                <a:cs typeface="Arial"/>
              </a:rPr>
              <a:t>mebel </a:t>
            </a:r>
            <a:r>
              <a:rPr sz="4500" b="1" spc="-120" dirty="0">
                <a:latin typeface="Arial"/>
                <a:cs typeface="Arial"/>
              </a:rPr>
              <a:t>dalam </a:t>
            </a:r>
            <a:r>
              <a:rPr sz="4500" b="1" spc="-105" dirty="0">
                <a:latin typeface="Arial"/>
                <a:cs typeface="Arial"/>
              </a:rPr>
              <a:t>megelola </a:t>
            </a:r>
            <a:r>
              <a:rPr sz="4500" b="1" spc="-100" dirty="0">
                <a:latin typeface="Arial"/>
                <a:cs typeface="Arial"/>
              </a:rPr>
              <a:t>data </a:t>
            </a:r>
            <a:r>
              <a:rPr sz="4500" b="1" spc="-95" dirty="0">
                <a:latin typeface="Arial"/>
                <a:cs typeface="Arial"/>
              </a:rPr>
              <a:t> </a:t>
            </a:r>
            <a:r>
              <a:rPr sz="4500" b="1" spc="-165" dirty="0">
                <a:latin typeface="Arial"/>
                <a:cs typeface="Arial"/>
              </a:rPr>
              <a:t>produk,</a:t>
            </a:r>
            <a:r>
              <a:rPr sz="4500" b="1" spc="-160" dirty="0">
                <a:latin typeface="Arial"/>
                <a:cs typeface="Arial"/>
              </a:rPr>
              <a:t> </a:t>
            </a:r>
            <a:r>
              <a:rPr sz="4500" b="1" spc="-145" dirty="0">
                <a:latin typeface="Arial"/>
                <a:cs typeface="Arial"/>
              </a:rPr>
              <a:t>pelanggan,</a:t>
            </a:r>
            <a:r>
              <a:rPr sz="4500" b="1" spc="-140" dirty="0">
                <a:latin typeface="Arial"/>
                <a:cs typeface="Arial"/>
              </a:rPr>
              <a:t> </a:t>
            </a:r>
            <a:r>
              <a:rPr sz="4500" b="1" spc="-110" dirty="0" err="1">
                <a:latin typeface="Arial"/>
                <a:cs typeface="Arial"/>
              </a:rPr>
              <a:t>transaksi</a:t>
            </a:r>
            <a:r>
              <a:rPr sz="4500" b="1" spc="-110" dirty="0">
                <a:latin typeface="Arial"/>
                <a:cs typeface="Arial"/>
              </a:rPr>
              <a:t>,</a:t>
            </a:r>
            <a:r>
              <a:rPr lang="en-US" sz="4500" b="1" spc="-110" dirty="0">
                <a:latin typeface="Arial"/>
                <a:cs typeface="Arial"/>
              </a:rPr>
              <a:t> </a:t>
            </a:r>
            <a:r>
              <a:rPr lang="en-US" sz="4500" b="1" spc="-110" dirty="0" err="1">
                <a:latin typeface="Arial"/>
                <a:cs typeface="Arial"/>
              </a:rPr>
              <a:t>masuknya</a:t>
            </a:r>
            <a:r>
              <a:rPr lang="en-US" sz="4500" b="1" spc="-110" dirty="0">
                <a:latin typeface="Arial"/>
                <a:cs typeface="Arial"/>
              </a:rPr>
              <a:t> </a:t>
            </a:r>
            <a:r>
              <a:rPr lang="en-US" sz="4500" b="1" spc="-110" dirty="0" err="1">
                <a:latin typeface="Arial"/>
                <a:cs typeface="Arial"/>
              </a:rPr>
              <a:t>barang</a:t>
            </a:r>
            <a:r>
              <a:rPr lang="en-US" sz="4500" b="1" spc="-110" dirty="0">
                <a:latin typeface="Arial"/>
                <a:cs typeface="Arial"/>
              </a:rPr>
              <a:t> dan </a:t>
            </a:r>
            <a:r>
              <a:rPr lang="en-US" sz="4500" b="1" spc="-110" dirty="0" err="1">
                <a:latin typeface="Arial"/>
                <a:cs typeface="Arial"/>
              </a:rPr>
              <a:t>keluar</a:t>
            </a:r>
            <a:r>
              <a:rPr lang="en-US" sz="4500" b="1" spc="-110" dirty="0">
                <a:latin typeface="Arial"/>
                <a:cs typeface="Arial"/>
              </a:rPr>
              <a:t> </a:t>
            </a:r>
            <a:r>
              <a:rPr lang="en-US" sz="4500" b="1" spc="-110" dirty="0" err="1">
                <a:latin typeface="Arial"/>
                <a:cs typeface="Arial"/>
              </a:rPr>
              <a:t>nya</a:t>
            </a:r>
            <a:r>
              <a:rPr lang="en-US" sz="4500" b="1" spc="-110" dirty="0">
                <a:latin typeface="Arial"/>
                <a:cs typeface="Arial"/>
              </a:rPr>
              <a:t> </a:t>
            </a:r>
            <a:r>
              <a:rPr lang="en-US" sz="4500" b="1" spc="-110" dirty="0" err="1">
                <a:latin typeface="Arial"/>
                <a:cs typeface="Arial"/>
              </a:rPr>
              <a:t>barang</a:t>
            </a:r>
            <a:r>
              <a:rPr lang="en-US" sz="4500" b="1" spc="-105" dirty="0">
                <a:latin typeface="Arial"/>
                <a:cs typeface="Arial"/>
              </a:rPr>
              <a:t> </a:t>
            </a:r>
            <a:r>
              <a:rPr sz="4500" b="1" spc="-170" dirty="0" err="1">
                <a:latin typeface="Arial"/>
                <a:cs typeface="Arial"/>
              </a:rPr>
              <a:t>dengan</a:t>
            </a:r>
            <a:r>
              <a:rPr sz="4500" b="1" spc="-165" dirty="0">
                <a:latin typeface="Arial"/>
                <a:cs typeface="Arial"/>
              </a:rPr>
              <a:t> </a:t>
            </a:r>
            <a:r>
              <a:rPr sz="4500" b="1" spc="-180" dirty="0">
                <a:latin typeface="Arial"/>
                <a:cs typeface="Arial"/>
              </a:rPr>
              <a:t>mudah</a:t>
            </a:r>
            <a:r>
              <a:rPr sz="4500" b="1" spc="890" dirty="0">
                <a:latin typeface="Arial"/>
                <a:cs typeface="Arial"/>
              </a:rPr>
              <a:t> </a:t>
            </a:r>
            <a:r>
              <a:rPr sz="4500" b="1" spc="-185" dirty="0">
                <a:latin typeface="Arial"/>
                <a:cs typeface="Arial"/>
              </a:rPr>
              <a:t>dan </a:t>
            </a:r>
            <a:r>
              <a:rPr sz="4500" b="1" spc="-180" dirty="0">
                <a:latin typeface="Arial"/>
                <a:cs typeface="Arial"/>
              </a:rPr>
              <a:t> </a:t>
            </a:r>
            <a:r>
              <a:rPr sz="4500" b="1" spc="-75" dirty="0">
                <a:latin typeface="Arial"/>
                <a:cs typeface="Arial"/>
              </a:rPr>
              <a:t>cepat.</a:t>
            </a:r>
            <a:endParaRPr sz="45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886994"/>
            <a:ext cx="18288000" cy="9041765"/>
            <a:chOff x="0" y="886994"/>
            <a:chExt cx="18288000" cy="9041765"/>
          </a:xfrm>
        </p:grpSpPr>
        <p:sp>
          <p:nvSpPr>
            <p:cNvPr id="7" name="object 7"/>
            <p:cNvSpPr/>
            <p:nvPr/>
          </p:nvSpPr>
          <p:spPr>
            <a:xfrm>
              <a:off x="14460273" y="3796164"/>
              <a:ext cx="3477895" cy="3126740"/>
            </a:xfrm>
            <a:custGeom>
              <a:avLst/>
              <a:gdLst/>
              <a:ahLst/>
              <a:cxnLst/>
              <a:rect l="l" t="t" r="r" b="b"/>
              <a:pathLst>
                <a:path w="3477894" h="3126740">
                  <a:moveTo>
                    <a:pt x="3477855" y="3126672"/>
                  </a:moveTo>
                  <a:lnTo>
                    <a:pt x="0" y="0"/>
                  </a:lnTo>
                </a:path>
              </a:pathLst>
            </a:custGeom>
            <a:ln w="38107">
              <a:solidFill>
                <a:srgbClr val="B6C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18482" y="6897469"/>
              <a:ext cx="152674" cy="1526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7244" y="3668863"/>
              <a:ext cx="152674" cy="1526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677413"/>
              <a:ext cx="1628139" cy="3251200"/>
            </a:xfrm>
            <a:custGeom>
              <a:avLst/>
              <a:gdLst/>
              <a:ahLst/>
              <a:cxnLst/>
              <a:rect l="l" t="t" r="r" b="b"/>
              <a:pathLst>
                <a:path w="1628139" h="3251200">
                  <a:moveTo>
                    <a:pt x="196113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188690" y="0"/>
                  </a:lnTo>
                  <a:lnTo>
                    <a:pt x="235165" y="12700"/>
                  </a:lnTo>
                  <a:lnTo>
                    <a:pt x="5430" y="12700"/>
                  </a:lnTo>
                  <a:lnTo>
                    <a:pt x="5430" y="330200"/>
                  </a:lnTo>
                  <a:lnTo>
                    <a:pt x="149174" y="330200"/>
                  </a:lnTo>
                  <a:lnTo>
                    <a:pt x="196113" y="342900"/>
                  </a:lnTo>
                  <a:close/>
                </a:path>
                <a:path w="1628139" h="3251200">
                  <a:moveTo>
                    <a:pt x="235165" y="3238500"/>
                  </a:moveTo>
                  <a:lnTo>
                    <a:pt x="101615" y="3238500"/>
                  </a:lnTo>
                  <a:lnTo>
                    <a:pt x="149162" y="3225800"/>
                  </a:lnTo>
                  <a:lnTo>
                    <a:pt x="243064" y="3225800"/>
                  </a:lnTo>
                  <a:lnTo>
                    <a:pt x="335244" y="3200400"/>
                  </a:lnTo>
                  <a:lnTo>
                    <a:pt x="599850" y="3124200"/>
                  </a:lnTo>
                  <a:lnTo>
                    <a:pt x="642001" y="3098800"/>
                  </a:lnTo>
                  <a:lnTo>
                    <a:pt x="683541" y="3086100"/>
                  </a:lnTo>
                  <a:lnTo>
                    <a:pt x="724450" y="3060700"/>
                  </a:lnTo>
                  <a:lnTo>
                    <a:pt x="764709" y="3048000"/>
                  </a:lnTo>
                  <a:lnTo>
                    <a:pt x="804297" y="3022600"/>
                  </a:lnTo>
                  <a:lnTo>
                    <a:pt x="843195" y="2997200"/>
                  </a:lnTo>
                  <a:lnTo>
                    <a:pt x="881382" y="2971800"/>
                  </a:lnTo>
                  <a:lnTo>
                    <a:pt x="918838" y="2946400"/>
                  </a:lnTo>
                  <a:lnTo>
                    <a:pt x="955544" y="2921000"/>
                  </a:lnTo>
                  <a:lnTo>
                    <a:pt x="991479" y="2895600"/>
                  </a:lnTo>
                  <a:lnTo>
                    <a:pt x="1026624" y="2870200"/>
                  </a:lnTo>
                  <a:lnTo>
                    <a:pt x="1060957" y="2844800"/>
                  </a:lnTo>
                  <a:lnTo>
                    <a:pt x="1094461" y="2806700"/>
                  </a:lnTo>
                  <a:lnTo>
                    <a:pt x="1127113" y="2781300"/>
                  </a:lnTo>
                  <a:lnTo>
                    <a:pt x="1158895" y="2743200"/>
                  </a:lnTo>
                  <a:lnTo>
                    <a:pt x="1189786" y="2717800"/>
                  </a:lnTo>
                  <a:lnTo>
                    <a:pt x="1219767" y="2679700"/>
                  </a:lnTo>
                  <a:lnTo>
                    <a:pt x="1248817" y="2641600"/>
                  </a:lnTo>
                  <a:lnTo>
                    <a:pt x="1276916" y="2616200"/>
                  </a:lnTo>
                  <a:lnTo>
                    <a:pt x="1304044" y="2578100"/>
                  </a:lnTo>
                  <a:lnTo>
                    <a:pt x="1330182" y="2540000"/>
                  </a:lnTo>
                  <a:lnTo>
                    <a:pt x="1355309" y="2501900"/>
                  </a:lnTo>
                  <a:lnTo>
                    <a:pt x="1379405" y="2463800"/>
                  </a:lnTo>
                  <a:lnTo>
                    <a:pt x="1402451" y="2425700"/>
                  </a:lnTo>
                  <a:lnTo>
                    <a:pt x="1424426" y="2387600"/>
                  </a:lnTo>
                  <a:lnTo>
                    <a:pt x="1445310" y="2336800"/>
                  </a:lnTo>
                  <a:lnTo>
                    <a:pt x="1465084" y="2298700"/>
                  </a:lnTo>
                  <a:lnTo>
                    <a:pt x="1483727" y="2260600"/>
                  </a:lnTo>
                  <a:lnTo>
                    <a:pt x="1501219" y="2222500"/>
                  </a:lnTo>
                  <a:lnTo>
                    <a:pt x="1517540" y="2171700"/>
                  </a:lnTo>
                  <a:lnTo>
                    <a:pt x="1532671" y="2133600"/>
                  </a:lnTo>
                  <a:lnTo>
                    <a:pt x="1546591" y="2082800"/>
                  </a:lnTo>
                  <a:lnTo>
                    <a:pt x="1559280" y="2044700"/>
                  </a:lnTo>
                  <a:lnTo>
                    <a:pt x="1570718" y="1993900"/>
                  </a:lnTo>
                  <a:lnTo>
                    <a:pt x="1580886" y="1955800"/>
                  </a:lnTo>
                  <a:lnTo>
                    <a:pt x="1589762" y="1905000"/>
                  </a:lnTo>
                  <a:lnTo>
                    <a:pt x="1597328" y="1854200"/>
                  </a:lnTo>
                  <a:lnTo>
                    <a:pt x="1603564" y="1816100"/>
                  </a:lnTo>
                  <a:lnTo>
                    <a:pt x="1608448" y="1765300"/>
                  </a:lnTo>
                  <a:lnTo>
                    <a:pt x="1611962" y="1714500"/>
                  </a:lnTo>
                  <a:lnTo>
                    <a:pt x="1614085" y="1676400"/>
                  </a:lnTo>
                  <a:lnTo>
                    <a:pt x="1614797" y="1625600"/>
                  </a:lnTo>
                  <a:lnTo>
                    <a:pt x="1614085" y="1574800"/>
                  </a:lnTo>
                  <a:lnTo>
                    <a:pt x="1611962" y="1524000"/>
                  </a:lnTo>
                  <a:lnTo>
                    <a:pt x="1608448" y="1473200"/>
                  </a:lnTo>
                  <a:lnTo>
                    <a:pt x="1603564" y="1435100"/>
                  </a:lnTo>
                  <a:lnTo>
                    <a:pt x="1597328" y="1384300"/>
                  </a:lnTo>
                  <a:lnTo>
                    <a:pt x="1589762" y="1333500"/>
                  </a:lnTo>
                  <a:lnTo>
                    <a:pt x="1580886" y="1295400"/>
                  </a:lnTo>
                  <a:lnTo>
                    <a:pt x="1570718" y="1244600"/>
                  </a:lnTo>
                  <a:lnTo>
                    <a:pt x="1559280" y="1206500"/>
                  </a:lnTo>
                  <a:lnTo>
                    <a:pt x="1546591" y="1155700"/>
                  </a:lnTo>
                  <a:lnTo>
                    <a:pt x="1532671" y="1117600"/>
                  </a:lnTo>
                  <a:lnTo>
                    <a:pt x="1517540" y="1066800"/>
                  </a:lnTo>
                  <a:lnTo>
                    <a:pt x="1501219" y="1028700"/>
                  </a:lnTo>
                  <a:lnTo>
                    <a:pt x="1483727" y="990600"/>
                  </a:lnTo>
                  <a:lnTo>
                    <a:pt x="1465084" y="939800"/>
                  </a:lnTo>
                  <a:lnTo>
                    <a:pt x="1445310" y="901700"/>
                  </a:lnTo>
                  <a:lnTo>
                    <a:pt x="1424426" y="863600"/>
                  </a:lnTo>
                  <a:lnTo>
                    <a:pt x="1402451" y="825500"/>
                  </a:lnTo>
                  <a:lnTo>
                    <a:pt x="1379405" y="787400"/>
                  </a:lnTo>
                  <a:lnTo>
                    <a:pt x="1355309" y="749300"/>
                  </a:lnTo>
                  <a:lnTo>
                    <a:pt x="1330182" y="711200"/>
                  </a:lnTo>
                  <a:lnTo>
                    <a:pt x="1304044" y="673100"/>
                  </a:lnTo>
                  <a:lnTo>
                    <a:pt x="1276916" y="635000"/>
                  </a:lnTo>
                  <a:lnTo>
                    <a:pt x="1248817" y="596900"/>
                  </a:lnTo>
                  <a:lnTo>
                    <a:pt x="1219767" y="558800"/>
                  </a:lnTo>
                  <a:lnTo>
                    <a:pt x="1189786" y="533400"/>
                  </a:lnTo>
                  <a:lnTo>
                    <a:pt x="1158895" y="495300"/>
                  </a:lnTo>
                  <a:lnTo>
                    <a:pt x="1127113" y="469900"/>
                  </a:lnTo>
                  <a:lnTo>
                    <a:pt x="1094461" y="431800"/>
                  </a:lnTo>
                  <a:lnTo>
                    <a:pt x="1060957" y="406400"/>
                  </a:lnTo>
                  <a:lnTo>
                    <a:pt x="1026624" y="381000"/>
                  </a:lnTo>
                  <a:lnTo>
                    <a:pt x="991479" y="342900"/>
                  </a:lnTo>
                  <a:lnTo>
                    <a:pt x="955544" y="317500"/>
                  </a:lnTo>
                  <a:lnTo>
                    <a:pt x="918838" y="292100"/>
                  </a:lnTo>
                  <a:lnTo>
                    <a:pt x="881382" y="266700"/>
                  </a:lnTo>
                  <a:lnTo>
                    <a:pt x="843195" y="241300"/>
                  </a:lnTo>
                  <a:lnTo>
                    <a:pt x="804297" y="215900"/>
                  </a:lnTo>
                  <a:lnTo>
                    <a:pt x="764709" y="203200"/>
                  </a:lnTo>
                  <a:lnTo>
                    <a:pt x="724450" y="177800"/>
                  </a:lnTo>
                  <a:lnTo>
                    <a:pt x="683541" y="165100"/>
                  </a:lnTo>
                  <a:lnTo>
                    <a:pt x="642001" y="139700"/>
                  </a:lnTo>
                  <a:lnTo>
                    <a:pt x="599850" y="127000"/>
                  </a:lnTo>
                  <a:lnTo>
                    <a:pt x="557109" y="101600"/>
                  </a:lnTo>
                  <a:lnTo>
                    <a:pt x="335244" y="38100"/>
                  </a:lnTo>
                  <a:lnTo>
                    <a:pt x="289379" y="38100"/>
                  </a:lnTo>
                  <a:lnTo>
                    <a:pt x="196319" y="12700"/>
                  </a:lnTo>
                  <a:lnTo>
                    <a:pt x="281224" y="12700"/>
                  </a:lnTo>
                  <a:lnTo>
                    <a:pt x="504597" y="76200"/>
                  </a:lnTo>
                  <a:lnTo>
                    <a:pt x="590356" y="101600"/>
                  </a:lnTo>
                  <a:lnTo>
                    <a:pt x="632390" y="127000"/>
                  </a:lnTo>
                  <a:lnTo>
                    <a:pt x="673834" y="139700"/>
                  </a:lnTo>
                  <a:lnTo>
                    <a:pt x="714669" y="165100"/>
                  </a:lnTo>
                  <a:lnTo>
                    <a:pt x="754875" y="177800"/>
                  </a:lnTo>
                  <a:lnTo>
                    <a:pt x="794435" y="203200"/>
                  </a:lnTo>
                  <a:lnTo>
                    <a:pt x="833327" y="228600"/>
                  </a:lnTo>
                  <a:lnTo>
                    <a:pt x="871533" y="241300"/>
                  </a:lnTo>
                  <a:lnTo>
                    <a:pt x="909035" y="266700"/>
                  </a:lnTo>
                  <a:lnTo>
                    <a:pt x="945811" y="292100"/>
                  </a:lnTo>
                  <a:lnTo>
                    <a:pt x="981844" y="330200"/>
                  </a:lnTo>
                  <a:lnTo>
                    <a:pt x="1017114" y="355600"/>
                  </a:lnTo>
                  <a:lnTo>
                    <a:pt x="1051602" y="381000"/>
                  </a:lnTo>
                  <a:lnTo>
                    <a:pt x="1085289" y="406400"/>
                  </a:lnTo>
                  <a:lnTo>
                    <a:pt x="1118155" y="444500"/>
                  </a:lnTo>
                  <a:lnTo>
                    <a:pt x="1150180" y="469900"/>
                  </a:lnTo>
                  <a:lnTo>
                    <a:pt x="1181347" y="508000"/>
                  </a:lnTo>
                  <a:lnTo>
                    <a:pt x="1211635" y="533400"/>
                  </a:lnTo>
                  <a:lnTo>
                    <a:pt x="1241026" y="571500"/>
                  </a:lnTo>
                  <a:lnTo>
                    <a:pt x="1269500" y="609600"/>
                  </a:lnTo>
                  <a:lnTo>
                    <a:pt x="1297038" y="635000"/>
                  </a:lnTo>
                  <a:lnTo>
                    <a:pt x="1323620" y="673100"/>
                  </a:lnTo>
                  <a:lnTo>
                    <a:pt x="1349228" y="711200"/>
                  </a:lnTo>
                  <a:lnTo>
                    <a:pt x="1373841" y="749300"/>
                  </a:lnTo>
                  <a:lnTo>
                    <a:pt x="1397442" y="787400"/>
                  </a:lnTo>
                  <a:lnTo>
                    <a:pt x="1420011" y="825500"/>
                  </a:lnTo>
                  <a:lnTo>
                    <a:pt x="1441527" y="863600"/>
                  </a:lnTo>
                  <a:lnTo>
                    <a:pt x="1461973" y="901700"/>
                  </a:lnTo>
                  <a:lnTo>
                    <a:pt x="1481329" y="952500"/>
                  </a:lnTo>
                  <a:lnTo>
                    <a:pt x="1499576" y="990600"/>
                  </a:lnTo>
                  <a:lnTo>
                    <a:pt x="1516694" y="1028700"/>
                  </a:lnTo>
                  <a:lnTo>
                    <a:pt x="1532664" y="1079500"/>
                  </a:lnTo>
                  <a:lnTo>
                    <a:pt x="1547467" y="1117600"/>
                  </a:lnTo>
                  <a:lnTo>
                    <a:pt x="1561084" y="1155700"/>
                  </a:lnTo>
                  <a:lnTo>
                    <a:pt x="1573496" y="1206500"/>
                  </a:lnTo>
                  <a:lnTo>
                    <a:pt x="1584682" y="1244600"/>
                  </a:lnTo>
                  <a:lnTo>
                    <a:pt x="1594625" y="1295400"/>
                  </a:lnTo>
                  <a:lnTo>
                    <a:pt x="1603304" y="1346200"/>
                  </a:lnTo>
                  <a:lnTo>
                    <a:pt x="1610701" y="1384300"/>
                  </a:lnTo>
                  <a:lnTo>
                    <a:pt x="1616796" y="1435100"/>
                  </a:lnTo>
                  <a:lnTo>
                    <a:pt x="1621570" y="1485900"/>
                  </a:lnTo>
                  <a:lnTo>
                    <a:pt x="1625004" y="1524000"/>
                  </a:lnTo>
                  <a:lnTo>
                    <a:pt x="1627079" y="1574800"/>
                  </a:lnTo>
                  <a:lnTo>
                    <a:pt x="1627775" y="1625600"/>
                  </a:lnTo>
                  <a:lnTo>
                    <a:pt x="1627079" y="1676400"/>
                  </a:lnTo>
                  <a:lnTo>
                    <a:pt x="1625004" y="1714500"/>
                  </a:lnTo>
                  <a:lnTo>
                    <a:pt x="1621570" y="1765300"/>
                  </a:lnTo>
                  <a:lnTo>
                    <a:pt x="1616796" y="1816100"/>
                  </a:lnTo>
                  <a:lnTo>
                    <a:pt x="1610701" y="1854200"/>
                  </a:lnTo>
                  <a:lnTo>
                    <a:pt x="1603304" y="1905000"/>
                  </a:lnTo>
                  <a:lnTo>
                    <a:pt x="1594625" y="1955800"/>
                  </a:lnTo>
                  <a:lnTo>
                    <a:pt x="1584682" y="1993900"/>
                  </a:lnTo>
                  <a:lnTo>
                    <a:pt x="1573496" y="2044700"/>
                  </a:lnTo>
                  <a:lnTo>
                    <a:pt x="1561084" y="2082800"/>
                  </a:lnTo>
                  <a:lnTo>
                    <a:pt x="1547467" y="2133600"/>
                  </a:lnTo>
                  <a:lnTo>
                    <a:pt x="1532664" y="2171700"/>
                  </a:lnTo>
                  <a:lnTo>
                    <a:pt x="1516694" y="2209800"/>
                  </a:lnTo>
                  <a:lnTo>
                    <a:pt x="1499576" y="2260600"/>
                  </a:lnTo>
                  <a:lnTo>
                    <a:pt x="1481329" y="2298700"/>
                  </a:lnTo>
                  <a:lnTo>
                    <a:pt x="1461973" y="2336800"/>
                  </a:lnTo>
                  <a:lnTo>
                    <a:pt x="1441527" y="2374900"/>
                  </a:lnTo>
                  <a:lnTo>
                    <a:pt x="1420011" y="2413000"/>
                  </a:lnTo>
                  <a:lnTo>
                    <a:pt x="1397442" y="2451100"/>
                  </a:lnTo>
                  <a:lnTo>
                    <a:pt x="1373841" y="2489200"/>
                  </a:lnTo>
                  <a:lnTo>
                    <a:pt x="1349228" y="2527300"/>
                  </a:lnTo>
                  <a:lnTo>
                    <a:pt x="1323620" y="2565400"/>
                  </a:lnTo>
                  <a:lnTo>
                    <a:pt x="1297038" y="2603500"/>
                  </a:lnTo>
                  <a:lnTo>
                    <a:pt x="1269500" y="2641600"/>
                  </a:lnTo>
                  <a:lnTo>
                    <a:pt x="1241026" y="2679700"/>
                  </a:lnTo>
                  <a:lnTo>
                    <a:pt x="1211635" y="2705100"/>
                  </a:lnTo>
                  <a:lnTo>
                    <a:pt x="1181347" y="2743200"/>
                  </a:lnTo>
                  <a:lnTo>
                    <a:pt x="1150180" y="2768600"/>
                  </a:lnTo>
                  <a:lnTo>
                    <a:pt x="1118155" y="2806700"/>
                  </a:lnTo>
                  <a:lnTo>
                    <a:pt x="1085289" y="2832100"/>
                  </a:lnTo>
                  <a:lnTo>
                    <a:pt x="1051602" y="2870200"/>
                  </a:lnTo>
                  <a:lnTo>
                    <a:pt x="1017114" y="2895600"/>
                  </a:lnTo>
                  <a:lnTo>
                    <a:pt x="981844" y="2921000"/>
                  </a:lnTo>
                  <a:lnTo>
                    <a:pt x="945811" y="2946400"/>
                  </a:lnTo>
                  <a:lnTo>
                    <a:pt x="909035" y="2971800"/>
                  </a:lnTo>
                  <a:lnTo>
                    <a:pt x="871533" y="2997200"/>
                  </a:lnTo>
                  <a:lnTo>
                    <a:pt x="833327" y="3022600"/>
                  </a:lnTo>
                  <a:lnTo>
                    <a:pt x="794435" y="3048000"/>
                  </a:lnTo>
                  <a:lnTo>
                    <a:pt x="754875" y="3060700"/>
                  </a:lnTo>
                  <a:lnTo>
                    <a:pt x="714669" y="3086100"/>
                  </a:lnTo>
                  <a:lnTo>
                    <a:pt x="673834" y="3098800"/>
                  </a:lnTo>
                  <a:lnTo>
                    <a:pt x="632390" y="3124200"/>
                  </a:lnTo>
                  <a:lnTo>
                    <a:pt x="590356" y="3136900"/>
                  </a:lnTo>
                  <a:lnTo>
                    <a:pt x="547752" y="3162300"/>
                  </a:lnTo>
                  <a:lnTo>
                    <a:pt x="372015" y="3213100"/>
                  </a:lnTo>
                  <a:lnTo>
                    <a:pt x="326847" y="3213100"/>
                  </a:lnTo>
                  <a:lnTo>
                    <a:pt x="235165" y="3238500"/>
                  </a:lnTo>
                  <a:close/>
                </a:path>
                <a:path w="1628139" h="3251200">
                  <a:moveTo>
                    <a:pt x="862010" y="1130300"/>
                  </a:moveTo>
                  <a:lnTo>
                    <a:pt x="832522" y="1130300"/>
                  </a:lnTo>
                  <a:lnTo>
                    <a:pt x="1108026" y="977900"/>
                  </a:lnTo>
                  <a:lnTo>
                    <a:pt x="1083389" y="939800"/>
                  </a:lnTo>
                  <a:lnTo>
                    <a:pt x="1057331" y="889000"/>
                  </a:lnTo>
                  <a:lnTo>
                    <a:pt x="1029889" y="850900"/>
                  </a:lnTo>
                  <a:lnTo>
                    <a:pt x="1001098" y="825500"/>
                  </a:lnTo>
                  <a:lnTo>
                    <a:pt x="970995" y="787400"/>
                  </a:lnTo>
                  <a:lnTo>
                    <a:pt x="939614" y="749300"/>
                  </a:lnTo>
                  <a:lnTo>
                    <a:pt x="906993" y="711200"/>
                  </a:lnTo>
                  <a:lnTo>
                    <a:pt x="873168" y="685800"/>
                  </a:lnTo>
                  <a:lnTo>
                    <a:pt x="838173" y="647700"/>
                  </a:lnTo>
                  <a:lnTo>
                    <a:pt x="802046" y="622300"/>
                  </a:lnTo>
                  <a:lnTo>
                    <a:pt x="764821" y="596900"/>
                  </a:lnTo>
                  <a:lnTo>
                    <a:pt x="726536" y="558800"/>
                  </a:lnTo>
                  <a:lnTo>
                    <a:pt x="687225" y="533400"/>
                  </a:lnTo>
                  <a:lnTo>
                    <a:pt x="646926" y="508000"/>
                  </a:lnTo>
                  <a:lnTo>
                    <a:pt x="605673" y="495300"/>
                  </a:lnTo>
                  <a:lnTo>
                    <a:pt x="563503" y="469900"/>
                  </a:lnTo>
                  <a:lnTo>
                    <a:pt x="520452" y="444500"/>
                  </a:lnTo>
                  <a:lnTo>
                    <a:pt x="431849" y="419100"/>
                  </a:lnTo>
                  <a:lnTo>
                    <a:pt x="386370" y="393700"/>
                  </a:lnTo>
                  <a:lnTo>
                    <a:pt x="245651" y="355600"/>
                  </a:lnTo>
                  <a:lnTo>
                    <a:pt x="197438" y="355600"/>
                  </a:lnTo>
                  <a:lnTo>
                    <a:pt x="148631" y="342900"/>
                  </a:lnTo>
                  <a:lnTo>
                    <a:pt x="242511" y="342900"/>
                  </a:lnTo>
                  <a:lnTo>
                    <a:pt x="422072" y="393700"/>
                  </a:lnTo>
                  <a:lnTo>
                    <a:pt x="465299" y="406400"/>
                  </a:lnTo>
                  <a:lnTo>
                    <a:pt x="507797" y="431800"/>
                  </a:lnTo>
                  <a:lnTo>
                    <a:pt x="549535" y="444500"/>
                  </a:lnTo>
                  <a:lnTo>
                    <a:pt x="590483" y="469900"/>
                  </a:lnTo>
                  <a:lnTo>
                    <a:pt x="630608" y="495300"/>
                  </a:lnTo>
                  <a:lnTo>
                    <a:pt x="669879" y="508000"/>
                  </a:lnTo>
                  <a:lnTo>
                    <a:pt x="708266" y="533400"/>
                  </a:lnTo>
                  <a:lnTo>
                    <a:pt x="745736" y="558800"/>
                  </a:lnTo>
                  <a:lnTo>
                    <a:pt x="782259" y="584200"/>
                  </a:lnTo>
                  <a:lnTo>
                    <a:pt x="817803" y="622300"/>
                  </a:lnTo>
                  <a:lnTo>
                    <a:pt x="852336" y="647700"/>
                  </a:lnTo>
                  <a:lnTo>
                    <a:pt x="885829" y="673100"/>
                  </a:lnTo>
                  <a:lnTo>
                    <a:pt x="918248" y="711200"/>
                  </a:lnTo>
                  <a:lnTo>
                    <a:pt x="949563" y="736600"/>
                  </a:lnTo>
                  <a:lnTo>
                    <a:pt x="979742" y="774700"/>
                  </a:lnTo>
                  <a:lnTo>
                    <a:pt x="1008755" y="812800"/>
                  </a:lnTo>
                  <a:lnTo>
                    <a:pt x="1036570" y="838200"/>
                  </a:lnTo>
                  <a:lnTo>
                    <a:pt x="1063155" y="876300"/>
                  </a:lnTo>
                  <a:lnTo>
                    <a:pt x="1088479" y="914400"/>
                  </a:lnTo>
                  <a:lnTo>
                    <a:pt x="1112511" y="952500"/>
                  </a:lnTo>
                  <a:lnTo>
                    <a:pt x="1135220" y="990600"/>
                  </a:lnTo>
                  <a:lnTo>
                    <a:pt x="1114574" y="990600"/>
                  </a:lnTo>
                  <a:lnTo>
                    <a:pt x="862010" y="1130300"/>
                  </a:lnTo>
                  <a:close/>
                </a:path>
                <a:path w="1628139" h="3251200">
                  <a:moveTo>
                    <a:pt x="148049" y="673100"/>
                  </a:moveTo>
                  <a:lnTo>
                    <a:pt x="0" y="673100"/>
                  </a:lnTo>
                  <a:lnTo>
                    <a:pt x="0" y="660400"/>
                  </a:lnTo>
                  <a:lnTo>
                    <a:pt x="99074" y="660400"/>
                  </a:lnTo>
                  <a:lnTo>
                    <a:pt x="148049" y="673100"/>
                  </a:lnTo>
                  <a:close/>
                </a:path>
                <a:path w="1628139" h="3251200">
                  <a:moveTo>
                    <a:pt x="233244" y="2565400"/>
                  </a:moveTo>
                  <a:lnTo>
                    <a:pt x="139723" y="2565400"/>
                  </a:lnTo>
                  <a:lnTo>
                    <a:pt x="185291" y="2552700"/>
                  </a:lnTo>
                  <a:lnTo>
                    <a:pt x="230100" y="2552700"/>
                  </a:lnTo>
                  <a:lnTo>
                    <a:pt x="317215" y="2527300"/>
                  </a:lnTo>
                  <a:lnTo>
                    <a:pt x="359411" y="2501900"/>
                  </a:lnTo>
                  <a:lnTo>
                    <a:pt x="400628" y="2489200"/>
                  </a:lnTo>
                  <a:lnTo>
                    <a:pt x="440808" y="2463800"/>
                  </a:lnTo>
                  <a:lnTo>
                    <a:pt x="479899" y="2451100"/>
                  </a:lnTo>
                  <a:lnTo>
                    <a:pt x="517843" y="2425700"/>
                  </a:lnTo>
                  <a:lnTo>
                    <a:pt x="554587" y="2400300"/>
                  </a:lnTo>
                  <a:lnTo>
                    <a:pt x="590075" y="2374900"/>
                  </a:lnTo>
                  <a:lnTo>
                    <a:pt x="624252" y="2336800"/>
                  </a:lnTo>
                  <a:lnTo>
                    <a:pt x="657063" y="2311400"/>
                  </a:lnTo>
                  <a:lnTo>
                    <a:pt x="688454" y="2286000"/>
                  </a:lnTo>
                  <a:lnTo>
                    <a:pt x="718368" y="2247900"/>
                  </a:lnTo>
                  <a:lnTo>
                    <a:pt x="746752" y="2209800"/>
                  </a:lnTo>
                  <a:lnTo>
                    <a:pt x="773549" y="2171700"/>
                  </a:lnTo>
                  <a:lnTo>
                    <a:pt x="798705" y="2146300"/>
                  </a:lnTo>
                  <a:lnTo>
                    <a:pt x="822165" y="2108200"/>
                  </a:lnTo>
                  <a:lnTo>
                    <a:pt x="843874" y="2070100"/>
                  </a:lnTo>
                  <a:lnTo>
                    <a:pt x="863777" y="2019300"/>
                  </a:lnTo>
                  <a:lnTo>
                    <a:pt x="881818" y="1981200"/>
                  </a:lnTo>
                  <a:lnTo>
                    <a:pt x="897944" y="1943100"/>
                  </a:lnTo>
                  <a:lnTo>
                    <a:pt x="912097" y="1892300"/>
                  </a:lnTo>
                  <a:lnTo>
                    <a:pt x="924224" y="1854200"/>
                  </a:lnTo>
                  <a:lnTo>
                    <a:pt x="934270" y="1803400"/>
                  </a:lnTo>
                  <a:lnTo>
                    <a:pt x="942179" y="1765300"/>
                  </a:lnTo>
                  <a:lnTo>
                    <a:pt x="947897" y="1714500"/>
                  </a:lnTo>
                  <a:lnTo>
                    <a:pt x="951368" y="1663700"/>
                  </a:lnTo>
                  <a:lnTo>
                    <a:pt x="952537" y="1625600"/>
                  </a:lnTo>
                  <a:lnTo>
                    <a:pt x="951368" y="1574800"/>
                  </a:lnTo>
                  <a:lnTo>
                    <a:pt x="947897" y="1524000"/>
                  </a:lnTo>
                  <a:lnTo>
                    <a:pt x="942179" y="1485900"/>
                  </a:lnTo>
                  <a:lnTo>
                    <a:pt x="934270" y="1435100"/>
                  </a:lnTo>
                  <a:lnTo>
                    <a:pt x="924224" y="1397000"/>
                  </a:lnTo>
                  <a:lnTo>
                    <a:pt x="912097" y="1346200"/>
                  </a:lnTo>
                  <a:lnTo>
                    <a:pt x="897944" y="1308100"/>
                  </a:lnTo>
                  <a:lnTo>
                    <a:pt x="881818" y="1257300"/>
                  </a:lnTo>
                  <a:lnTo>
                    <a:pt x="863777" y="1219200"/>
                  </a:lnTo>
                  <a:lnTo>
                    <a:pt x="843874" y="1181100"/>
                  </a:lnTo>
                  <a:lnTo>
                    <a:pt x="822165" y="1143000"/>
                  </a:lnTo>
                  <a:lnTo>
                    <a:pt x="798705" y="1104900"/>
                  </a:lnTo>
                  <a:lnTo>
                    <a:pt x="773549" y="1066800"/>
                  </a:lnTo>
                  <a:lnTo>
                    <a:pt x="746752" y="1028700"/>
                  </a:lnTo>
                  <a:lnTo>
                    <a:pt x="718368" y="1003300"/>
                  </a:lnTo>
                  <a:lnTo>
                    <a:pt x="688454" y="965200"/>
                  </a:lnTo>
                  <a:lnTo>
                    <a:pt x="657063" y="927100"/>
                  </a:lnTo>
                  <a:lnTo>
                    <a:pt x="624252" y="901700"/>
                  </a:lnTo>
                  <a:lnTo>
                    <a:pt x="590075" y="876300"/>
                  </a:lnTo>
                  <a:lnTo>
                    <a:pt x="554587" y="850900"/>
                  </a:lnTo>
                  <a:lnTo>
                    <a:pt x="517843" y="825500"/>
                  </a:lnTo>
                  <a:lnTo>
                    <a:pt x="479899" y="800100"/>
                  </a:lnTo>
                  <a:lnTo>
                    <a:pt x="440808" y="774700"/>
                  </a:lnTo>
                  <a:lnTo>
                    <a:pt x="400628" y="762000"/>
                  </a:lnTo>
                  <a:lnTo>
                    <a:pt x="359411" y="736600"/>
                  </a:lnTo>
                  <a:lnTo>
                    <a:pt x="274092" y="711200"/>
                  </a:lnTo>
                  <a:lnTo>
                    <a:pt x="139723" y="673100"/>
                  </a:lnTo>
                  <a:lnTo>
                    <a:pt x="196233" y="673100"/>
                  </a:lnTo>
                  <a:lnTo>
                    <a:pt x="335401" y="711200"/>
                  </a:lnTo>
                  <a:lnTo>
                    <a:pt x="379782" y="736600"/>
                  </a:lnTo>
                  <a:lnTo>
                    <a:pt x="423054" y="749300"/>
                  </a:lnTo>
                  <a:lnTo>
                    <a:pt x="465152" y="774700"/>
                  </a:lnTo>
                  <a:lnTo>
                    <a:pt x="506013" y="800100"/>
                  </a:lnTo>
                  <a:lnTo>
                    <a:pt x="545572" y="825500"/>
                  </a:lnTo>
                  <a:lnTo>
                    <a:pt x="583766" y="850900"/>
                  </a:lnTo>
                  <a:lnTo>
                    <a:pt x="620531" y="889000"/>
                  </a:lnTo>
                  <a:lnTo>
                    <a:pt x="655804" y="914400"/>
                  </a:lnTo>
                  <a:lnTo>
                    <a:pt x="689520" y="952500"/>
                  </a:lnTo>
                  <a:lnTo>
                    <a:pt x="721616" y="977900"/>
                  </a:lnTo>
                  <a:lnTo>
                    <a:pt x="752028" y="1016000"/>
                  </a:lnTo>
                  <a:lnTo>
                    <a:pt x="780692" y="1054100"/>
                  </a:lnTo>
                  <a:lnTo>
                    <a:pt x="807545" y="1092200"/>
                  </a:lnTo>
                  <a:lnTo>
                    <a:pt x="832522" y="1130300"/>
                  </a:lnTo>
                  <a:lnTo>
                    <a:pt x="862010" y="1130300"/>
                  </a:lnTo>
                  <a:lnTo>
                    <a:pt x="839050" y="1143000"/>
                  </a:lnTo>
                  <a:lnTo>
                    <a:pt x="862139" y="1193800"/>
                  </a:lnTo>
                  <a:lnTo>
                    <a:pt x="883092" y="1231900"/>
                  </a:lnTo>
                  <a:lnTo>
                    <a:pt x="901841" y="1282700"/>
                  </a:lnTo>
                  <a:lnTo>
                    <a:pt x="918317" y="1320800"/>
                  </a:lnTo>
                  <a:lnTo>
                    <a:pt x="932448" y="1371600"/>
                  </a:lnTo>
                  <a:lnTo>
                    <a:pt x="944167" y="1422400"/>
                  </a:lnTo>
                  <a:lnTo>
                    <a:pt x="953402" y="1473200"/>
                  </a:lnTo>
                  <a:lnTo>
                    <a:pt x="960085" y="1524000"/>
                  </a:lnTo>
                  <a:lnTo>
                    <a:pt x="964146" y="1574800"/>
                  </a:lnTo>
                  <a:lnTo>
                    <a:pt x="965515" y="1625600"/>
                  </a:lnTo>
                  <a:lnTo>
                    <a:pt x="964330" y="1676400"/>
                  </a:lnTo>
                  <a:lnTo>
                    <a:pt x="960812" y="1714500"/>
                  </a:lnTo>
                  <a:lnTo>
                    <a:pt x="955016" y="1765300"/>
                  </a:lnTo>
                  <a:lnTo>
                    <a:pt x="946999" y="1816100"/>
                  </a:lnTo>
                  <a:lnTo>
                    <a:pt x="936817" y="1854200"/>
                  </a:lnTo>
                  <a:lnTo>
                    <a:pt x="924525" y="1905000"/>
                  </a:lnTo>
                  <a:lnTo>
                    <a:pt x="910178" y="1943100"/>
                  </a:lnTo>
                  <a:lnTo>
                    <a:pt x="893834" y="1993900"/>
                  </a:lnTo>
                  <a:lnTo>
                    <a:pt x="875547" y="2032000"/>
                  </a:lnTo>
                  <a:lnTo>
                    <a:pt x="855373" y="2070100"/>
                  </a:lnTo>
                  <a:lnTo>
                    <a:pt x="833369" y="2108200"/>
                  </a:lnTo>
                  <a:lnTo>
                    <a:pt x="809589" y="2146300"/>
                  </a:lnTo>
                  <a:lnTo>
                    <a:pt x="784090" y="2184400"/>
                  </a:lnTo>
                  <a:lnTo>
                    <a:pt x="756928" y="2222500"/>
                  </a:lnTo>
                  <a:lnTo>
                    <a:pt x="728158" y="2260600"/>
                  </a:lnTo>
                  <a:lnTo>
                    <a:pt x="697837" y="2286000"/>
                  </a:lnTo>
                  <a:lnTo>
                    <a:pt x="666019" y="2324100"/>
                  </a:lnTo>
                  <a:lnTo>
                    <a:pt x="632761" y="2349500"/>
                  </a:lnTo>
                  <a:lnTo>
                    <a:pt x="598119" y="2374900"/>
                  </a:lnTo>
                  <a:lnTo>
                    <a:pt x="562148" y="2413000"/>
                  </a:lnTo>
                  <a:lnTo>
                    <a:pt x="524904" y="2438400"/>
                  </a:lnTo>
                  <a:lnTo>
                    <a:pt x="486443" y="2451100"/>
                  </a:lnTo>
                  <a:lnTo>
                    <a:pt x="446821" y="2476500"/>
                  </a:lnTo>
                  <a:lnTo>
                    <a:pt x="406093" y="2501900"/>
                  </a:lnTo>
                  <a:lnTo>
                    <a:pt x="321545" y="2527300"/>
                  </a:lnTo>
                  <a:lnTo>
                    <a:pt x="277835" y="2552700"/>
                  </a:lnTo>
                  <a:lnTo>
                    <a:pt x="233244" y="2565400"/>
                  </a:lnTo>
                  <a:close/>
                </a:path>
                <a:path w="1628139" h="3251200">
                  <a:moveTo>
                    <a:pt x="196113" y="2908300"/>
                  </a:moveTo>
                  <a:lnTo>
                    <a:pt x="94741" y="2908300"/>
                  </a:lnTo>
                  <a:lnTo>
                    <a:pt x="141916" y="2895600"/>
                  </a:lnTo>
                  <a:lnTo>
                    <a:pt x="188587" y="2895600"/>
                  </a:lnTo>
                  <a:lnTo>
                    <a:pt x="280296" y="2870200"/>
                  </a:lnTo>
                  <a:lnTo>
                    <a:pt x="325271" y="2870200"/>
                  </a:lnTo>
                  <a:lnTo>
                    <a:pt x="413304" y="2844800"/>
                  </a:lnTo>
                  <a:lnTo>
                    <a:pt x="456300" y="2819400"/>
                  </a:lnTo>
                  <a:lnTo>
                    <a:pt x="498573" y="2806700"/>
                  </a:lnTo>
                  <a:lnTo>
                    <a:pt x="540093" y="2781300"/>
                  </a:lnTo>
                  <a:lnTo>
                    <a:pt x="580829" y="2768600"/>
                  </a:lnTo>
                  <a:lnTo>
                    <a:pt x="620748" y="2743200"/>
                  </a:lnTo>
                  <a:lnTo>
                    <a:pt x="659820" y="2717800"/>
                  </a:lnTo>
                  <a:lnTo>
                    <a:pt x="698013" y="2705100"/>
                  </a:lnTo>
                  <a:lnTo>
                    <a:pt x="735296" y="2679700"/>
                  </a:lnTo>
                  <a:lnTo>
                    <a:pt x="771638" y="2654300"/>
                  </a:lnTo>
                  <a:lnTo>
                    <a:pt x="807008" y="2616200"/>
                  </a:lnTo>
                  <a:lnTo>
                    <a:pt x="841374" y="2590800"/>
                  </a:lnTo>
                  <a:lnTo>
                    <a:pt x="874704" y="2565400"/>
                  </a:lnTo>
                  <a:lnTo>
                    <a:pt x="906969" y="2527300"/>
                  </a:lnTo>
                  <a:lnTo>
                    <a:pt x="938135" y="2501900"/>
                  </a:lnTo>
                  <a:lnTo>
                    <a:pt x="968173" y="2463800"/>
                  </a:lnTo>
                  <a:lnTo>
                    <a:pt x="997050" y="2425700"/>
                  </a:lnTo>
                  <a:lnTo>
                    <a:pt x="1024736" y="2400300"/>
                  </a:lnTo>
                  <a:lnTo>
                    <a:pt x="1051199" y="2362200"/>
                  </a:lnTo>
                  <a:lnTo>
                    <a:pt x="1076408" y="2324100"/>
                  </a:lnTo>
                  <a:lnTo>
                    <a:pt x="1100332" y="2286000"/>
                  </a:lnTo>
                  <a:lnTo>
                    <a:pt x="1122939" y="2247900"/>
                  </a:lnTo>
                  <a:lnTo>
                    <a:pt x="1144198" y="2209800"/>
                  </a:lnTo>
                  <a:lnTo>
                    <a:pt x="1164077" y="2159000"/>
                  </a:lnTo>
                  <a:lnTo>
                    <a:pt x="1182546" y="2120900"/>
                  </a:lnTo>
                  <a:lnTo>
                    <a:pt x="1199573" y="2082800"/>
                  </a:lnTo>
                  <a:lnTo>
                    <a:pt x="1215128" y="2032000"/>
                  </a:lnTo>
                  <a:lnTo>
                    <a:pt x="1229177" y="1993900"/>
                  </a:lnTo>
                  <a:lnTo>
                    <a:pt x="1241691" y="1943100"/>
                  </a:lnTo>
                  <a:lnTo>
                    <a:pt x="1252638" y="1905000"/>
                  </a:lnTo>
                  <a:lnTo>
                    <a:pt x="1261987" y="1854200"/>
                  </a:lnTo>
                  <a:lnTo>
                    <a:pt x="1269706" y="1816100"/>
                  </a:lnTo>
                  <a:lnTo>
                    <a:pt x="1275764" y="1765300"/>
                  </a:lnTo>
                  <a:lnTo>
                    <a:pt x="1280130" y="1714500"/>
                  </a:lnTo>
                  <a:lnTo>
                    <a:pt x="1282772" y="1676400"/>
                  </a:lnTo>
                  <a:lnTo>
                    <a:pt x="1283660" y="1625600"/>
                  </a:lnTo>
                  <a:lnTo>
                    <a:pt x="1282575" y="1574800"/>
                  </a:lnTo>
                  <a:lnTo>
                    <a:pt x="1279347" y="1511300"/>
                  </a:lnTo>
                  <a:lnTo>
                    <a:pt x="1274019" y="1460500"/>
                  </a:lnTo>
                  <a:lnTo>
                    <a:pt x="1266634" y="1409700"/>
                  </a:lnTo>
                  <a:lnTo>
                    <a:pt x="1257233" y="1358900"/>
                  </a:lnTo>
                  <a:lnTo>
                    <a:pt x="1245859" y="1308100"/>
                  </a:lnTo>
                  <a:lnTo>
                    <a:pt x="1232556" y="1257300"/>
                  </a:lnTo>
                  <a:lnTo>
                    <a:pt x="1217364" y="1219200"/>
                  </a:lnTo>
                  <a:lnTo>
                    <a:pt x="1200327" y="1168400"/>
                  </a:lnTo>
                  <a:lnTo>
                    <a:pt x="1181487" y="1117600"/>
                  </a:lnTo>
                  <a:lnTo>
                    <a:pt x="1160887" y="1079500"/>
                  </a:lnTo>
                  <a:lnTo>
                    <a:pt x="1138568" y="1028700"/>
                  </a:lnTo>
                  <a:lnTo>
                    <a:pt x="1114574" y="990600"/>
                  </a:lnTo>
                  <a:lnTo>
                    <a:pt x="1135220" y="990600"/>
                  </a:lnTo>
                  <a:lnTo>
                    <a:pt x="1156574" y="1041400"/>
                  </a:lnTo>
                  <a:lnTo>
                    <a:pt x="1176542" y="1079500"/>
                  </a:lnTo>
                  <a:lnTo>
                    <a:pt x="1195092" y="1117600"/>
                  </a:lnTo>
                  <a:lnTo>
                    <a:pt x="1212194" y="1155700"/>
                  </a:lnTo>
                  <a:lnTo>
                    <a:pt x="1227815" y="1206500"/>
                  </a:lnTo>
                  <a:lnTo>
                    <a:pt x="1241926" y="1244600"/>
                  </a:lnTo>
                  <a:lnTo>
                    <a:pt x="1254493" y="1295400"/>
                  </a:lnTo>
                  <a:lnTo>
                    <a:pt x="1265487" y="1333500"/>
                  </a:lnTo>
                  <a:lnTo>
                    <a:pt x="1274875" y="1384300"/>
                  </a:lnTo>
                  <a:lnTo>
                    <a:pt x="1282626" y="1435100"/>
                  </a:lnTo>
                  <a:lnTo>
                    <a:pt x="1288709" y="1473200"/>
                  </a:lnTo>
                  <a:lnTo>
                    <a:pt x="1293093" y="1524000"/>
                  </a:lnTo>
                  <a:lnTo>
                    <a:pt x="1295747" y="1574800"/>
                  </a:lnTo>
                  <a:lnTo>
                    <a:pt x="1296638" y="1625600"/>
                  </a:lnTo>
                  <a:lnTo>
                    <a:pt x="1295747" y="1676400"/>
                  </a:lnTo>
                  <a:lnTo>
                    <a:pt x="1293093" y="1714500"/>
                  </a:lnTo>
                  <a:lnTo>
                    <a:pt x="1288709" y="1765300"/>
                  </a:lnTo>
                  <a:lnTo>
                    <a:pt x="1282626" y="1816100"/>
                  </a:lnTo>
                  <a:lnTo>
                    <a:pt x="1274875" y="1854200"/>
                  </a:lnTo>
                  <a:lnTo>
                    <a:pt x="1265487" y="1905000"/>
                  </a:lnTo>
                  <a:lnTo>
                    <a:pt x="1254493" y="1955800"/>
                  </a:lnTo>
                  <a:lnTo>
                    <a:pt x="1241926" y="1993900"/>
                  </a:lnTo>
                  <a:lnTo>
                    <a:pt x="1227815" y="2044700"/>
                  </a:lnTo>
                  <a:lnTo>
                    <a:pt x="1212194" y="2082800"/>
                  </a:lnTo>
                  <a:lnTo>
                    <a:pt x="1195092" y="2120900"/>
                  </a:lnTo>
                  <a:lnTo>
                    <a:pt x="1176542" y="2171700"/>
                  </a:lnTo>
                  <a:lnTo>
                    <a:pt x="1156574" y="2209800"/>
                  </a:lnTo>
                  <a:lnTo>
                    <a:pt x="1135220" y="2247900"/>
                  </a:lnTo>
                  <a:lnTo>
                    <a:pt x="1112511" y="2286000"/>
                  </a:lnTo>
                  <a:lnTo>
                    <a:pt x="1088479" y="2324100"/>
                  </a:lnTo>
                  <a:lnTo>
                    <a:pt x="1063155" y="2362200"/>
                  </a:lnTo>
                  <a:lnTo>
                    <a:pt x="1036570" y="2400300"/>
                  </a:lnTo>
                  <a:lnTo>
                    <a:pt x="1008755" y="2438400"/>
                  </a:lnTo>
                  <a:lnTo>
                    <a:pt x="979742" y="2476500"/>
                  </a:lnTo>
                  <a:lnTo>
                    <a:pt x="949563" y="2501900"/>
                  </a:lnTo>
                  <a:lnTo>
                    <a:pt x="918248" y="2540000"/>
                  </a:lnTo>
                  <a:lnTo>
                    <a:pt x="885829" y="2565400"/>
                  </a:lnTo>
                  <a:lnTo>
                    <a:pt x="852336" y="2603500"/>
                  </a:lnTo>
                  <a:lnTo>
                    <a:pt x="817803" y="2628900"/>
                  </a:lnTo>
                  <a:lnTo>
                    <a:pt x="782259" y="2654300"/>
                  </a:lnTo>
                  <a:lnTo>
                    <a:pt x="745736" y="2679700"/>
                  </a:lnTo>
                  <a:lnTo>
                    <a:pt x="708266" y="2705100"/>
                  </a:lnTo>
                  <a:lnTo>
                    <a:pt x="669879" y="2730500"/>
                  </a:lnTo>
                  <a:lnTo>
                    <a:pt x="630608" y="2755900"/>
                  </a:lnTo>
                  <a:lnTo>
                    <a:pt x="590483" y="2781300"/>
                  </a:lnTo>
                  <a:lnTo>
                    <a:pt x="549535" y="2794000"/>
                  </a:lnTo>
                  <a:lnTo>
                    <a:pt x="507797" y="2819400"/>
                  </a:lnTo>
                  <a:lnTo>
                    <a:pt x="333560" y="2870200"/>
                  </a:lnTo>
                  <a:lnTo>
                    <a:pt x="196113" y="2908300"/>
                  </a:lnTo>
                  <a:close/>
                </a:path>
                <a:path w="1628139" h="3251200">
                  <a:moveTo>
                    <a:pt x="141638" y="2578100"/>
                  </a:moveTo>
                  <a:lnTo>
                    <a:pt x="46525" y="2578100"/>
                  </a:lnTo>
                  <a:lnTo>
                    <a:pt x="93449" y="2565400"/>
                  </a:lnTo>
                  <a:lnTo>
                    <a:pt x="187826" y="2565400"/>
                  </a:lnTo>
                  <a:lnTo>
                    <a:pt x="141638" y="2578100"/>
                  </a:lnTo>
                  <a:close/>
                </a:path>
                <a:path w="1628139" h="3251200">
                  <a:moveTo>
                    <a:pt x="47172" y="2590800"/>
                  </a:moveTo>
                  <a:lnTo>
                    <a:pt x="0" y="2590800"/>
                  </a:lnTo>
                  <a:lnTo>
                    <a:pt x="0" y="2578100"/>
                  </a:lnTo>
                  <a:lnTo>
                    <a:pt x="94734" y="2578100"/>
                  </a:lnTo>
                  <a:lnTo>
                    <a:pt x="47172" y="2590800"/>
                  </a:lnTo>
                  <a:close/>
                </a:path>
                <a:path w="1628139" h="3251200">
                  <a:moveTo>
                    <a:pt x="141817" y="3251200"/>
                  </a:moveTo>
                  <a:lnTo>
                    <a:pt x="0" y="3251200"/>
                  </a:lnTo>
                  <a:lnTo>
                    <a:pt x="0" y="2908300"/>
                  </a:lnTo>
                  <a:lnTo>
                    <a:pt x="149174" y="2908300"/>
                  </a:lnTo>
                  <a:lnTo>
                    <a:pt x="101727" y="2921000"/>
                  </a:lnTo>
                  <a:lnTo>
                    <a:pt x="5430" y="2921000"/>
                  </a:lnTo>
                  <a:lnTo>
                    <a:pt x="5430" y="3238500"/>
                  </a:lnTo>
                  <a:lnTo>
                    <a:pt x="188690" y="3238500"/>
                  </a:lnTo>
                  <a:lnTo>
                    <a:pt x="141817" y="3251200"/>
                  </a:lnTo>
                  <a:close/>
                </a:path>
              </a:pathLst>
            </a:custGeom>
            <a:solidFill>
              <a:srgbClr val="618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60494" y="2284310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492" y="0"/>
                  </a:moveTo>
                  <a:lnTo>
                    <a:pt x="69329" y="0"/>
                  </a:lnTo>
                  <a:lnTo>
                    <a:pt x="0" y="69405"/>
                  </a:lnTo>
                  <a:lnTo>
                    <a:pt x="0" y="130644"/>
                  </a:lnTo>
                  <a:lnTo>
                    <a:pt x="130492" y="0"/>
                  </a:lnTo>
                  <a:close/>
                </a:path>
                <a:path w="1186180" h="1187450">
                  <a:moveTo>
                    <a:pt x="394373" y="0"/>
                  </a:moveTo>
                  <a:lnTo>
                    <a:pt x="333209" y="0"/>
                  </a:lnTo>
                  <a:lnTo>
                    <a:pt x="0" y="333578"/>
                  </a:lnTo>
                  <a:lnTo>
                    <a:pt x="0" y="394804"/>
                  </a:lnTo>
                  <a:lnTo>
                    <a:pt x="394373" y="0"/>
                  </a:lnTo>
                  <a:close/>
                </a:path>
                <a:path w="1186180" h="1187450">
                  <a:moveTo>
                    <a:pt x="658215" y="0"/>
                  </a:moveTo>
                  <a:lnTo>
                    <a:pt x="597052" y="0"/>
                  </a:lnTo>
                  <a:lnTo>
                    <a:pt x="0" y="597700"/>
                  </a:lnTo>
                  <a:lnTo>
                    <a:pt x="0" y="658939"/>
                  </a:lnTo>
                  <a:lnTo>
                    <a:pt x="658215" y="0"/>
                  </a:lnTo>
                  <a:close/>
                </a:path>
                <a:path w="1186180" h="1187450">
                  <a:moveTo>
                    <a:pt x="922083" y="0"/>
                  </a:moveTo>
                  <a:lnTo>
                    <a:pt x="860907" y="0"/>
                  </a:lnTo>
                  <a:lnTo>
                    <a:pt x="0" y="861847"/>
                  </a:lnTo>
                  <a:lnTo>
                    <a:pt x="0" y="923074"/>
                  </a:lnTo>
                  <a:lnTo>
                    <a:pt x="922083" y="0"/>
                  </a:lnTo>
                  <a:close/>
                </a:path>
                <a:path w="1186180" h="1187450">
                  <a:moveTo>
                    <a:pt x="1185926" y="0"/>
                  </a:moveTo>
                  <a:lnTo>
                    <a:pt x="1124762" y="0"/>
                  </a:lnTo>
                  <a:lnTo>
                    <a:pt x="0" y="1125969"/>
                  </a:lnTo>
                  <a:lnTo>
                    <a:pt x="0" y="1187208"/>
                  </a:lnTo>
                  <a:lnTo>
                    <a:pt x="1185926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60494" y="2284310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62" y="0"/>
                  </a:moveTo>
                  <a:lnTo>
                    <a:pt x="161099" y="0"/>
                  </a:lnTo>
                  <a:lnTo>
                    <a:pt x="0" y="161277"/>
                  </a:lnTo>
                  <a:lnTo>
                    <a:pt x="0" y="222516"/>
                  </a:lnTo>
                  <a:lnTo>
                    <a:pt x="222262" y="0"/>
                  </a:lnTo>
                  <a:close/>
                </a:path>
                <a:path w="1278255" h="1279525">
                  <a:moveTo>
                    <a:pt x="486105" y="0"/>
                  </a:moveTo>
                  <a:lnTo>
                    <a:pt x="424929" y="0"/>
                  </a:lnTo>
                  <a:lnTo>
                    <a:pt x="0" y="425399"/>
                  </a:lnTo>
                  <a:lnTo>
                    <a:pt x="0" y="486638"/>
                  </a:lnTo>
                  <a:lnTo>
                    <a:pt x="486105" y="0"/>
                  </a:lnTo>
                  <a:close/>
                </a:path>
                <a:path w="1278255" h="1279525">
                  <a:moveTo>
                    <a:pt x="749973" y="0"/>
                  </a:moveTo>
                  <a:lnTo>
                    <a:pt x="688797" y="0"/>
                  </a:lnTo>
                  <a:lnTo>
                    <a:pt x="0" y="689546"/>
                  </a:lnTo>
                  <a:lnTo>
                    <a:pt x="0" y="750785"/>
                  </a:lnTo>
                  <a:lnTo>
                    <a:pt x="749973" y="0"/>
                  </a:lnTo>
                  <a:close/>
                </a:path>
                <a:path w="1278255" h="1279525">
                  <a:moveTo>
                    <a:pt x="1013815" y="0"/>
                  </a:moveTo>
                  <a:lnTo>
                    <a:pt x="952639" y="0"/>
                  </a:lnTo>
                  <a:lnTo>
                    <a:pt x="0" y="953668"/>
                  </a:lnTo>
                  <a:lnTo>
                    <a:pt x="0" y="1014907"/>
                  </a:lnTo>
                  <a:lnTo>
                    <a:pt x="1013815" y="0"/>
                  </a:lnTo>
                  <a:close/>
                </a:path>
                <a:path w="1278255" h="1279525">
                  <a:moveTo>
                    <a:pt x="1277670" y="0"/>
                  </a:moveTo>
                  <a:lnTo>
                    <a:pt x="1216507" y="0"/>
                  </a:lnTo>
                  <a:lnTo>
                    <a:pt x="0" y="1217815"/>
                  </a:lnTo>
                  <a:lnTo>
                    <a:pt x="0" y="1279055"/>
                  </a:lnTo>
                  <a:lnTo>
                    <a:pt x="1277670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60494" y="2284310"/>
              <a:ext cx="1428115" cy="1400175"/>
            </a:xfrm>
            <a:custGeom>
              <a:avLst/>
              <a:gdLst/>
              <a:ahLst/>
              <a:cxnLst/>
              <a:rect l="l" t="t" r="r" b="b"/>
              <a:pathLst>
                <a:path w="1428115" h="1400175">
                  <a:moveTo>
                    <a:pt x="1427492" y="1281239"/>
                  </a:moveTo>
                  <a:lnTo>
                    <a:pt x="1308798" y="1400060"/>
                  </a:lnTo>
                  <a:lnTo>
                    <a:pt x="1369974" y="1400060"/>
                  </a:lnTo>
                  <a:lnTo>
                    <a:pt x="1427492" y="1342478"/>
                  </a:lnTo>
                  <a:lnTo>
                    <a:pt x="1427492" y="1281239"/>
                  </a:lnTo>
                  <a:close/>
                </a:path>
                <a:path w="1428115" h="1400175">
                  <a:moveTo>
                    <a:pt x="1427492" y="1017092"/>
                  </a:moveTo>
                  <a:lnTo>
                    <a:pt x="1044943" y="1400060"/>
                  </a:lnTo>
                  <a:lnTo>
                    <a:pt x="1106106" y="1400060"/>
                  </a:lnTo>
                  <a:lnTo>
                    <a:pt x="1427492" y="1078331"/>
                  </a:lnTo>
                  <a:lnTo>
                    <a:pt x="1427492" y="1017092"/>
                  </a:lnTo>
                  <a:close/>
                </a:path>
                <a:path w="1428115" h="1400175">
                  <a:moveTo>
                    <a:pt x="1427492" y="752957"/>
                  </a:moveTo>
                  <a:lnTo>
                    <a:pt x="781075" y="1400060"/>
                  </a:lnTo>
                  <a:lnTo>
                    <a:pt x="842251" y="1400060"/>
                  </a:lnTo>
                  <a:lnTo>
                    <a:pt x="1427492" y="814197"/>
                  </a:lnTo>
                  <a:lnTo>
                    <a:pt x="1427492" y="752957"/>
                  </a:lnTo>
                  <a:close/>
                </a:path>
                <a:path w="1428115" h="1400175">
                  <a:moveTo>
                    <a:pt x="1427492" y="488835"/>
                  </a:moveTo>
                  <a:lnTo>
                    <a:pt x="517245" y="1400060"/>
                  </a:lnTo>
                  <a:lnTo>
                    <a:pt x="578408" y="1400060"/>
                  </a:lnTo>
                  <a:lnTo>
                    <a:pt x="1427492" y="550062"/>
                  </a:lnTo>
                  <a:lnTo>
                    <a:pt x="1427492" y="488835"/>
                  </a:lnTo>
                  <a:close/>
                </a:path>
                <a:path w="1428115" h="1400175">
                  <a:moveTo>
                    <a:pt x="1427492" y="224663"/>
                  </a:moveTo>
                  <a:lnTo>
                    <a:pt x="253365" y="1400060"/>
                  </a:lnTo>
                  <a:lnTo>
                    <a:pt x="314528" y="1400060"/>
                  </a:lnTo>
                  <a:lnTo>
                    <a:pt x="1427492" y="285902"/>
                  </a:lnTo>
                  <a:lnTo>
                    <a:pt x="1427492" y="224663"/>
                  </a:lnTo>
                  <a:close/>
                </a:path>
                <a:path w="1428115" h="1400175">
                  <a:moveTo>
                    <a:pt x="1427492" y="0"/>
                  </a:moveTo>
                  <a:lnTo>
                    <a:pt x="1388084" y="0"/>
                  </a:lnTo>
                  <a:lnTo>
                    <a:pt x="0" y="1389570"/>
                  </a:lnTo>
                  <a:lnTo>
                    <a:pt x="0" y="1400060"/>
                  </a:lnTo>
                  <a:lnTo>
                    <a:pt x="50685" y="1400060"/>
                  </a:lnTo>
                  <a:lnTo>
                    <a:pt x="1427492" y="21780"/>
                  </a:lnTo>
                  <a:lnTo>
                    <a:pt x="1427492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41762" y="2336697"/>
              <a:ext cx="1346835" cy="1348105"/>
            </a:xfrm>
            <a:custGeom>
              <a:avLst/>
              <a:gdLst/>
              <a:ahLst/>
              <a:cxnLst/>
              <a:rect l="l" t="t" r="r" b="b"/>
              <a:pathLst>
                <a:path w="1346834" h="1348104">
                  <a:moveTo>
                    <a:pt x="1346225" y="1320685"/>
                  </a:moveTo>
                  <a:lnTo>
                    <a:pt x="1319276" y="1347673"/>
                  </a:lnTo>
                  <a:lnTo>
                    <a:pt x="1346225" y="1347673"/>
                  </a:lnTo>
                  <a:lnTo>
                    <a:pt x="1346225" y="1320685"/>
                  </a:lnTo>
                  <a:close/>
                </a:path>
                <a:path w="1346834" h="1348104">
                  <a:moveTo>
                    <a:pt x="1346225" y="1056538"/>
                  </a:moveTo>
                  <a:lnTo>
                    <a:pt x="1055408" y="1347673"/>
                  </a:lnTo>
                  <a:lnTo>
                    <a:pt x="1116571" y="1347673"/>
                  </a:lnTo>
                  <a:lnTo>
                    <a:pt x="1346225" y="1117777"/>
                  </a:lnTo>
                  <a:lnTo>
                    <a:pt x="1346225" y="1056538"/>
                  </a:lnTo>
                  <a:close/>
                </a:path>
                <a:path w="1346834" h="1348104">
                  <a:moveTo>
                    <a:pt x="1346225" y="792416"/>
                  </a:moveTo>
                  <a:lnTo>
                    <a:pt x="791565" y="1347673"/>
                  </a:lnTo>
                  <a:lnTo>
                    <a:pt x="852741" y="1347673"/>
                  </a:lnTo>
                  <a:lnTo>
                    <a:pt x="1346225" y="853655"/>
                  </a:lnTo>
                  <a:lnTo>
                    <a:pt x="1346225" y="792416"/>
                  </a:lnTo>
                  <a:close/>
                </a:path>
                <a:path w="1346834" h="1348104">
                  <a:moveTo>
                    <a:pt x="1346225" y="528269"/>
                  </a:moveTo>
                  <a:lnTo>
                    <a:pt x="527697" y="1347673"/>
                  </a:lnTo>
                  <a:lnTo>
                    <a:pt x="588873" y="1347673"/>
                  </a:lnTo>
                  <a:lnTo>
                    <a:pt x="1346225" y="589508"/>
                  </a:lnTo>
                  <a:lnTo>
                    <a:pt x="1346225" y="528269"/>
                  </a:lnTo>
                  <a:close/>
                </a:path>
                <a:path w="1346834" h="1348104">
                  <a:moveTo>
                    <a:pt x="1346225" y="264121"/>
                  </a:moveTo>
                  <a:lnTo>
                    <a:pt x="263842" y="1347673"/>
                  </a:lnTo>
                  <a:lnTo>
                    <a:pt x="325018" y="1347673"/>
                  </a:lnTo>
                  <a:lnTo>
                    <a:pt x="1346225" y="325361"/>
                  </a:lnTo>
                  <a:lnTo>
                    <a:pt x="1346225" y="264121"/>
                  </a:lnTo>
                  <a:close/>
                </a:path>
                <a:path w="1346834" h="1348104">
                  <a:moveTo>
                    <a:pt x="1346225" y="0"/>
                  </a:moveTo>
                  <a:lnTo>
                    <a:pt x="0" y="1347673"/>
                  </a:lnTo>
                  <a:lnTo>
                    <a:pt x="61175" y="1347673"/>
                  </a:lnTo>
                  <a:lnTo>
                    <a:pt x="1346225" y="61239"/>
                  </a:lnTo>
                  <a:lnTo>
                    <a:pt x="1346225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32989" y="887005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505" y="0"/>
                  </a:moveTo>
                  <a:lnTo>
                    <a:pt x="69329" y="0"/>
                  </a:lnTo>
                  <a:lnTo>
                    <a:pt x="0" y="69392"/>
                  </a:lnTo>
                  <a:lnTo>
                    <a:pt x="0" y="130632"/>
                  </a:lnTo>
                  <a:lnTo>
                    <a:pt x="130505" y="0"/>
                  </a:lnTo>
                  <a:close/>
                </a:path>
                <a:path w="1186180" h="1187450">
                  <a:moveTo>
                    <a:pt x="394385" y="0"/>
                  </a:moveTo>
                  <a:lnTo>
                    <a:pt x="333209" y="0"/>
                  </a:lnTo>
                  <a:lnTo>
                    <a:pt x="0" y="333565"/>
                  </a:lnTo>
                  <a:lnTo>
                    <a:pt x="0" y="394804"/>
                  </a:lnTo>
                  <a:lnTo>
                    <a:pt x="394385" y="0"/>
                  </a:lnTo>
                  <a:close/>
                </a:path>
                <a:path w="1186180" h="1187450">
                  <a:moveTo>
                    <a:pt x="658228" y="0"/>
                  </a:moveTo>
                  <a:lnTo>
                    <a:pt x="597052" y="0"/>
                  </a:lnTo>
                  <a:lnTo>
                    <a:pt x="0" y="597687"/>
                  </a:lnTo>
                  <a:lnTo>
                    <a:pt x="0" y="658926"/>
                  </a:lnTo>
                  <a:lnTo>
                    <a:pt x="658228" y="0"/>
                  </a:lnTo>
                  <a:close/>
                </a:path>
                <a:path w="1186180" h="1187450">
                  <a:moveTo>
                    <a:pt x="922083" y="0"/>
                  </a:moveTo>
                  <a:lnTo>
                    <a:pt x="860907" y="0"/>
                  </a:lnTo>
                  <a:lnTo>
                    <a:pt x="0" y="861834"/>
                  </a:lnTo>
                  <a:lnTo>
                    <a:pt x="0" y="923074"/>
                  </a:lnTo>
                  <a:lnTo>
                    <a:pt x="922083" y="0"/>
                  </a:lnTo>
                  <a:close/>
                </a:path>
                <a:path w="1186180" h="1187450">
                  <a:moveTo>
                    <a:pt x="1185926" y="0"/>
                  </a:moveTo>
                  <a:lnTo>
                    <a:pt x="1124762" y="0"/>
                  </a:lnTo>
                  <a:lnTo>
                    <a:pt x="0" y="1125969"/>
                  </a:lnTo>
                  <a:lnTo>
                    <a:pt x="0" y="1187196"/>
                  </a:lnTo>
                  <a:lnTo>
                    <a:pt x="1185926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32989" y="887005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75" y="0"/>
                  </a:moveTo>
                  <a:lnTo>
                    <a:pt x="161099" y="0"/>
                  </a:lnTo>
                  <a:lnTo>
                    <a:pt x="0" y="161264"/>
                  </a:lnTo>
                  <a:lnTo>
                    <a:pt x="0" y="222504"/>
                  </a:lnTo>
                  <a:lnTo>
                    <a:pt x="222275" y="0"/>
                  </a:lnTo>
                  <a:close/>
                </a:path>
                <a:path w="1278255" h="1279525">
                  <a:moveTo>
                    <a:pt x="486105" y="0"/>
                  </a:moveTo>
                  <a:lnTo>
                    <a:pt x="424942" y="0"/>
                  </a:lnTo>
                  <a:lnTo>
                    <a:pt x="0" y="425386"/>
                  </a:lnTo>
                  <a:lnTo>
                    <a:pt x="0" y="486625"/>
                  </a:lnTo>
                  <a:lnTo>
                    <a:pt x="486105" y="0"/>
                  </a:lnTo>
                  <a:close/>
                </a:path>
                <a:path w="1278255" h="1279525">
                  <a:moveTo>
                    <a:pt x="749973" y="0"/>
                  </a:moveTo>
                  <a:lnTo>
                    <a:pt x="688809" y="0"/>
                  </a:lnTo>
                  <a:lnTo>
                    <a:pt x="0" y="689546"/>
                  </a:lnTo>
                  <a:lnTo>
                    <a:pt x="0" y="750773"/>
                  </a:lnTo>
                  <a:lnTo>
                    <a:pt x="749973" y="0"/>
                  </a:lnTo>
                  <a:close/>
                </a:path>
                <a:path w="1278255" h="1279525">
                  <a:moveTo>
                    <a:pt x="1013815" y="0"/>
                  </a:moveTo>
                  <a:lnTo>
                    <a:pt x="952639" y="0"/>
                  </a:lnTo>
                  <a:lnTo>
                    <a:pt x="0" y="953668"/>
                  </a:lnTo>
                  <a:lnTo>
                    <a:pt x="0" y="1014895"/>
                  </a:lnTo>
                  <a:lnTo>
                    <a:pt x="1013815" y="0"/>
                  </a:lnTo>
                  <a:close/>
                </a:path>
                <a:path w="1278255" h="1279525">
                  <a:moveTo>
                    <a:pt x="1277670" y="0"/>
                  </a:moveTo>
                  <a:lnTo>
                    <a:pt x="1216507" y="0"/>
                  </a:lnTo>
                  <a:lnTo>
                    <a:pt x="0" y="1217803"/>
                  </a:lnTo>
                  <a:lnTo>
                    <a:pt x="0" y="1279042"/>
                  </a:lnTo>
                  <a:lnTo>
                    <a:pt x="1277670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32989" y="887005"/>
              <a:ext cx="1428750" cy="1400175"/>
            </a:xfrm>
            <a:custGeom>
              <a:avLst/>
              <a:gdLst/>
              <a:ahLst/>
              <a:cxnLst/>
              <a:rect l="l" t="t" r="r" b="b"/>
              <a:pathLst>
                <a:path w="1428750" h="1400175">
                  <a:moveTo>
                    <a:pt x="1428750" y="1279982"/>
                  </a:moveTo>
                  <a:lnTo>
                    <a:pt x="1308798" y="1400060"/>
                  </a:lnTo>
                  <a:lnTo>
                    <a:pt x="1369974" y="1400060"/>
                  </a:lnTo>
                  <a:lnTo>
                    <a:pt x="1428750" y="1341221"/>
                  </a:lnTo>
                  <a:lnTo>
                    <a:pt x="1428750" y="1279982"/>
                  </a:lnTo>
                  <a:close/>
                </a:path>
                <a:path w="1428750" h="1400175">
                  <a:moveTo>
                    <a:pt x="1428750" y="1015847"/>
                  </a:moveTo>
                  <a:lnTo>
                    <a:pt x="1044943" y="1400060"/>
                  </a:lnTo>
                  <a:lnTo>
                    <a:pt x="1106106" y="1400060"/>
                  </a:lnTo>
                  <a:lnTo>
                    <a:pt x="1428750" y="1077074"/>
                  </a:lnTo>
                  <a:lnTo>
                    <a:pt x="1428750" y="1015847"/>
                  </a:lnTo>
                  <a:close/>
                </a:path>
                <a:path w="1428750" h="1400175">
                  <a:moveTo>
                    <a:pt x="1428750" y="751700"/>
                  </a:moveTo>
                  <a:lnTo>
                    <a:pt x="781088" y="1400060"/>
                  </a:lnTo>
                  <a:lnTo>
                    <a:pt x="842251" y="1400060"/>
                  </a:lnTo>
                  <a:lnTo>
                    <a:pt x="1428750" y="812939"/>
                  </a:lnTo>
                  <a:lnTo>
                    <a:pt x="1428750" y="751700"/>
                  </a:lnTo>
                  <a:close/>
                </a:path>
                <a:path w="1428750" h="1400175">
                  <a:moveTo>
                    <a:pt x="1428750" y="487578"/>
                  </a:moveTo>
                  <a:lnTo>
                    <a:pt x="517245" y="1400060"/>
                  </a:lnTo>
                  <a:lnTo>
                    <a:pt x="578421" y="1400060"/>
                  </a:lnTo>
                  <a:lnTo>
                    <a:pt x="1428750" y="548817"/>
                  </a:lnTo>
                  <a:lnTo>
                    <a:pt x="1428750" y="487578"/>
                  </a:lnTo>
                  <a:close/>
                </a:path>
                <a:path w="1428750" h="1400175">
                  <a:moveTo>
                    <a:pt x="1428750" y="223418"/>
                  </a:moveTo>
                  <a:lnTo>
                    <a:pt x="253365" y="1400060"/>
                  </a:lnTo>
                  <a:lnTo>
                    <a:pt x="314540" y="1400060"/>
                  </a:lnTo>
                  <a:lnTo>
                    <a:pt x="1428750" y="284645"/>
                  </a:lnTo>
                  <a:lnTo>
                    <a:pt x="1428750" y="223418"/>
                  </a:lnTo>
                  <a:close/>
                </a:path>
                <a:path w="1428750" h="1400175">
                  <a:moveTo>
                    <a:pt x="1428750" y="0"/>
                  </a:moveTo>
                  <a:lnTo>
                    <a:pt x="1388084" y="0"/>
                  </a:lnTo>
                  <a:lnTo>
                    <a:pt x="0" y="1389570"/>
                  </a:lnTo>
                  <a:lnTo>
                    <a:pt x="0" y="1400060"/>
                  </a:lnTo>
                  <a:lnTo>
                    <a:pt x="50685" y="1400060"/>
                  </a:lnTo>
                  <a:lnTo>
                    <a:pt x="1428750" y="20523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14257" y="938148"/>
              <a:ext cx="1348105" cy="1349375"/>
            </a:xfrm>
            <a:custGeom>
              <a:avLst/>
              <a:gdLst/>
              <a:ahLst/>
              <a:cxnLst/>
              <a:rect l="l" t="t" r="r" b="b"/>
              <a:pathLst>
                <a:path w="1348105" h="1349375">
                  <a:moveTo>
                    <a:pt x="1347482" y="1320685"/>
                  </a:moveTo>
                  <a:lnTo>
                    <a:pt x="1319276" y="1348917"/>
                  </a:lnTo>
                  <a:lnTo>
                    <a:pt x="1347482" y="1348917"/>
                  </a:lnTo>
                  <a:lnTo>
                    <a:pt x="1347482" y="1320685"/>
                  </a:lnTo>
                  <a:close/>
                </a:path>
                <a:path w="1348105" h="1349375">
                  <a:moveTo>
                    <a:pt x="1347482" y="1056525"/>
                  </a:moveTo>
                  <a:lnTo>
                    <a:pt x="1055408" y="1348917"/>
                  </a:lnTo>
                  <a:lnTo>
                    <a:pt x="1116584" y="1348917"/>
                  </a:lnTo>
                  <a:lnTo>
                    <a:pt x="1347482" y="1117765"/>
                  </a:lnTo>
                  <a:lnTo>
                    <a:pt x="1347482" y="1056525"/>
                  </a:lnTo>
                  <a:close/>
                </a:path>
                <a:path w="1348105" h="1349375">
                  <a:moveTo>
                    <a:pt x="1347482" y="792403"/>
                  </a:moveTo>
                  <a:lnTo>
                    <a:pt x="791565" y="1348917"/>
                  </a:lnTo>
                  <a:lnTo>
                    <a:pt x="852741" y="1348917"/>
                  </a:lnTo>
                  <a:lnTo>
                    <a:pt x="1347482" y="853643"/>
                  </a:lnTo>
                  <a:lnTo>
                    <a:pt x="1347482" y="792403"/>
                  </a:lnTo>
                  <a:close/>
                </a:path>
                <a:path w="1348105" h="1349375">
                  <a:moveTo>
                    <a:pt x="1347482" y="528256"/>
                  </a:moveTo>
                  <a:lnTo>
                    <a:pt x="527710" y="1348917"/>
                  </a:lnTo>
                  <a:lnTo>
                    <a:pt x="588873" y="1348917"/>
                  </a:lnTo>
                  <a:lnTo>
                    <a:pt x="1347482" y="589495"/>
                  </a:lnTo>
                  <a:lnTo>
                    <a:pt x="1347482" y="528256"/>
                  </a:lnTo>
                  <a:close/>
                </a:path>
                <a:path w="1348105" h="1349375">
                  <a:moveTo>
                    <a:pt x="1347482" y="264109"/>
                  </a:moveTo>
                  <a:lnTo>
                    <a:pt x="263842" y="1348917"/>
                  </a:lnTo>
                  <a:lnTo>
                    <a:pt x="325018" y="1348917"/>
                  </a:lnTo>
                  <a:lnTo>
                    <a:pt x="1347482" y="325348"/>
                  </a:lnTo>
                  <a:lnTo>
                    <a:pt x="1347482" y="264109"/>
                  </a:lnTo>
                  <a:close/>
                </a:path>
                <a:path w="1348105" h="1349375">
                  <a:moveTo>
                    <a:pt x="1347482" y="0"/>
                  </a:moveTo>
                  <a:lnTo>
                    <a:pt x="0" y="1348917"/>
                  </a:lnTo>
                  <a:lnTo>
                    <a:pt x="61175" y="1348917"/>
                  </a:lnTo>
                  <a:lnTo>
                    <a:pt x="1347482" y="61226"/>
                  </a:lnTo>
                  <a:lnTo>
                    <a:pt x="1347482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773166" y="1707429"/>
            <a:ext cx="6552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5" dirty="0"/>
              <a:t>M</a:t>
            </a:r>
            <a:r>
              <a:rPr sz="6000" spc="-390" dirty="0"/>
              <a:t>a</a:t>
            </a:r>
            <a:r>
              <a:rPr sz="6000" spc="-395" dirty="0"/>
              <a:t>k</a:t>
            </a:r>
            <a:r>
              <a:rPr sz="6000" spc="-10" dirty="0"/>
              <a:t>s</a:t>
            </a:r>
            <a:r>
              <a:rPr sz="6000" spc="-480" dirty="0"/>
              <a:t>u</a:t>
            </a:r>
            <a:r>
              <a:rPr sz="6000" spc="-400" dirty="0"/>
              <a:t>d</a:t>
            </a:r>
            <a:r>
              <a:rPr sz="6000" spc="-265" dirty="0"/>
              <a:t> </a:t>
            </a:r>
            <a:r>
              <a:rPr sz="6000" spc="-405" dirty="0"/>
              <a:t>d</a:t>
            </a:r>
            <a:r>
              <a:rPr sz="6000" spc="-390" dirty="0"/>
              <a:t>a</a:t>
            </a:r>
            <a:r>
              <a:rPr sz="6000" spc="-475" dirty="0"/>
              <a:t>n</a:t>
            </a:r>
            <a:r>
              <a:rPr sz="6000" spc="-265" dirty="0"/>
              <a:t> </a:t>
            </a:r>
            <a:r>
              <a:rPr sz="6000" spc="-465" dirty="0"/>
              <a:t>t</a:t>
            </a:r>
            <a:r>
              <a:rPr sz="6000" spc="-480" dirty="0"/>
              <a:t>u</a:t>
            </a:r>
            <a:r>
              <a:rPr sz="6000" spc="-610" dirty="0"/>
              <a:t>j</a:t>
            </a:r>
            <a:r>
              <a:rPr sz="6000" spc="-480" dirty="0"/>
              <a:t>u</a:t>
            </a:r>
            <a:r>
              <a:rPr sz="6000" spc="-390" dirty="0"/>
              <a:t>a</a:t>
            </a:r>
            <a:r>
              <a:rPr sz="6000" spc="-475" dirty="0"/>
              <a:t>n</a:t>
            </a:r>
            <a:endParaRPr sz="6000"/>
          </a:p>
        </p:txBody>
      </p:sp>
      <p:sp>
        <p:nvSpPr>
          <p:cNvPr id="20" name="object 20"/>
          <p:cNvSpPr txBox="1"/>
          <p:nvPr/>
        </p:nvSpPr>
        <p:spPr>
          <a:xfrm>
            <a:off x="1258925" y="144736"/>
            <a:ext cx="6229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solidFill>
                  <a:srgbClr val="6181A7"/>
                </a:solidFill>
                <a:latin typeface="Lucida Sans Unicode"/>
                <a:cs typeface="Lucida Sans Unicode"/>
              </a:rPr>
              <a:t>UNIVERSITAS</a:t>
            </a:r>
            <a:r>
              <a:rPr sz="2500" spc="10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6181A7"/>
                </a:solidFill>
                <a:latin typeface="Lucida Sans Unicode"/>
                <a:cs typeface="Lucida Sans Unicode"/>
              </a:rPr>
              <a:t>DJENDRAL</a:t>
            </a:r>
            <a:r>
              <a:rPr sz="2500" spc="1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rgbClr val="6181A7"/>
                </a:solidFill>
                <a:latin typeface="Lucida Sans Unicode"/>
                <a:cs typeface="Lucida Sans Unicode"/>
              </a:rPr>
              <a:t>ACHMAD</a:t>
            </a:r>
            <a:r>
              <a:rPr sz="2500" spc="10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5" dirty="0">
                <a:solidFill>
                  <a:srgbClr val="6181A7"/>
                </a:solidFill>
                <a:latin typeface="Lucida Sans Unicode"/>
                <a:cs typeface="Lucida Sans Unicode"/>
              </a:rPr>
              <a:t>YANI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66419" y="455189"/>
            <a:ext cx="391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6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500" b="1" spc="-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247" y="19550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662" y="695324"/>
                </a:moveTo>
                <a:lnTo>
                  <a:pt x="300537" y="692146"/>
                </a:lnTo>
                <a:lnTo>
                  <a:pt x="255323" y="682889"/>
                </a:lnTo>
                <a:lnTo>
                  <a:pt x="212437" y="667970"/>
                </a:lnTo>
                <a:lnTo>
                  <a:pt x="172297" y="647805"/>
                </a:lnTo>
                <a:lnTo>
                  <a:pt x="135318" y="622812"/>
                </a:lnTo>
                <a:lnTo>
                  <a:pt x="101918" y="593406"/>
                </a:lnTo>
                <a:lnTo>
                  <a:pt x="72512" y="560006"/>
                </a:lnTo>
                <a:lnTo>
                  <a:pt x="47519" y="523027"/>
                </a:lnTo>
                <a:lnTo>
                  <a:pt x="27354" y="482887"/>
                </a:lnTo>
                <a:lnTo>
                  <a:pt x="12435" y="440001"/>
                </a:lnTo>
                <a:lnTo>
                  <a:pt x="3178" y="394787"/>
                </a:lnTo>
                <a:lnTo>
                  <a:pt x="0" y="347662"/>
                </a:lnTo>
                <a:lnTo>
                  <a:pt x="3180" y="300537"/>
                </a:lnTo>
                <a:lnTo>
                  <a:pt x="12444" y="255323"/>
                </a:lnTo>
                <a:lnTo>
                  <a:pt x="27373" y="212437"/>
                </a:lnTo>
                <a:lnTo>
                  <a:pt x="47549" y="172297"/>
                </a:lnTo>
                <a:lnTo>
                  <a:pt x="72554" y="135318"/>
                </a:lnTo>
                <a:lnTo>
                  <a:pt x="101968" y="101918"/>
                </a:lnTo>
                <a:lnTo>
                  <a:pt x="135376" y="72512"/>
                </a:lnTo>
                <a:lnTo>
                  <a:pt x="172357" y="47519"/>
                </a:lnTo>
                <a:lnTo>
                  <a:pt x="212495" y="27354"/>
                </a:lnTo>
                <a:lnTo>
                  <a:pt x="255370" y="12435"/>
                </a:lnTo>
                <a:lnTo>
                  <a:pt x="300565" y="3178"/>
                </a:lnTo>
                <a:lnTo>
                  <a:pt x="347662" y="0"/>
                </a:lnTo>
                <a:lnTo>
                  <a:pt x="394787" y="3178"/>
                </a:lnTo>
                <a:lnTo>
                  <a:pt x="440001" y="12435"/>
                </a:lnTo>
                <a:lnTo>
                  <a:pt x="482887" y="27354"/>
                </a:lnTo>
                <a:lnTo>
                  <a:pt x="483517" y="27671"/>
                </a:lnTo>
                <a:lnTo>
                  <a:pt x="346130" y="27671"/>
                </a:lnTo>
                <a:lnTo>
                  <a:pt x="344604" y="27812"/>
                </a:lnTo>
                <a:lnTo>
                  <a:pt x="343072" y="27812"/>
                </a:lnTo>
                <a:lnTo>
                  <a:pt x="343072" y="29203"/>
                </a:lnTo>
                <a:lnTo>
                  <a:pt x="315400" y="29203"/>
                </a:lnTo>
                <a:lnTo>
                  <a:pt x="306087" y="30293"/>
                </a:lnTo>
                <a:lnTo>
                  <a:pt x="296905" y="31670"/>
                </a:lnTo>
                <a:lnTo>
                  <a:pt x="287826" y="33309"/>
                </a:lnTo>
                <a:lnTo>
                  <a:pt x="278825" y="35184"/>
                </a:lnTo>
                <a:lnTo>
                  <a:pt x="278825" y="42691"/>
                </a:lnTo>
                <a:lnTo>
                  <a:pt x="251153" y="42691"/>
                </a:lnTo>
                <a:lnTo>
                  <a:pt x="241761" y="45848"/>
                </a:lnTo>
                <a:lnTo>
                  <a:pt x="232552" y="49264"/>
                </a:lnTo>
                <a:lnTo>
                  <a:pt x="223500" y="52939"/>
                </a:lnTo>
                <a:lnTo>
                  <a:pt x="214578" y="56875"/>
                </a:lnTo>
                <a:lnTo>
                  <a:pt x="214578" y="71200"/>
                </a:lnTo>
                <a:lnTo>
                  <a:pt x="186901" y="71200"/>
                </a:lnTo>
                <a:lnTo>
                  <a:pt x="177412" y="76988"/>
                </a:lnTo>
                <a:lnTo>
                  <a:pt x="168145" y="83075"/>
                </a:lnTo>
                <a:lnTo>
                  <a:pt x="159114" y="89449"/>
                </a:lnTo>
                <a:lnTo>
                  <a:pt x="150331" y="96096"/>
                </a:lnTo>
                <a:lnTo>
                  <a:pt x="150331" y="120432"/>
                </a:lnTo>
                <a:lnTo>
                  <a:pt x="122795" y="120432"/>
                </a:lnTo>
                <a:lnTo>
                  <a:pt x="112913" y="130650"/>
                </a:lnTo>
                <a:lnTo>
                  <a:pt x="103515" y="141273"/>
                </a:lnTo>
                <a:lnTo>
                  <a:pt x="94614" y="152287"/>
                </a:lnTo>
                <a:lnTo>
                  <a:pt x="86220" y="163678"/>
                </a:lnTo>
                <a:lnTo>
                  <a:pt x="86220" y="210960"/>
                </a:lnTo>
                <a:lnTo>
                  <a:pt x="58543" y="210960"/>
                </a:lnTo>
                <a:lnTo>
                  <a:pt x="45411" y="242937"/>
                </a:lnTo>
                <a:lnTo>
                  <a:pt x="35773" y="276529"/>
                </a:lnTo>
                <a:lnTo>
                  <a:pt x="29837" y="311477"/>
                </a:lnTo>
                <a:lnTo>
                  <a:pt x="27812" y="347521"/>
                </a:lnTo>
                <a:lnTo>
                  <a:pt x="29857" y="383706"/>
                </a:lnTo>
                <a:lnTo>
                  <a:pt x="35826" y="418689"/>
                </a:lnTo>
                <a:lnTo>
                  <a:pt x="45470" y="452264"/>
                </a:lnTo>
                <a:lnTo>
                  <a:pt x="58543" y="484223"/>
                </a:lnTo>
                <a:lnTo>
                  <a:pt x="86220" y="484223"/>
                </a:lnTo>
                <a:lnTo>
                  <a:pt x="86220" y="531646"/>
                </a:lnTo>
                <a:lnTo>
                  <a:pt x="94614" y="543037"/>
                </a:lnTo>
                <a:lnTo>
                  <a:pt x="103515" y="554051"/>
                </a:lnTo>
                <a:lnTo>
                  <a:pt x="112913" y="564674"/>
                </a:lnTo>
                <a:lnTo>
                  <a:pt x="122795" y="574892"/>
                </a:lnTo>
                <a:lnTo>
                  <a:pt x="150331" y="574892"/>
                </a:lnTo>
                <a:lnTo>
                  <a:pt x="150331" y="599228"/>
                </a:lnTo>
                <a:lnTo>
                  <a:pt x="159173" y="605935"/>
                </a:lnTo>
                <a:lnTo>
                  <a:pt x="168198" y="612302"/>
                </a:lnTo>
                <a:lnTo>
                  <a:pt x="177432" y="618356"/>
                </a:lnTo>
                <a:lnTo>
                  <a:pt x="186901" y="624124"/>
                </a:lnTo>
                <a:lnTo>
                  <a:pt x="214578" y="624124"/>
                </a:lnTo>
                <a:lnTo>
                  <a:pt x="214578" y="638585"/>
                </a:lnTo>
                <a:lnTo>
                  <a:pt x="223519" y="642524"/>
                </a:lnTo>
                <a:lnTo>
                  <a:pt x="232605" y="646200"/>
                </a:lnTo>
                <a:lnTo>
                  <a:pt x="241820" y="649615"/>
                </a:lnTo>
                <a:lnTo>
                  <a:pt x="251153" y="652768"/>
                </a:lnTo>
                <a:lnTo>
                  <a:pt x="278825" y="652768"/>
                </a:lnTo>
                <a:lnTo>
                  <a:pt x="278825" y="659863"/>
                </a:lnTo>
                <a:lnTo>
                  <a:pt x="287845" y="661735"/>
                </a:lnTo>
                <a:lnTo>
                  <a:pt x="296956" y="663373"/>
                </a:lnTo>
                <a:lnTo>
                  <a:pt x="306144" y="664751"/>
                </a:lnTo>
                <a:lnTo>
                  <a:pt x="315400" y="665844"/>
                </a:lnTo>
                <a:lnTo>
                  <a:pt x="343072" y="665844"/>
                </a:lnTo>
                <a:lnTo>
                  <a:pt x="343072" y="667511"/>
                </a:lnTo>
                <a:lnTo>
                  <a:pt x="344604" y="667511"/>
                </a:lnTo>
                <a:lnTo>
                  <a:pt x="346130" y="667653"/>
                </a:lnTo>
                <a:lnTo>
                  <a:pt x="481954" y="667653"/>
                </a:lnTo>
                <a:lnTo>
                  <a:pt x="447389" y="680793"/>
                </a:lnTo>
                <a:lnTo>
                  <a:pt x="398262" y="691657"/>
                </a:lnTo>
                <a:lnTo>
                  <a:pt x="347662" y="695324"/>
                </a:lnTo>
                <a:close/>
              </a:path>
              <a:path w="695325" h="695325">
                <a:moveTo>
                  <a:pt x="532964" y="54235"/>
                </a:moveTo>
                <a:lnTo>
                  <a:pt x="475183" y="54235"/>
                </a:lnTo>
                <a:lnTo>
                  <a:pt x="445149" y="42927"/>
                </a:lnTo>
                <a:lnTo>
                  <a:pt x="413771" y="34591"/>
                </a:lnTo>
                <a:lnTo>
                  <a:pt x="381219" y="29436"/>
                </a:lnTo>
                <a:lnTo>
                  <a:pt x="347662" y="27671"/>
                </a:lnTo>
                <a:lnTo>
                  <a:pt x="483517" y="27671"/>
                </a:lnTo>
                <a:lnTo>
                  <a:pt x="523027" y="47519"/>
                </a:lnTo>
                <a:lnTo>
                  <a:pt x="532964" y="54235"/>
                </a:lnTo>
                <a:close/>
              </a:path>
              <a:path w="695325" h="695325">
                <a:moveTo>
                  <a:pt x="343072" y="665844"/>
                </a:moveTo>
                <a:lnTo>
                  <a:pt x="315400" y="665844"/>
                </a:lnTo>
                <a:lnTo>
                  <a:pt x="315400" y="29203"/>
                </a:lnTo>
                <a:lnTo>
                  <a:pt x="343072" y="29203"/>
                </a:lnTo>
                <a:lnTo>
                  <a:pt x="343072" y="54235"/>
                </a:lnTo>
                <a:lnTo>
                  <a:pt x="532964" y="54235"/>
                </a:lnTo>
                <a:lnTo>
                  <a:pt x="560006" y="72512"/>
                </a:lnTo>
                <a:lnTo>
                  <a:pt x="570677" y="81907"/>
                </a:lnTo>
                <a:lnTo>
                  <a:pt x="343072" y="81907"/>
                </a:lnTo>
                <a:lnTo>
                  <a:pt x="343072" y="110556"/>
                </a:lnTo>
                <a:lnTo>
                  <a:pt x="601012" y="110556"/>
                </a:lnTo>
                <a:lnTo>
                  <a:pt x="622812" y="135318"/>
                </a:lnTo>
                <a:lnTo>
                  <a:pt x="624778" y="138228"/>
                </a:lnTo>
                <a:lnTo>
                  <a:pt x="343072" y="138228"/>
                </a:lnTo>
                <a:lnTo>
                  <a:pt x="343072" y="166323"/>
                </a:lnTo>
                <a:lnTo>
                  <a:pt x="643768" y="166323"/>
                </a:lnTo>
                <a:lnTo>
                  <a:pt x="647805" y="172297"/>
                </a:lnTo>
                <a:lnTo>
                  <a:pt x="658776" y="194136"/>
                </a:lnTo>
                <a:lnTo>
                  <a:pt x="343072" y="194136"/>
                </a:lnTo>
                <a:lnTo>
                  <a:pt x="343072" y="222226"/>
                </a:lnTo>
                <a:lnTo>
                  <a:pt x="671375" y="222226"/>
                </a:lnTo>
                <a:lnTo>
                  <a:pt x="681002" y="249898"/>
                </a:lnTo>
                <a:lnTo>
                  <a:pt x="343072" y="249898"/>
                </a:lnTo>
                <a:lnTo>
                  <a:pt x="343072" y="277988"/>
                </a:lnTo>
                <a:lnTo>
                  <a:pt x="687529" y="277988"/>
                </a:lnTo>
                <a:lnTo>
                  <a:pt x="692146" y="300537"/>
                </a:lnTo>
                <a:lnTo>
                  <a:pt x="692492" y="305665"/>
                </a:lnTo>
                <a:lnTo>
                  <a:pt x="343072" y="305665"/>
                </a:lnTo>
                <a:lnTo>
                  <a:pt x="343072" y="333755"/>
                </a:lnTo>
                <a:lnTo>
                  <a:pt x="694387" y="333755"/>
                </a:lnTo>
                <a:lnTo>
                  <a:pt x="695324" y="347662"/>
                </a:lnTo>
                <a:lnTo>
                  <a:pt x="694334" y="361568"/>
                </a:lnTo>
                <a:lnTo>
                  <a:pt x="367549" y="361568"/>
                </a:lnTo>
                <a:lnTo>
                  <a:pt x="382292" y="376312"/>
                </a:lnTo>
                <a:lnTo>
                  <a:pt x="343072" y="376312"/>
                </a:lnTo>
                <a:lnTo>
                  <a:pt x="343072" y="416081"/>
                </a:lnTo>
                <a:lnTo>
                  <a:pt x="382151" y="455160"/>
                </a:lnTo>
                <a:lnTo>
                  <a:pt x="343072" y="455160"/>
                </a:lnTo>
                <a:lnTo>
                  <a:pt x="343072" y="494930"/>
                </a:lnTo>
                <a:lnTo>
                  <a:pt x="382292" y="534150"/>
                </a:lnTo>
                <a:lnTo>
                  <a:pt x="343072" y="534150"/>
                </a:lnTo>
                <a:lnTo>
                  <a:pt x="342936" y="574479"/>
                </a:lnTo>
                <a:lnTo>
                  <a:pt x="382151" y="613694"/>
                </a:lnTo>
                <a:lnTo>
                  <a:pt x="343072" y="613694"/>
                </a:lnTo>
                <a:lnTo>
                  <a:pt x="343072" y="665844"/>
                </a:lnTo>
                <a:close/>
              </a:path>
              <a:path w="695325" h="695325">
                <a:moveTo>
                  <a:pt x="278825" y="652768"/>
                </a:moveTo>
                <a:lnTo>
                  <a:pt x="251153" y="652768"/>
                </a:lnTo>
                <a:lnTo>
                  <a:pt x="251153" y="42691"/>
                </a:lnTo>
                <a:lnTo>
                  <a:pt x="278825" y="42691"/>
                </a:lnTo>
                <a:lnTo>
                  <a:pt x="278825" y="652768"/>
                </a:lnTo>
                <a:close/>
              </a:path>
              <a:path w="695325" h="695325">
                <a:moveTo>
                  <a:pt x="214578" y="624124"/>
                </a:moveTo>
                <a:lnTo>
                  <a:pt x="186901" y="624124"/>
                </a:lnTo>
                <a:lnTo>
                  <a:pt x="186901" y="71200"/>
                </a:lnTo>
                <a:lnTo>
                  <a:pt x="214578" y="71200"/>
                </a:lnTo>
                <a:lnTo>
                  <a:pt x="214578" y="624124"/>
                </a:lnTo>
                <a:close/>
              </a:path>
              <a:path w="695325" h="695325">
                <a:moveTo>
                  <a:pt x="601012" y="110556"/>
                </a:moveTo>
                <a:lnTo>
                  <a:pt x="562240" y="110556"/>
                </a:lnTo>
                <a:lnTo>
                  <a:pt x="553536" y="102912"/>
                </a:lnTo>
                <a:lnTo>
                  <a:pt x="544545" y="95606"/>
                </a:lnTo>
                <a:lnTo>
                  <a:pt x="535293" y="88613"/>
                </a:lnTo>
                <a:lnTo>
                  <a:pt x="525806" y="81907"/>
                </a:lnTo>
                <a:lnTo>
                  <a:pt x="570677" y="81907"/>
                </a:lnTo>
                <a:lnTo>
                  <a:pt x="593406" y="101918"/>
                </a:lnTo>
                <a:lnTo>
                  <a:pt x="601012" y="110556"/>
                </a:lnTo>
                <a:close/>
              </a:path>
              <a:path w="695325" h="695325">
                <a:moveTo>
                  <a:pt x="150331" y="574892"/>
                </a:moveTo>
                <a:lnTo>
                  <a:pt x="122795" y="574892"/>
                </a:lnTo>
                <a:lnTo>
                  <a:pt x="122795" y="120432"/>
                </a:lnTo>
                <a:lnTo>
                  <a:pt x="150331" y="120432"/>
                </a:lnTo>
                <a:lnTo>
                  <a:pt x="150331" y="574892"/>
                </a:lnTo>
                <a:close/>
              </a:path>
              <a:path w="695325" h="695325">
                <a:moveTo>
                  <a:pt x="643768" y="166323"/>
                </a:moveTo>
                <a:lnTo>
                  <a:pt x="611049" y="166323"/>
                </a:lnTo>
                <a:lnTo>
                  <a:pt x="605859" y="159079"/>
                </a:lnTo>
                <a:lnTo>
                  <a:pt x="600499" y="151964"/>
                </a:lnTo>
                <a:lnTo>
                  <a:pt x="594956" y="145005"/>
                </a:lnTo>
                <a:lnTo>
                  <a:pt x="589217" y="138228"/>
                </a:lnTo>
                <a:lnTo>
                  <a:pt x="624778" y="138228"/>
                </a:lnTo>
                <a:lnTo>
                  <a:pt x="643768" y="166323"/>
                </a:lnTo>
                <a:close/>
              </a:path>
              <a:path w="695325" h="695325">
                <a:moveTo>
                  <a:pt x="671375" y="222226"/>
                </a:moveTo>
                <a:lnTo>
                  <a:pt x="642061" y="222226"/>
                </a:lnTo>
                <a:lnTo>
                  <a:pt x="638854" y="215078"/>
                </a:lnTo>
                <a:lnTo>
                  <a:pt x="635490" y="208023"/>
                </a:lnTo>
                <a:lnTo>
                  <a:pt x="631971" y="201046"/>
                </a:lnTo>
                <a:lnTo>
                  <a:pt x="628296" y="194136"/>
                </a:lnTo>
                <a:lnTo>
                  <a:pt x="658776" y="194136"/>
                </a:lnTo>
                <a:lnTo>
                  <a:pt x="667970" y="212437"/>
                </a:lnTo>
                <a:lnTo>
                  <a:pt x="671375" y="222226"/>
                </a:lnTo>
                <a:close/>
              </a:path>
              <a:path w="695325" h="695325">
                <a:moveTo>
                  <a:pt x="86220" y="484223"/>
                </a:moveTo>
                <a:lnTo>
                  <a:pt x="58543" y="484223"/>
                </a:lnTo>
                <a:lnTo>
                  <a:pt x="58543" y="210960"/>
                </a:lnTo>
                <a:lnTo>
                  <a:pt x="86220" y="210960"/>
                </a:lnTo>
                <a:lnTo>
                  <a:pt x="86220" y="484223"/>
                </a:lnTo>
                <a:close/>
              </a:path>
              <a:path w="695325" h="695325">
                <a:moveTo>
                  <a:pt x="687529" y="277988"/>
                </a:moveTo>
                <a:lnTo>
                  <a:pt x="660004" y="277988"/>
                </a:lnTo>
                <a:lnTo>
                  <a:pt x="658280" y="270903"/>
                </a:lnTo>
                <a:lnTo>
                  <a:pt x="656439" y="263841"/>
                </a:lnTo>
                <a:lnTo>
                  <a:pt x="654468" y="256831"/>
                </a:lnTo>
                <a:lnTo>
                  <a:pt x="652356" y="249898"/>
                </a:lnTo>
                <a:lnTo>
                  <a:pt x="681002" y="249898"/>
                </a:lnTo>
                <a:lnTo>
                  <a:pt x="682889" y="255323"/>
                </a:lnTo>
                <a:lnTo>
                  <a:pt x="687529" y="277988"/>
                </a:lnTo>
                <a:close/>
              </a:path>
              <a:path w="695325" h="695325">
                <a:moveTo>
                  <a:pt x="694387" y="333755"/>
                </a:moveTo>
                <a:lnTo>
                  <a:pt x="667370" y="333755"/>
                </a:lnTo>
                <a:lnTo>
                  <a:pt x="666981" y="326687"/>
                </a:lnTo>
                <a:lnTo>
                  <a:pt x="666434" y="319657"/>
                </a:lnTo>
                <a:lnTo>
                  <a:pt x="665731" y="312655"/>
                </a:lnTo>
                <a:lnTo>
                  <a:pt x="664871" y="305665"/>
                </a:lnTo>
                <a:lnTo>
                  <a:pt x="692492" y="305665"/>
                </a:lnTo>
                <a:lnTo>
                  <a:pt x="694387" y="333755"/>
                </a:lnTo>
                <a:close/>
              </a:path>
              <a:path w="695325" h="695325">
                <a:moveTo>
                  <a:pt x="614026" y="570861"/>
                </a:moveTo>
                <a:lnTo>
                  <a:pt x="576842" y="570861"/>
                </a:lnTo>
                <a:lnTo>
                  <a:pt x="581711" y="565726"/>
                </a:lnTo>
                <a:lnTo>
                  <a:pt x="586490" y="560537"/>
                </a:lnTo>
                <a:lnTo>
                  <a:pt x="591138" y="555296"/>
                </a:lnTo>
                <a:lnTo>
                  <a:pt x="595616" y="550002"/>
                </a:lnTo>
                <a:lnTo>
                  <a:pt x="407183" y="361568"/>
                </a:lnTo>
                <a:lnTo>
                  <a:pt x="446398" y="361568"/>
                </a:lnTo>
                <a:lnTo>
                  <a:pt x="612304" y="527474"/>
                </a:lnTo>
                <a:lnTo>
                  <a:pt x="644790" y="527474"/>
                </a:lnTo>
                <a:lnTo>
                  <a:pt x="641418" y="533721"/>
                </a:lnTo>
                <a:lnTo>
                  <a:pt x="614026" y="570861"/>
                </a:lnTo>
                <a:close/>
              </a:path>
              <a:path w="695325" h="695325">
                <a:moveTo>
                  <a:pt x="644790" y="527474"/>
                </a:moveTo>
                <a:lnTo>
                  <a:pt x="612304" y="527474"/>
                </a:lnTo>
                <a:lnTo>
                  <a:pt x="617019" y="520329"/>
                </a:lnTo>
                <a:lnTo>
                  <a:pt x="621567" y="513080"/>
                </a:lnTo>
                <a:lnTo>
                  <a:pt x="625933" y="505727"/>
                </a:lnTo>
                <a:lnTo>
                  <a:pt x="630105" y="498270"/>
                </a:lnTo>
                <a:lnTo>
                  <a:pt x="493403" y="361568"/>
                </a:lnTo>
                <a:lnTo>
                  <a:pt x="532618" y="361568"/>
                </a:lnTo>
                <a:lnTo>
                  <a:pt x="642480" y="471571"/>
                </a:lnTo>
                <a:lnTo>
                  <a:pt x="671677" y="471571"/>
                </a:lnTo>
                <a:lnTo>
                  <a:pt x="664498" y="490969"/>
                </a:lnTo>
                <a:lnTo>
                  <a:pt x="644790" y="527474"/>
                </a:lnTo>
                <a:close/>
              </a:path>
              <a:path w="695325" h="695325">
                <a:moveTo>
                  <a:pt x="671677" y="471571"/>
                </a:moveTo>
                <a:lnTo>
                  <a:pt x="642480" y="471571"/>
                </a:lnTo>
                <a:lnTo>
                  <a:pt x="645505" y="464244"/>
                </a:lnTo>
                <a:lnTo>
                  <a:pt x="648321" y="456864"/>
                </a:lnTo>
                <a:lnTo>
                  <a:pt x="650929" y="449432"/>
                </a:lnTo>
                <a:lnTo>
                  <a:pt x="653328" y="441949"/>
                </a:lnTo>
                <a:lnTo>
                  <a:pt x="572947" y="361568"/>
                </a:lnTo>
                <a:lnTo>
                  <a:pt x="612162" y="361568"/>
                </a:lnTo>
                <a:lnTo>
                  <a:pt x="661395" y="410659"/>
                </a:lnTo>
                <a:lnTo>
                  <a:pt x="688900" y="410659"/>
                </a:lnTo>
                <a:lnTo>
                  <a:pt x="681400" y="445298"/>
                </a:lnTo>
                <a:lnTo>
                  <a:pt x="671677" y="471571"/>
                </a:lnTo>
                <a:close/>
              </a:path>
              <a:path w="695325" h="695325">
                <a:moveTo>
                  <a:pt x="688900" y="410659"/>
                </a:moveTo>
                <a:lnTo>
                  <a:pt x="661395" y="410659"/>
                </a:lnTo>
                <a:lnTo>
                  <a:pt x="663557" y="398589"/>
                </a:lnTo>
                <a:lnTo>
                  <a:pt x="665252" y="386375"/>
                </a:lnTo>
                <a:lnTo>
                  <a:pt x="666478" y="374030"/>
                </a:lnTo>
                <a:lnTo>
                  <a:pt x="667234" y="361568"/>
                </a:lnTo>
                <a:lnTo>
                  <a:pt x="694334" y="361568"/>
                </a:lnTo>
                <a:lnTo>
                  <a:pt x="691787" y="397324"/>
                </a:lnTo>
                <a:lnTo>
                  <a:pt x="688900" y="410659"/>
                </a:lnTo>
                <a:close/>
              </a:path>
              <a:path w="695325" h="695325">
                <a:moveTo>
                  <a:pt x="578621" y="607436"/>
                </a:moveTo>
                <a:lnTo>
                  <a:pt x="534427" y="607436"/>
                </a:lnTo>
                <a:lnTo>
                  <a:pt x="540133" y="603212"/>
                </a:lnTo>
                <a:lnTo>
                  <a:pt x="545760" y="598884"/>
                </a:lnTo>
                <a:lnTo>
                  <a:pt x="551284" y="594451"/>
                </a:lnTo>
                <a:lnTo>
                  <a:pt x="556678" y="589912"/>
                </a:lnTo>
                <a:lnTo>
                  <a:pt x="343072" y="376312"/>
                </a:lnTo>
                <a:lnTo>
                  <a:pt x="382292" y="376312"/>
                </a:lnTo>
                <a:lnTo>
                  <a:pt x="576842" y="570861"/>
                </a:lnTo>
                <a:lnTo>
                  <a:pt x="614026" y="570861"/>
                </a:lnTo>
                <a:lnTo>
                  <a:pt x="612494" y="572939"/>
                </a:lnTo>
                <a:lnTo>
                  <a:pt x="578621" y="607436"/>
                </a:lnTo>
                <a:close/>
              </a:path>
              <a:path w="695325" h="695325">
                <a:moveTo>
                  <a:pt x="540638" y="636640"/>
                </a:moveTo>
                <a:lnTo>
                  <a:pt x="484782" y="636640"/>
                </a:lnTo>
                <a:lnTo>
                  <a:pt x="491385" y="633411"/>
                </a:lnTo>
                <a:lnTo>
                  <a:pt x="497870" y="629999"/>
                </a:lnTo>
                <a:lnTo>
                  <a:pt x="504278" y="626430"/>
                </a:lnTo>
                <a:lnTo>
                  <a:pt x="510645" y="622734"/>
                </a:lnTo>
                <a:lnTo>
                  <a:pt x="343072" y="455160"/>
                </a:lnTo>
                <a:lnTo>
                  <a:pt x="382151" y="455160"/>
                </a:lnTo>
                <a:lnTo>
                  <a:pt x="534427" y="607436"/>
                </a:lnTo>
                <a:lnTo>
                  <a:pt x="578621" y="607436"/>
                </a:lnTo>
                <a:lnTo>
                  <a:pt x="578062" y="608006"/>
                </a:lnTo>
                <a:lnTo>
                  <a:pt x="540638" y="636640"/>
                </a:lnTo>
                <a:close/>
              </a:path>
              <a:path w="695325" h="695325">
                <a:moveTo>
                  <a:pt x="503849" y="657636"/>
                </a:moveTo>
                <a:lnTo>
                  <a:pt x="426092" y="657636"/>
                </a:lnTo>
                <a:lnTo>
                  <a:pt x="433970" y="655573"/>
                </a:lnTo>
                <a:lnTo>
                  <a:pt x="441756" y="653327"/>
                </a:lnTo>
                <a:lnTo>
                  <a:pt x="449463" y="650873"/>
                </a:lnTo>
                <a:lnTo>
                  <a:pt x="457105" y="648184"/>
                </a:lnTo>
                <a:lnTo>
                  <a:pt x="343072" y="534150"/>
                </a:lnTo>
                <a:lnTo>
                  <a:pt x="382292" y="534150"/>
                </a:lnTo>
                <a:lnTo>
                  <a:pt x="484782" y="636640"/>
                </a:lnTo>
                <a:lnTo>
                  <a:pt x="540638" y="636640"/>
                </a:lnTo>
                <a:lnTo>
                  <a:pt x="538458" y="638308"/>
                </a:lnTo>
                <a:lnTo>
                  <a:pt x="503849" y="657636"/>
                </a:lnTo>
                <a:close/>
              </a:path>
              <a:path w="695325" h="695325">
                <a:moveTo>
                  <a:pt x="481954" y="667653"/>
                </a:moveTo>
                <a:lnTo>
                  <a:pt x="347803" y="667653"/>
                </a:lnTo>
                <a:lnTo>
                  <a:pt x="359352" y="667444"/>
                </a:lnTo>
                <a:lnTo>
                  <a:pt x="370851" y="666817"/>
                </a:lnTo>
                <a:lnTo>
                  <a:pt x="382298" y="665773"/>
                </a:lnTo>
                <a:lnTo>
                  <a:pt x="393695" y="664312"/>
                </a:lnTo>
                <a:lnTo>
                  <a:pt x="343072" y="613694"/>
                </a:lnTo>
                <a:lnTo>
                  <a:pt x="382151" y="613694"/>
                </a:lnTo>
                <a:lnTo>
                  <a:pt x="426092" y="657636"/>
                </a:lnTo>
                <a:lnTo>
                  <a:pt x="503849" y="657636"/>
                </a:lnTo>
                <a:lnTo>
                  <a:pt x="494351" y="662940"/>
                </a:lnTo>
                <a:lnTo>
                  <a:pt x="481954" y="667653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59300" y="297712"/>
            <a:ext cx="770890" cy="770890"/>
          </a:xfrm>
          <a:custGeom>
            <a:avLst/>
            <a:gdLst/>
            <a:ahLst/>
            <a:cxnLst/>
            <a:rect l="l" t="t" r="r" b="b"/>
            <a:pathLst>
              <a:path w="770890" h="770890">
                <a:moveTo>
                  <a:pt x="385263" y="770522"/>
                </a:moveTo>
                <a:lnTo>
                  <a:pt x="336933" y="767520"/>
                </a:lnTo>
                <a:lnTo>
                  <a:pt x="290398" y="758756"/>
                </a:lnTo>
                <a:lnTo>
                  <a:pt x="246015" y="744589"/>
                </a:lnTo>
                <a:lnTo>
                  <a:pt x="204146" y="725383"/>
                </a:lnTo>
                <a:lnTo>
                  <a:pt x="165151" y="701496"/>
                </a:lnTo>
                <a:lnTo>
                  <a:pt x="129392" y="673291"/>
                </a:lnTo>
                <a:lnTo>
                  <a:pt x="97229" y="641128"/>
                </a:lnTo>
                <a:lnTo>
                  <a:pt x="69024" y="605369"/>
                </a:lnTo>
                <a:lnTo>
                  <a:pt x="45137" y="566374"/>
                </a:lnTo>
                <a:lnTo>
                  <a:pt x="25931" y="524505"/>
                </a:lnTo>
                <a:lnTo>
                  <a:pt x="11764" y="480122"/>
                </a:lnTo>
                <a:lnTo>
                  <a:pt x="3000" y="433587"/>
                </a:lnTo>
                <a:lnTo>
                  <a:pt x="0" y="385283"/>
                </a:lnTo>
                <a:lnTo>
                  <a:pt x="3000" y="336934"/>
                </a:lnTo>
                <a:lnTo>
                  <a:pt x="11764" y="290399"/>
                </a:lnTo>
                <a:lnTo>
                  <a:pt x="25931" y="246017"/>
                </a:lnTo>
                <a:lnTo>
                  <a:pt x="45137" y="204147"/>
                </a:lnTo>
                <a:lnTo>
                  <a:pt x="69024" y="165153"/>
                </a:lnTo>
                <a:lnTo>
                  <a:pt x="97229" y="129393"/>
                </a:lnTo>
                <a:lnTo>
                  <a:pt x="129392" y="97231"/>
                </a:lnTo>
                <a:lnTo>
                  <a:pt x="165151" y="69025"/>
                </a:lnTo>
                <a:lnTo>
                  <a:pt x="204146" y="45139"/>
                </a:lnTo>
                <a:lnTo>
                  <a:pt x="246015" y="25932"/>
                </a:lnTo>
                <a:lnTo>
                  <a:pt x="290398" y="11766"/>
                </a:lnTo>
                <a:lnTo>
                  <a:pt x="336933" y="3001"/>
                </a:lnTo>
                <a:lnTo>
                  <a:pt x="385259" y="0"/>
                </a:lnTo>
                <a:lnTo>
                  <a:pt x="433585" y="3001"/>
                </a:lnTo>
                <a:lnTo>
                  <a:pt x="480120" y="11766"/>
                </a:lnTo>
                <a:lnTo>
                  <a:pt x="524503" y="25932"/>
                </a:lnTo>
                <a:lnTo>
                  <a:pt x="566372" y="45139"/>
                </a:lnTo>
                <a:lnTo>
                  <a:pt x="605367" y="69025"/>
                </a:lnTo>
                <a:lnTo>
                  <a:pt x="641126" y="97231"/>
                </a:lnTo>
                <a:lnTo>
                  <a:pt x="673289" y="129393"/>
                </a:lnTo>
                <a:lnTo>
                  <a:pt x="701494" y="165153"/>
                </a:lnTo>
                <a:lnTo>
                  <a:pt x="725381" y="204147"/>
                </a:lnTo>
                <a:lnTo>
                  <a:pt x="744588" y="246017"/>
                </a:lnTo>
                <a:lnTo>
                  <a:pt x="758754" y="290399"/>
                </a:lnTo>
                <a:lnTo>
                  <a:pt x="767518" y="336934"/>
                </a:lnTo>
                <a:lnTo>
                  <a:pt x="770519" y="385239"/>
                </a:lnTo>
                <a:lnTo>
                  <a:pt x="767518" y="433587"/>
                </a:lnTo>
                <a:lnTo>
                  <a:pt x="758754" y="480122"/>
                </a:lnTo>
                <a:lnTo>
                  <a:pt x="744588" y="524505"/>
                </a:lnTo>
                <a:lnTo>
                  <a:pt x="725381" y="566374"/>
                </a:lnTo>
                <a:lnTo>
                  <a:pt x="701494" y="605369"/>
                </a:lnTo>
                <a:lnTo>
                  <a:pt x="673289" y="641128"/>
                </a:lnTo>
                <a:lnTo>
                  <a:pt x="641126" y="673291"/>
                </a:lnTo>
                <a:lnTo>
                  <a:pt x="605367" y="701496"/>
                </a:lnTo>
                <a:lnTo>
                  <a:pt x="566372" y="725383"/>
                </a:lnTo>
                <a:lnTo>
                  <a:pt x="524503" y="744589"/>
                </a:lnTo>
                <a:lnTo>
                  <a:pt x="480120" y="758756"/>
                </a:lnTo>
                <a:lnTo>
                  <a:pt x="433585" y="767520"/>
                </a:lnTo>
                <a:lnTo>
                  <a:pt x="385263" y="770522"/>
                </a:lnTo>
                <a:close/>
              </a:path>
            </a:pathLst>
          </a:custGeom>
          <a:solidFill>
            <a:srgbClr val="618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325" y="3100682"/>
            <a:ext cx="17846675" cy="6299313"/>
          </a:xfrm>
          <a:custGeom>
            <a:avLst/>
            <a:gdLst/>
            <a:ahLst/>
            <a:cxnLst/>
            <a:rect l="l" t="t" r="r" b="b"/>
            <a:pathLst>
              <a:path w="17846675" h="7505700">
                <a:moveTo>
                  <a:pt x="0" y="0"/>
                </a:moveTo>
                <a:lnTo>
                  <a:pt x="17846592" y="0"/>
                </a:lnTo>
                <a:lnTo>
                  <a:pt x="17846592" y="7505412"/>
                </a:lnTo>
                <a:lnTo>
                  <a:pt x="0" y="7505412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99" y="4108555"/>
            <a:ext cx="18113350" cy="64191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66090" algn="just">
              <a:lnSpc>
                <a:spcPts val="5550"/>
              </a:lnSpc>
              <a:spcBef>
                <a:spcPts val="50"/>
              </a:spcBef>
            </a:pPr>
            <a:r>
              <a:rPr lang="en-US" sz="4500" spc="-135" dirty="0" err="1">
                <a:latin typeface="Tahoma"/>
                <a:cs typeface="Tahoma"/>
              </a:rPr>
              <a:t>Dengan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pembuatan</a:t>
            </a:r>
            <a:r>
              <a:rPr lang="en-US" sz="4500" spc="-135" dirty="0">
                <a:latin typeface="Tahoma"/>
                <a:cs typeface="Tahoma"/>
              </a:rPr>
              <a:t> aplikasi </a:t>
            </a:r>
            <a:r>
              <a:rPr lang="en-US" sz="4500" spc="-135" dirty="0" err="1">
                <a:latin typeface="Tahoma"/>
                <a:cs typeface="Tahoma"/>
              </a:rPr>
              <a:t>toko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meubel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berbasis</a:t>
            </a:r>
            <a:r>
              <a:rPr lang="en-US" sz="4500" spc="-135" dirty="0">
                <a:latin typeface="Tahoma"/>
                <a:cs typeface="Tahoma"/>
              </a:rPr>
              <a:t> JAVA dan GUI ini yang </a:t>
            </a:r>
            <a:r>
              <a:rPr lang="en-US" sz="4500" spc="-135" dirty="0" err="1">
                <a:latin typeface="Tahoma"/>
                <a:cs typeface="Tahoma"/>
              </a:rPr>
              <a:t>fokus</a:t>
            </a:r>
            <a:r>
              <a:rPr lang="en-US" sz="4500" spc="-135" dirty="0">
                <a:latin typeface="Tahoma"/>
                <a:cs typeface="Tahoma"/>
              </a:rPr>
              <a:t> pada </a:t>
            </a:r>
            <a:r>
              <a:rPr lang="en-US" sz="4500" spc="-135" dirty="0" err="1">
                <a:latin typeface="Tahoma"/>
                <a:cs typeface="Tahoma"/>
              </a:rPr>
              <a:t>fitur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pembelian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produk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meubel</a:t>
            </a:r>
            <a:r>
              <a:rPr lang="en-US" sz="4500" spc="-135" dirty="0">
                <a:latin typeface="Tahoma"/>
                <a:cs typeface="Tahoma"/>
              </a:rPr>
              <a:t>, </a:t>
            </a:r>
            <a:r>
              <a:rPr lang="en-US" sz="4500" spc="-135" dirty="0" err="1">
                <a:latin typeface="Tahoma"/>
                <a:cs typeface="Tahoma"/>
              </a:rPr>
              <a:t>diharapkan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pengelolaan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toko</a:t>
            </a:r>
            <a:r>
              <a:rPr lang="en-US" sz="4500" spc="-135" dirty="0">
                <a:latin typeface="Tahoma"/>
                <a:cs typeface="Tahoma"/>
              </a:rPr>
              <a:t> mebel </a:t>
            </a:r>
            <a:r>
              <a:rPr lang="en-US" sz="4500" spc="-135" dirty="0" err="1">
                <a:latin typeface="Tahoma"/>
                <a:cs typeface="Tahoma"/>
              </a:rPr>
              <a:t>akan</a:t>
            </a:r>
            <a:r>
              <a:rPr lang="en-US" sz="4500" spc="-135" dirty="0">
                <a:latin typeface="Tahoma"/>
                <a:cs typeface="Tahoma"/>
              </a:rPr>
              <a:t> menjadi lebih </a:t>
            </a:r>
            <a:r>
              <a:rPr lang="en-US" sz="4500" spc="-135" dirty="0" err="1">
                <a:latin typeface="Tahoma"/>
                <a:cs typeface="Tahoma"/>
              </a:rPr>
              <a:t>efisien</a:t>
            </a:r>
            <a:r>
              <a:rPr lang="en-US" sz="4500" spc="-135" dirty="0">
                <a:latin typeface="Tahoma"/>
                <a:cs typeface="Tahoma"/>
              </a:rPr>
              <a:t> dan </a:t>
            </a:r>
            <a:r>
              <a:rPr lang="en-US" sz="4500" spc="-135" dirty="0" err="1">
                <a:latin typeface="Tahoma"/>
                <a:cs typeface="Tahoma"/>
              </a:rPr>
              <a:t>efektif</a:t>
            </a:r>
            <a:r>
              <a:rPr lang="en-US" sz="4500" spc="-135" dirty="0">
                <a:latin typeface="Tahoma"/>
                <a:cs typeface="Tahoma"/>
              </a:rPr>
              <a:t>. Aplikasi ini juga </a:t>
            </a:r>
            <a:r>
              <a:rPr lang="en-US" sz="4500" spc="-135" dirty="0" err="1">
                <a:latin typeface="Tahoma"/>
                <a:cs typeface="Tahoma"/>
              </a:rPr>
              <a:t>dilengkapi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dengan</a:t>
            </a:r>
            <a:r>
              <a:rPr lang="en-US" sz="4500" spc="-135" dirty="0">
                <a:latin typeface="Tahoma"/>
                <a:cs typeface="Tahoma"/>
              </a:rPr>
              <a:t> database yang dimana </a:t>
            </a:r>
            <a:r>
              <a:rPr lang="en-US" sz="4500" spc="-135" dirty="0" err="1">
                <a:latin typeface="Tahoma"/>
                <a:cs typeface="Tahoma"/>
              </a:rPr>
              <a:t>mencangkup</a:t>
            </a:r>
            <a:r>
              <a:rPr lang="en-US" sz="4500" spc="-135" dirty="0">
                <a:latin typeface="Tahoma"/>
                <a:cs typeface="Tahoma"/>
              </a:rPr>
              <a:t> CRUD. Agar aplikasi bisa create </a:t>
            </a:r>
            <a:r>
              <a:rPr lang="en-US" sz="4500" spc="-135" dirty="0" err="1">
                <a:latin typeface="Tahoma"/>
                <a:cs typeface="Tahoma"/>
              </a:rPr>
              <a:t>produk</a:t>
            </a:r>
            <a:r>
              <a:rPr lang="en-US" sz="4500" spc="-135" dirty="0">
                <a:latin typeface="Tahoma"/>
                <a:cs typeface="Tahoma"/>
              </a:rPr>
              <a:t>, delete </a:t>
            </a:r>
            <a:r>
              <a:rPr lang="en-US" sz="4500" spc="-135" dirty="0" err="1">
                <a:latin typeface="Tahoma"/>
                <a:cs typeface="Tahoma"/>
              </a:rPr>
              <a:t>produk</a:t>
            </a:r>
            <a:r>
              <a:rPr lang="en-US" sz="4500" spc="-135" dirty="0">
                <a:latin typeface="Tahoma"/>
                <a:cs typeface="Tahoma"/>
              </a:rPr>
              <a:t> dan </a:t>
            </a:r>
            <a:r>
              <a:rPr lang="en-US" sz="4500" spc="-135" dirty="0" err="1">
                <a:latin typeface="Tahoma"/>
                <a:cs typeface="Tahoma"/>
              </a:rPr>
              <a:t>seterusnya</a:t>
            </a:r>
            <a:r>
              <a:rPr lang="en-US" sz="4500" spc="-135" dirty="0">
                <a:latin typeface="Tahoma"/>
                <a:cs typeface="Tahoma"/>
              </a:rPr>
              <a:t> sesuai CRUD. Aplikasi ini </a:t>
            </a:r>
            <a:r>
              <a:rPr lang="en-US" sz="4500" spc="-135" dirty="0" err="1">
                <a:latin typeface="Tahoma"/>
                <a:cs typeface="Tahoma"/>
              </a:rPr>
              <a:t>akan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memudahkan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pemilik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toko</a:t>
            </a:r>
            <a:r>
              <a:rPr lang="en-US" sz="4500" spc="-135" dirty="0">
                <a:latin typeface="Tahoma"/>
                <a:cs typeface="Tahoma"/>
              </a:rPr>
              <a:t> mebel dalam </a:t>
            </a:r>
            <a:r>
              <a:rPr lang="en-US" sz="4500" spc="-135" dirty="0" err="1">
                <a:latin typeface="Tahoma"/>
                <a:cs typeface="Tahoma"/>
              </a:rPr>
              <a:t>mengelola</a:t>
            </a:r>
            <a:r>
              <a:rPr lang="en-US" sz="4500" spc="-135" dirty="0">
                <a:latin typeface="Tahoma"/>
                <a:cs typeface="Tahoma"/>
              </a:rPr>
              <a:t> data </a:t>
            </a:r>
            <a:r>
              <a:rPr lang="en-US" sz="4500" spc="-135" dirty="0" err="1">
                <a:latin typeface="Tahoma"/>
                <a:cs typeface="Tahoma"/>
              </a:rPr>
              <a:t>produk</a:t>
            </a:r>
            <a:r>
              <a:rPr lang="en-US" sz="4500" spc="-135" dirty="0">
                <a:latin typeface="Tahoma"/>
                <a:cs typeface="Tahoma"/>
              </a:rPr>
              <a:t>, pelanggan, </a:t>
            </a:r>
            <a:r>
              <a:rPr lang="en-US" sz="4500" spc="-135" dirty="0" err="1">
                <a:latin typeface="Tahoma"/>
                <a:cs typeface="Tahoma"/>
              </a:rPr>
              <a:t>transaksi</a:t>
            </a:r>
            <a:r>
              <a:rPr lang="en-US" sz="4500" spc="-135" dirty="0">
                <a:latin typeface="Tahoma"/>
                <a:cs typeface="Tahoma"/>
              </a:rPr>
              <a:t>, daftar </a:t>
            </a:r>
            <a:r>
              <a:rPr lang="en-US" sz="4500" spc="-135" dirty="0" err="1">
                <a:latin typeface="Tahoma"/>
                <a:cs typeface="Tahoma"/>
              </a:rPr>
              <a:t>barang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masuk</a:t>
            </a:r>
            <a:r>
              <a:rPr lang="en-US" sz="4500" spc="-135" dirty="0">
                <a:latin typeface="Tahoma"/>
                <a:cs typeface="Tahoma"/>
              </a:rPr>
              <a:t> dan </a:t>
            </a:r>
            <a:r>
              <a:rPr lang="en-US" sz="4500" spc="-135" dirty="0" err="1">
                <a:latin typeface="Tahoma"/>
                <a:cs typeface="Tahoma"/>
              </a:rPr>
              <a:t>keluar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Sehingga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toko</a:t>
            </a:r>
            <a:r>
              <a:rPr lang="en-US" sz="4500" spc="-135" dirty="0">
                <a:latin typeface="Tahoma"/>
                <a:cs typeface="Tahoma"/>
              </a:rPr>
              <a:t> mebel </a:t>
            </a:r>
            <a:r>
              <a:rPr lang="en-US" sz="4500" spc="-135" dirty="0" err="1">
                <a:latin typeface="Tahoma"/>
                <a:cs typeface="Tahoma"/>
              </a:rPr>
              <a:t>dapat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beroperasi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dengan</a:t>
            </a:r>
            <a:r>
              <a:rPr lang="en-US" sz="4500" spc="-135" dirty="0">
                <a:latin typeface="Tahoma"/>
                <a:cs typeface="Tahoma"/>
              </a:rPr>
              <a:t> lebih </a:t>
            </a:r>
            <a:r>
              <a:rPr lang="en-US" sz="4500" spc="-135" dirty="0" err="1">
                <a:latin typeface="Tahoma"/>
                <a:cs typeface="Tahoma"/>
              </a:rPr>
              <a:t>baik</a:t>
            </a:r>
            <a:r>
              <a:rPr lang="en-US" sz="4500" spc="-135" dirty="0">
                <a:latin typeface="Tahoma"/>
                <a:cs typeface="Tahoma"/>
              </a:rPr>
              <a:t> dan memberikan </a:t>
            </a:r>
            <a:r>
              <a:rPr lang="en-US" sz="4500" spc="-135" dirty="0" err="1">
                <a:latin typeface="Tahoma"/>
                <a:cs typeface="Tahoma"/>
              </a:rPr>
              <a:t>pengalaman</a:t>
            </a:r>
            <a:r>
              <a:rPr lang="en-US" sz="4500" spc="-135" dirty="0">
                <a:latin typeface="Tahoma"/>
                <a:cs typeface="Tahoma"/>
              </a:rPr>
              <a:t> </a:t>
            </a:r>
            <a:r>
              <a:rPr lang="en-US" sz="4500" spc="-135" dirty="0" err="1">
                <a:latin typeface="Tahoma"/>
                <a:cs typeface="Tahoma"/>
              </a:rPr>
              <a:t>belanja</a:t>
            </a:r>
            <a:r>
              <a:rPr lang="en-US" sz="4500" spc="-135" dirty="0">
                <a:latin typeface="Tahoma"/>
                <a:cs typeface="Tahoma"/>
              </a:rPr>
              <a:t> yang lebih </a:t>
            </a:r>
            <a:r>
              <a:rPr lang="en-US" sz="4500" spc="-135" dirty="0" err="1">
                <a:latin typeface="Tahoma"/>
                <a:cs typeface="Tahoma"/>
              </a:rPr>
              <a:t>baik</a:t>
            </a:r>
            <a:r>
              <a:rPr lang="en-US" sz="4500" spc="-135" dirty="0">
                <a:latin typeface="Tahoma"/>
                <a:cs typeface="Tahoma"/>
              </a:rPr>
              <a:t> bagi pelanggan</a:t>
            </a:r>
            <a:r>
              <a:rPr lang="en-US" sz="4500" b="1" spc="-135" dirty="0">
                <a:latin typeface="Tahoma"/>
                <a:cs typeface="Tahoma"/>
              </a:rPr>
              <a:t>. </a:t>
            </a:r>
            <a:endParaRPr lang="en-US" sz="45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886994"/>
            <a:ext cx="18288000" cy="9041765"/>
            <a:chOff x="0" y="886994"/>
            <a:chExt cx="18288000" cy="9041765"/>
          </a:xfrm>
        </p:grpSpPr>
        <p:sp>
          <p:nvSpPr>
            <p:cNvPr id="7" name="object 7"/>
            <p:cNvSpPr/>
            <p:nvPr/>
          </p:nvSpPr>
          <p:spPr>
            <a:xfrm>
              <a:off x="14460273" y="3796164"/>
              <a:ext cx="3477895" cy="3126740"/>
            </a:xfrm>
            <a:custGeom>
              <a:avLst/>
              <a:gdLst/>
              <a:ahLst/>
              <a:cxnLst/>
              <a:rect l="l" t="t" r="r" b="b"/>
              <a:pathLst>
                <a:path w="3477894" h="3126740">
                  <a:moveTo>
                    <a:pt x="3477855" y="3126672"/>
                  </a:moveTo>
                  <a:lnTo>
                    <a:pt x="0" y="0"/>
                  </a:lnTo>
                </a:path>
              </a:pathLst>
            </a:custGeom>
            <a:ln w="38107">
              <a:solidFill>
                <a:srgbClr val="B6C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18482" y="6897469"/>
              <a:ext cx="152674" cy="1526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7244" y="3668863"/>
              <a:ext cx="152674" cy="1526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677413"/>
              <a:ext cx="1628139" cy="3251200"/>
            </a:xfrm>
            <a:custGeom>
              <a:avLst/>
              <a:gdLst/>
              <a:ahLst/>
              <a:cxnLst/>
              <a:rect l="l" t="t" r="r" b="b"/>
              <a:pathLst>
                <a:path w="1628139" h="3251200">
                  <a:moveTo>
                    <a:pt x="196113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188690" y="0"/>
                  </a:lnTo>
                  <a:lnTo>
                    <a:pt x="235165" y="12700"/>
                  </a:lnTo>
                  <a:lnTo>
                    <a:pt x="5430" y="12700"/>
                  </a:lnTo>
                  <a:lnTo>
                    <a:pt x="5430" y="330200"/>
                  </a:lnTo>
                  <a:lnTo>
                    <a:pt x="149174" y="330200"/>
                  </a:lnTo>
                  <a:lnTo>
                    <a:pt x="196113" y="342900"/>
                  </a:lnTo>
                  <a:close/>
                </a:path>
                <a:path w="1628139" h="3251200">
                  <a:moveTo>
                    <a:pt x="235165" y="3238500"/>
                  </a:moveTo>
                  <a:lnTo>
                    <a:pt x="101615" y="3238500"/>
                  </a:lnTo>
                  <a:lnTo>
                    <a:pt x="149162" y="3225800"/>
                  </a:lnTo>
                  <a:lnTo>
                    <a:pt x="243064" y="3225800"/>
                  </a:lnTo>
                  <a:lnTo>
                    <a:pt x="335244" y="3200400"/>
                  </a:lnTo>
                  <a:lnTo>
                    <a:pt x="599850" y="3124200"/>
                  </a:lnTo>
                  <a:lnTo>
                    <a:pt x="642001" y="3098800"/>
                  </a:lnTo>
                  <a:lnTo>
                    <a:pt x="683541" y="3086100"/>
                  </a:lnTo>
                  <a:lnTo>
                    <a:pt x="724450" y="3060700"/>
                  </a:lnTo>
                  <a:lnTo>
                    <a:pt x="764709" y="3048000"/>
                  </a:lnTo>
                  <a:lnTo>
                    <a:pt x="804297" y="3022600"/>
                  </a:lnTo>
                  <a:lnTo>
                    <a:pt x="843195" y="2997200"/>
                  </a:lnTo>
                  <a:lnTo>
                    <a:pt x="881382" y="2971800"/>
                  </a:lnTo>
                  <a:lnTo>
                    <a:pt x="918838" y="2946400"/>
                  </a:lnTo>
                  <a:lnTo>
                    <a:pt x="955544" y="2921000"/>
                  </a:lnTo>
                  <a:lnTo>
                    <a:pt x="991479" y="2895600"/>
                  </a:lnTo>
                  <a:lnTo>
                    <a:pt x="1026624" y="2870200"/>
                  </a:lnTo>
                  <a:lnTo>
                    <a:pt x="1060957" y="2844800"/>
                  </a:lnTo>
                  <a:lnTo>
                    <a:pt x="1094461" y="2806700"/>
                  </a:lnTo>
                  <a:lnTo>
                    <a:pt x="1127113" y="2781300"/>
                  </a:lnTo>
                  <a:lnTo>
                    <a:pt x="1158895" y="2743200"/>
                  </a:lnTo>
                  <a:lnTo>
                    <a:pt x="1189786" y="2717800"/>
                  </a:lnTo>
                  <a:lnTo>
                    <a:pt x="1219767" y="2679700"/>
                  </a:lnTo>
                  <a:lnTo>
                    <a:pt x="1248817" y="2641600"/>
                  </a:lnTo>
                  <a:lnTo>
                    <a:pt x="1276916" y="2616200"/>
                  </a:lnTo>
                  <a:lnTo>
                    <a:pt x="1304044" y="2578100"/>
                  </a:lnTo>
                  <a:lnTo>
                    <a:pt x="1330182" y="2540000"/>
                  </a:lnTo>
                  <a:lnTo>
                    <a:pt x="1355309" y="2501900"/>
                  </a:lnTo>
                  <a:lnTo>
                    <a:pt x="1379405" y="2463800"/>
                  </a:lnTo>
                  <a:lnTo>
                    <a:pt x="1402451" y="2425700"/>
                  </a:lnTo>
                  <a:lnTo>
                    <a:pt x="1424426" y="2387600"/>
                  </a:lnTo>
                  <a:lnTo>
                    <a:pt x="1445310" y="2336800"/>
                  </a:lnTo>
                  <a:lnTo>
                    <a:pt x="1465084" y="2298700"/>
                  </a:lnTo>
                  <a:lnTo>
                    <a:pt x="1483727" y="2260600"/>
                  </a:lnTo>
                  <a:lnTo>
                    <a:pt x="1501219" y="2222500"/>
                  </a:lnTo>
                  <a:lnTo>
                    <a:pt x="1517540" y="2171700"/>
                  </a:lnTo>
                  <a:lnTo>
                    <a:pt x="1532671" y="2133600"/>
                  </a:lnTo>
                  <a:lnTo>
                    <a:pt x="1546591" y="2082800"/>
                  </a:lnTo>
                  <a:lnTo>
                    <a:pt x="1559280" y="2044700"/>
                  </a:lnTo>
                  <a:lnTo>
                    <a:pt x="1570718" y="1993900"/>
                  </a:lnTo>
                  <a:lnTo>
                    <a:pt x="1580886" y="1955800"/>
                  </a:lnTo>
                  <a:lnTo>
                    <a:pt x="1589762" y="1905000"/>
                  </a:lnTo>
                  <a:lnTo>
                    <a:pt x="1597328" y="1854200"/>
                  </a:lnTo>
                  <a:lnTo>
                    <a:pt x="1603564" y="1816100"/>
                  </a:lnTo>
                  <a:lnTo>
                    <a:pt x="1608448" y="1765300"/>
                  </a:lnTo>
                  <a:lnTo>
                    <a:pt x="1611962" y="1714500"/>
                  </a:lnTo>
                  <a:lnTo>
                    <a:pt x="1614085" y="1676400"/>
                  </a:lnTo>
                  <a:lnTo>
                    <a:pt x="1614797" y="1625600"/>
                  </a:lnTo>
                  <a:lnTo>
                    <a:pt x="1614085" y="1574800"/>
                  </a:lnTo>
                  <a:lnTo>
                    <a:pt x="1611962" y="1524000"/>
                  </a:lnTo>
                  <a:lnTo>
                    <a:pt x="1608448" y="1473200"/>
                  </a:lnTo>
                  <a:lnTo>
                    <a:pt x="1603564" y="1435100"/>
                  </a:lnTo>
                  <a:lnTo>
                    <a:pt x="1597328" y="1384300"/>
                  </a:lnTo>
                  <a:lnTo>
                    <a:pt x="1589762" y="1333500"/>
                  </a:lnTo>
                  <a:lnTo>
                    <a:pt x="1580886" y="1295400"/>
                  </a:lnTo>
                  <a:lnTo>
                    <a:pt x="1570718" y="1244600"/>
                  </a:lnTo>
                  <a:lnTo>
                    <a:pt x="1559280" y="1206500"/>
                  </a:lnTo>
                  <a:lnTo>
                    <a:pt x="1546591" y="1155700"/>
                  </a:lnTo>
                  <a:lnTo>
                    <a:pt x="1532671" y="1117600"/>
                  </a:lnTo>
                  <a:lnTo>
                    <a:pt x="1517540" y="1066800"/>
                  </a:lnTo>
                  <a:lnTo>
                    <a:pt x="1501219" y="1028700"/>
                  </a:lnTo>
                  <a:lnTo>
                    <a:pt x="1483727" y="990600"/>
                  </a:lnTo>
                  <a:lnTo>
                    <a:pt x="1465084" y="939800"/>
                  </a:lnTo>
                  <a:lnTo>
                    <a:pt x="1445310" y="901700"/>
                  </a:lnTo>
                  <a:lnTo>
                    <a:pt x="1424426" y="863600"/>
                  </a:lnTo>
                  <a:lnTo>
                    <a:pt x="1402451" y="825500"/>
                  </a:lnTo>
                  <a:lnTo>
                    <a:pt x="1379405" y="787400"/>
                  </a:lnTo>
                  <a:lnTo>
                    <a:pt x="1355309" y="749300"/>
                  </a:lnTo>
                  <a:lnTo>
                    <a:pt x="1330182" y="711200"/>
                  </a:lnTo>
                  <a:lnTo>
                    <a:pt x="1304044" y="673100"/>
                  </a:lnTo>
                  <a:lnTo>
                    <a:pt x="1276916" y="635000"/>
                  </a:lnTo>
                  <a:lnTo>
                    <a:pt x="1248817" y="596900"/>
                  </a:lnTo>
                  <a:lnTo>
                    <a:pt x="1219767" y="558800"/>
                  </a:lnTo>
                  <a:lnTo>
                    <a:pt x="1189786" y="533400"/>
                  </a:lnTo>
                  <a:lnTo>
                    <a:pt x="1158895" y="495300"/>
                  </a:lnTo>
                  <a:lnTo>
                    <a:pt x="1127113" y="469900"/>
                  </a:lnTo>
                  <a:lnTo>
                    <a:pt x="1094461" y="431800"/>
                  </a:lnTo>
                  <a:lnTo>
                    <a:pt x="1060957" y="406400"/>
                  </a:lnTo>
                  <a:lnTo>
                    <a:pt x="1026624" y="381000"/>
                  </a:lnTo>
                  <a:lnTo>
                    <a:pt x="991479" y="342900"/>
                  </a:lnTo>
                  <a:lnTo>
                    <a:pt x="955544" y="317500"/>
                  </a:lnTo>
                  <a:lnTo>
                    <a:pt x="918838" y="292100"/>
                  </a:lnTo>
                  <a:lnTo>
                    <a:pt x="881382" y="266700"/>
                  </a:lnTo>
                  <a:lnTo>
                    <a:pt x="843195" y="241300"/>
                  </a:lnTo>
                  <a:lnTo>
                    <a:pt x="804297" y="215900"/>
                  </a:lnTo>
                  <a:lnTo>
                    <a:pt x="764709" y="203200"/>
                  </a:lnTo>
                  <a:lnTo>
                    <a:pt x="724450" y="177800"/>
                  </a:lnTo>
                  <a:lnTo>
                    <a:pt x="683541" y="165100"/>
                  </a:lnTo>
                  <a:lnTo>
                    <a:pt x="642001" y="139700"/>
                  </a:lnTo>
                  <a:lnTo>
                    <a:pt x="599850" y="127000"/>
                  </a:lnTo>
                  <a:lnTo>
                    <a:pt x="557109" y="101600"/>
                  </a:lnTo>
                  <a:lnTo>
                    <a:pt x="335244" y="38100"/>
                  </a:lnTo>
                  <a:lnTo>
                    <a:pt x="289379" y="38100"/>
                  </a:lnTo>
                  <a:lnTo>
                    <a:pt x="196319" y="12700"/>
                  </a:lnTo>
                  <a:lnTo>
                    <a:pt x="281224" y="12700"/>
                  </a:lnTo>
                  <a:lnTo>
                    <a:pt x="504597" y="76200"/>
                  </a:lnTo>
                  <a:lnTo>
                    <a:pt x="590356" y="101600"/>
                  </a:lnTo>
                  <a:lnTo>
                    <a:pt x="632390" y="127000"/>
                  </a:lnTo>
                  <a:lnTo>
                    <a:pt x="673834" y="139700"/>
                  </a:lnTo>
                  <a:lnTo>
                    <a:pt x="714669" y="165100"/>
                  </a:lnTo>
                  <a:lnTo>
                    <a:pt x="754875" y="177800"/>
                  </a:lnTo>
                  <a:lnTo>
                    <a:pt x="794435" y="203200"/>
                  </a:lnTo>
                  <a:lnTo>
                    <a:pt x="833327" y="228600"/>
                  </a:lnTo>
                  <a:lnTo>
                    <a:pt x="871533" y="241300"/>
                  </a:lnTo>
                  <a:lnTo>
                    <a:pt x="909035" y="266700"/>
                  </a:lnTo>
                  <a:lnTo>
                    <a:pt x="945811" y="292100"/>
                  </a:lnTo>
                  <a:lnTo>
                    <a:pt x="981844" y="330200"/>
                  </a:lnTo>
                  <a:lnTo>
                    <a:pt x="1017114" y="355600"/>
                  </a:lnTo>
                  <a:lnTo>
                    <a:pt x="1051602" y="381000"/>
                  </a:lnTo>
                  <a:lnTo>
                    <a:pt x="1085289" y="406400"/>
                  </a:lnTo>
                  <a:lnTo>
                    <a:pt x="1118155" y="444500"/>
                  </a:lnTo>
                  <a:lnTo>
                    <a:pt x="1150180" y="469900"/>
                  </a:lnTo>
                  <a:lnTo>
                    <a:pt x="1181347" y="508000"/>
                  </a:lnTo>
                  <a:lnTo>
                    <a:pt x="1211635" y="533400"/>
                  </a:lnTo>
                  <a:lnTo>
                    <a:pt x="1241026" y="571500"/>
                  </a:lnTo>
                  <a:lnTo>
                    <a:pt x="1269500" y="609600"/>
                  </a:lnTo>
                  <a:lnTo>
                    <a:pt x="1297038" y="635000"/>
                  </a:lnTo>
                  <a:lnTo>
                    <a:pt x="1323620" y="673100"/>
                  </a:lnTo>
                  <a:lnTo>
                    <a:pt x="1349228" y="711200"/>
                  </a:lnTo>
                  <a:lnTo>
                    <a:pt x="1373841" y="749300"/>
                  </a:lnTo>
                  <a:lnTo>
                    <a:pt x="1397442" y="787400"/>
                  </a:lnTo>
                  <a:lnTo>
                    <a:pt x="1420011" y="825500"/>
                  </a:lnTo>
                  <a:lnTo>
                    <a:pt x="1441527" y="863600"/>
                  </a:lnTo>
                  <a:lnTo>
                    <a:pt x="1461973" y="901700"/>
                  </a:lnTo>
                  <a:lnTo>
                    <a:pt x="1481329" y="952500"/>
                  </a:lnTo>
                  <a:lnTo>
                    <a:pt x="1499576" y="990600"/>
                  </a:lnTo>
                  <a:lnTo>
                    <a:pt x="1516694" y="1028700"/>
                  </a:lnTo>
                  <a:lnTo>
                    <a:pt x="1532664" y="1079500"/>
                  </a:lnTo>
                  <a:lnTo>
                    <a:pt x="1547467" y="1117600"/>
                  </a:lnTo>
                  <a:lnTo>
                    <a:pt x="1561084" y="1155700"/>
                  </a:lnTo>
                  <a:lnTo>
                    <a:pt x="1573496" y="1206500"/>
                  </a:lnTo>
                  <a:lnTo>
                    <a:pt x="1584682" y="1244600"/>
                  </a:lnTo>
                  <a:lnTo>
                    <a:pt x="1594625" y="1295400"/>
                  </a:lnTo>
                  <a:lnTo>
                    <a:pt x="1603304" y="1346200"/>
                  </a:lnTo>
                  <a:lnTo>
                    <a:pt x="1610701" y="1384300"/>
                  </a:lnTo>
                  <a:lnTo>
                    <a:pt x="1616796" y="1435100"/>
                  </a:lnTo>
                  <a:lnTo>
                    <a:pt x="1621570" y="1485900"/>
                  </a:lnTo>
                  <a:lnTo>
                    <a:pt x="1625004" y="1524000"/>
                  </a:lnTo>
                  <a:lnTo>
                    <a:pt x="1627079" y="1574800"/>
                  </a:lnTo>
                  <a:lnTo>
                    <a:pt x="1627775" y="1625600"/>
                  </a:lnTo>
                  <a:lnTo>
                    <a:pt x="1627079" y="1676400"/>
                  </a:lnTo>
                  <a:lnTo>
                    <a:pt x="1625004" y="1714500"/>
                  </a:lnTo>
                  <a:lnTo>
                    <a:pt x="1621570" y="1765300"/>
                  </a:lnTo>
                  <a:lnTo>
                    <a:pt x="1616796" y="1816100"/>
                  </a:lnTo>
                  <a:lnTo>
                    <a:pt x="1610701" y="1854200"/>
                  </a:lnTo>
                  <a:lnTo>
                    <a:pt x="1603304" y="1905000"/>
                  </a:lnTo>
                  <a:lnTo>
                    <a:pt x="1594625" y="1955800"/>
                  </a:lnTo>
                  <a:lnTo>
                    <a:pt x="1584682" y="1993900"/>
                  </a:lnTo>
                  <a:lnTo>
                    <a:pt x="1573496" y="2044700"/>
                  </a:lnTo>
                  <a:lnTo>
                    <a:pt x="1561084" y="2082800"/>
                  </a:lnTo>
                  <a:lnTo>
                    <a:pt x="1547467" y="2133600"/>
                  </a:lnTo>
                  <a:lnTo>
                    <a:pt x="1532664" y="2171700"/>
                  </a:lnTo>
                  <a:lnTo>
                    <a:pt x="1516694" y="2209800"/>
                  </a:lnTo>
                  <a:lnTo>
                    <a:pt x="1499576" y="2260600"/>
                  </a:lnTo>
                  <a:lnTo>
                    <a:pt x="1481329" y="2298700"/>
                  </a:lnTo>
                  <a:lnTo>
                    <a:pt x="1461973" y="2336800"/>
                  </a:lnTo>
                  <a:lnTo>
                    <a:pt x="1441527" y="2374900"/>
                  </a:lnTo>
                  <a:lnTo>
                    <a:pt x="1420011" y="2413000"/>
                  </a:lnTo>
                  <a:lnTo>
                    <a:pt x="1397442" y="2451100"/>
                  </a:lnTo>
                  <a:lnTo>
                    <a:pt x="1373841" y="2489200"/>
                  </a:lnTo>
                  <a:lnTo>
                    <a:pt x="1349228" y="2527300"/>
                  </a:lnTo>
                  <a:lnTo>
                    <a:pt x="1323620" y="2565400"/>
                  </a:lnTo>
                  <a:lnTo>
                    <a:pt x="1297038" y="2603500"/>
                  </a:lnTo>
                  <a:lnTo>
                    <a:pt x="1269500" y="2641600"/>
                  </a:lnTo>
                  <a:lnTo>
                    <a:pt x="1241026" y="2679700"/>
                  </a:lnTo>
                  <a:lnTo>
                    <a:pt x="1211635" y="2705100"/>
                  </a:lnTo>
                  <a:lnTo>
                    <a:pt x="1181347" y="2743200"/>
                  </a:lnTo>
                  <a:lnTo>
                    <a:pt x="1150180" y="2768600"/>
                  </a:lnTo>
                  <a:lnTo>
                    <a:pt x="1118155" y="2806700"/>
                  </a:lnTo>
                  <a:lnTo>
                    <a:pt x="1085289" y="2832100"/>
                  </a:lnTo>
                  <a:lnTo>
                    <a:pt x="1051602" y="2870200"/>
                  </a:lnTo>
                  <a:lnTo>
                    <a:pt x="1017114" y="2895600"/>
                  </a:lnTo>
                  <a:lnTo>
                    <a:pt x="981844" y="2921000"/>
                  </a:lnTo>
                  <a:lnTo>
                    <a:pt x="945811" y="2946400"/>
                  </a:lnTo>
                  <a:lnTo>
                    <a:pt x="909035" y="2971800"/>
                  </a:lnTo>
                  <a:lnTo>
                    <a:pt x="871533" y="2997200"/>
                  </a:lnTo>
                  <a:lnTo>
                    <a:pt x="833327" y="3022600"/>
                  </a:lnTo>
                  <a:lnTo>
                    <a:pt x="794435" y="3048000"/>
                  </a:lnTo>
                  <a:lnTo>
                    <a:pt x="754875" y="3060700"/>
                  </a:lnTo>
                  <a:lnTo>
                    <a:pt x="714669" y="3086100"/>
                  </a:lnTo>
                  <a:lnTo>
                    <a:pt x="673834" y="3098800"/>
                  </a:lnTo>
                  <a:lnTo>
                    <a:pt x="632390" y="3124200"/>
                  </a:lnTo>
                  <a:lnTo>
                    <a:pt x="590356" y="3136900"/>
                  </a:lnTo>
                  <a:lnTo>
                    <a:pt x="547752" y="3162300"/>
                  </a:lnTo>
                  <a:lnTo>
                    <a:pt x="372015" y="3213100"/>
                  </a:lnTo>
                  <a:lnTo>
                    <a:pt x="326847" y="3213100"/>
                  </a:lnTo>
                  <a:lnTo>
                    <a:pt x="235165" y="3238500"/>
                  </a:lnTo>
                  <a:close/>
                </a:path>
                <a:path w="1628139" h="3251200">
                  <a:moveTo>
                    <a:pt x="862010" y="1130300"/>
                  </a:moveTo>
                  <a:lnTo>
                    <a:pt x="832522" y="1130300"/>
                  </a:lnTo>
                  <a:lnTo>
                    <a:pt x="1108026" y="977900"/>
                  </a:lnTo>
                  <a:lnTo>
                    <a:pt x="1083389" y="939800"/>
                  </a:lnTo>
                  <a:lnTo>
                    <a:pt x="1057331" y="889000"/>
                  </a:lnTo>
                  <a:lnTo>
                    <a:pt x="1029889" y="850900"/>
                  </a:lnTo>
                  <a:lnTo>
                    <a:pt x="1001098" y="825500"/>
                  </a:lnTo>
                  <a:lnTo>
                    <a:pt x="970995" y="787400"/>
                  </a:lnTo>
                  <a:lnTo>
                    <a:pt x="939614" y="749300"/>
                  </a:lnTo>
                  <a:lnTo>
                    <a:pt x="906993" y="711200"/>
                  </a:lnTo>
                  <a:lnTo>
                    <a:pt x="873168" y="685800"/>
                  </a:lnTo>
                  <a:lnTo>
                    <a:pt x="838173" y="647700"/>
                  </a:lnTo>
                  <a:lnTo>
                    <a:pt x="802046" y="622300"/>
                  </a:lnTo>
                  <a:lnTo>
                    <a:pt x="764821" y="596900"/>
                  </a:lnTo>
                  <a:lnTo>
                    <a:pt x="726536" y="558800"/>
                  </a:lnTo>
                  <a:lnTo>
                    <a:pt x="687225" y="533400"/>
                  </a:lnTo>
                  <a:lnTo>
                    <a:pt x="646926" y="508000"/>
                  </a:lnTo>
                  <a:lnTo>
                    <a:pt x="605673" y="495300"/>
                  </a:lnTo>
                  <a:lnTo>
                    <a:pt x="563503" y="469900"/>
                  </a:lnTo>
                  <a:lnTo>
                    <a:pt x="520452" y="444500"/>
                  </a:lnTo>
                  <a:lnTo>
                    <a:pt x="431849" y="419100"/>
                  </a:lnTo>
                  <a:lnTo>
                    <a:pt x="386370" y="393700"/>
                  </a:lnTo>
                  <a:lnTo>
                    <a:pt x="245651" y="355600"/>
                  </a:lnTo>
                  <a:lnTo>
                    <a:pt x="197438" y="355600"/>
                  </a:lnTo>
                  <a:lnTo>
                    <a:pt x="148631" y="342900"/>
                  </a:lnTo>
                  <a:lnTo>
                    <a:pt x="242511" y="342900"/>
                  </a:lnTo>
                  <a:lnTo>
                    <a:pt x="422072" y="393700"/>
                  </a:lnTo>
                  <a:lnTo>
                    <a:pt x="465299" y="406400"/>
                  </a:lnTo>
                  <a:lnTo>
                    <a:pt x="507797" y="431800"/>
                  </a:lnTo>
                  <a:lnTo>
                    <a:pt x="549535" y="444500"/>
                  </a:lnTo>
                  <a:lnTo>
                    <a:pt x="590483" y="469900"/>
                  </a:lnTo>
                  <a:lnTo>
                    <a:pt x="630608" y="495300"/>
                  </a:lnTo>
                  <a:lnTo>
                    <a:pt x="669879" y="508000"/>
                  </a:lnTo>
                  <a:lnTo>
                    <a:pt x="708266" y="533400"/>
                  </a:lnTo>
                  <a:lnTo>
                    <a:pt x="745736" y="558800"/>
                  </a:lnTo>
                  <a:lnTo>
                    <a:pt x="782259" y="584200"/>
                  </a:lnTo>
                  <a:lnTo>
                    <a:pt x="817803" y="622300"/>
                  </a:lnTo>
                  <a:lnTo>
                    <a:pt x="852336" y="647700"/>
                  </a:lnTo>
                  <a:lnTo>
                    <a:pt x="885829" y="673100"/>
                  </a:lnTo>
                  <a:lnTo>
                    <a:pt x="918248" y="711200"/>
                  </a:lnTo>
                  <a:lnTo>
                    <a:pt x="949563" y="736600"/>
                  </a:lnTo>
                  <a:lnTo>
                    <a:pt x="979742" y="774700"/>
                  </a:lnTo>
                  <a:lnTo>
                    <a:pt x="1008755" y="812800"/>
                  </a:lnTo>
                  <a:lnTo>
                    <a:pt x="1036570" y="838200"/>
                  </a:lnTo>
                  <a:lnTo>
                    <a:pt x="1063155" y="876300"/>
                  </a:lnTo>
                  <a:lnTo>
                    <a:pt x="1088479" y="914400"/>
                  </a:lnTo>
                  <a:lnTo>
                    <a:pt x="1112511" y="952500"/>
                  </a:lnTo>
                  <a:lnTo>
                    <a:pt x="1135220" y="990600"/>
                  </a:lnTo>
                  <a:lnTo>
                    <a:pt x="1114574" y="990600"/>
                  </a:lnTo>
                  <a:lnTo>
                    <a:pt x="862010" y="1130300"/>
                  </a:lnTo>
                  <a:close/>
                </a:path>
                <a:path w="1628139" h="3251200">
                  <a:moveTo>
                    <a:pt x="148049" y="673100"/>
                  </a:moveTo>
                  <a:lnTo>
                    <a:pt x="0" y="673100"/>
                  </a:lnTo>
                  <a:lnTo>
                    <a:pt x="0" y="660400"/>
                  </a:lnTo>
                  <a:lnTo>
                    <a:pt x="99074" y="660400"/>
                  </a:lnTo>
                  <a:lnTo>
                    <a:pt x="148049" y="673100"/>
                  </a:lnTo>
                  <a:close/>
                </a:path>
                <a:path w="1628139" h="3251200">
                  <a:moveTo>
                    <a:pt x="233244" y="2565400"/>
                  </a:moveTo>
                  <a:lnTo>
                    <a:pt x="139723" y="2565400"/>
                  </a:lnTo>
                  <a:lnTo>
                    <a:pt x="185291" y="2552700"/>
                  </a:lnTo>
                  <a:lnTo>
                    <a:pt x="230100" y="2552700"/>
                  </a:lnTo>
                  <a:lnTo>
                    <a:pt x="317215" y="2527300"/>
                  </a:lnTo>
                  <a:lnTo>
                    <a:pt x="359411" y="2501900"/>
                  </a:lnTo>
                  <a:lnTo>
                    <a:pt x="400628" y="2489200"/>
                  </a:lnTo>
                  <a:lnTo>
                    <a:pt x="440808" y="2463800"/>
                  </a:lnTo>
                  <a:lnTo>
                    <a:pt x="479899" y="2451100"/>
                  </a:lnTo>
                  <a:lnTo>
                    <a:pt x="517843" y="2425700"/>
                  </a:lnTo>
                  <a:lnTo>
                    <a:pt x="554587" y="2400300"/>
                  </a:lnTo>
                  <a:lnTo>
                    <a:pt x="590075" y="2374900"/>
                  </a:lnTo>
                  <a:lnTo>
                    <a:pt x="624252" y="2336800"/>
                  </a:lnTo>
                  <a:lnTo>
                    <a:pt x="657063" y="2311400"/>
                  </a:lnTo>
                  <a:lnTo>
                    <a:pt x="688454" y="2286000"/>
                  </a:lnTo>
                  <a:lnTo>
                    <a:pt x="718368" y="2247900"/>
                  </a:lnTo>
                  <a:lnTo>
                    <a:pt x="746752" y="2209800"/>
                  </a:lnTo>
                  <a:lnTo>
                    <a:pt x="773549" y="2171700"/>
                  </a:lnTo>
                  <a:lnTo>
                    <a:pt x="798705" y="2146300"/>
                  </a:lnTo>
                  <a:lnTo>
                    <a:pt x="822165" y="2108200"/>
                  </a:lnTo>
                  <a:lnTo>
                    <a:pt x="843874" y="2070100"/>
                  </a:lnTo>
                  <a:lnTo>
                    <a:pt x="863777" y="2019300"/>
                  </a:lnTo>
                  <a:lnTo>
                    <a:pt x="881818" y="1981200"/>
                  </a:lnTo>
                  <a:lnTo>
                    <a:pt x="897944" y="1943100"/>
                  </a:lnTo>
                  <a:lnTo>
                    <a:pt x="912097" y="1892300"/>
                  </a:lnTo>
                  <a:lnTo>
                    <a:pt x="924224" y="1854200"/>
                  </a:lnTo>
                  <a:lnTo>
                    <a:pt x="934270" y="1803400"/>
                  </a:lnTo>
                  <a:lnTo>
                    <a:pt x="942179" y="1765300"/>
                  </a:lnTo>
                  <a:lnTo>
                    <a:pt x="947897" y="1714500"/>
                  </a:lnTo>
                  <a:lnTo>
                    <a:pt x="951368" y="1663700"/>
                  </a:lnTo>
                  <a:lnTo>
                    <a:pt x="952537" y="1625600"/>
                  </a:lnTo>
                  <a:lnTo>
                    <a:pt x="951368" y="1574800"/>
                  </a:lnTo>
                  <a:lnTo>
                    <a:pt x="947897" y="1524000"/>
                  </a:lnTo>
                  <a:lnTo>
                    <a:pt x="942179" y="1485900"/>
                  </a:lnTo>
                  <a:lnTo>
                    <a:pt x="934270" y="1435100"/>
                  </a:lnTo>
                  <a:lnTo>
                    <a:pt x="924224" y="1397000"/>
                  </a:lnTo>
                  <a:lnTo>
                    <a:pt x="912097" y="1346200"/>
                  </a:lnTo>
                  <a:lnTo>
                    <a:pt x="897944" y="1308100"/>
                  </a:lnTo>
                  <a:lnTo>
                    <a:pt x="881818" y="1257300"/>
                  </a:lnTo>
                  <a:lnTo>
                    <a:pt x="863777" y="1219200"/>
                  </a:lnTo>
                  <a:lnTo>
                    <a:pt x="843874" y="1181100"/>
                  </a:lnTo>
                  <a:lnTo>
                    <a:pt x="822165" y="1143000"/>
                  </a:lnTo>
                  <a:lnTo>
                    <a:pt x="798705" y="1104900"/>
                  </a:lnTo>
                  <a:lnTo>
                    <a:pt x="773549" y="1066800"/>
                  </a:lnTo>
                  <a:lnTo>
                    <a:pt x="746752" y="1028700"/>
                  </a:lnTo>
                  <a:lnTo>
                    <a:pt x="718368" y="1003300"/>
                  </a:lnTo>
                  <a:lnTo>
                    <a:pt x="688454" y="965200"/>
                  </a:lnTo>
                  <a:lnTo>
                    <a:pt x="657063" y="927100"/>
                  </a:lnTo>
                  <a:lnTo>
                    <a:pt x="624252" y="901700"/>
                  </a:lnTo>
                  <a:lnTo>
                    <a:pt x="590075" y="876300"/>
                  </a:lnTo>
                  <a:lnTo>
                    <a:pt x="554587" y="850900"/>
                  </a:lnTo>
                  <a:lnTo>
                    <a:pt x="517843" y="825500"/>
                  </a:lnTo>
                  <a:lnTo>
                    <a:pt x="479899" y="800100"/>
                  </a:lnTo>
                  <a:lnTo>
                    <a:pt x="440808" y="774700"/>
                  </a:lnTo>
                  <a:lnTo>
                    <a:pt x="400628" y="762000"/>
                  </a:lnTo>
                  <a:lnTo>
                    <a:pt x="359411" y="736600"/>
                  </a:lnTo>
                  <a:lnTo>
                    <a:pt x="274092" y="711200"/>
                  </a:lnTo>
                  <a:lnTo>
                    <a:pt x="139723" y="673100"/>
                  </a:lnTo>
                  <a:lnTo>
                    <a:pt x="196233" y="673100"/>
                  </a:lnTo>
                  <a:lnTo>
                    <a:pt x="335401" y="711200"/>
                  </a:lnTo>
                  <a:lnTo>
                    <a:pt x="379782" y="736600"/>
                  </a:lnTo>
                  <a:lnTo>
                    <a:pt x="423054" y="749300"/>
                  </a:lnTo>
                  <a:lnTo>
                    <a:pt x="465152" y="774700"/>
                  </a:lnTo>
                  <a:lnTo>
                    <a:pt x="506013" y="800100"/>
                  </a:lnTo>
                  <a:lnTo>
                    <a:pt x="545572" y="825500"/>
                  </a:lnTo>
                  <a:lnTo>
                    <a:pt x="583766" y="850900"/>
                  </a:lnTo>
                  <a:lnTo>
                    <a:pt x="620531" y="889000"/>
                  </a:lnTo>
                  <a:lnTo>
                    <a:pt x="655804" y="914400"/>
                  </a:lnTo>
                  <a:lnTo>
                    <a:pt x="689520" y="952500"/>
                  </a:lnTo>
                  <a:lnTo>
                    <a:pt x="721616" y="977900"/>
                  </a:lnTo>
                  <a:lnTo>
                    <a:pt x="752028" y="1016000"/>
                  </a:lnTo>
                  <a:lnTo>
                    <a:pt x="780692" y="1054100"/>
                  </a:lnTo>
                  <a:lnTo>
                    <a:pt x="807545" y="1092200"/>
                  </a:lnTo>
                  <a:lnTo>
                    <a:pt x="832522" y="1130300"/>
                  </a:lnTo>
                  <a:lnTo>
                    <a:pt x="862010" y="1130300"/>
                  </a:lnTo>
                  <a:lnTo>
                    <a:pt x="839050" y="1143000"/>
                  </a:lnTo>
                  <a:lnTo>
                    <a:pt x="862139" y="1193800"/>
                  </a:lnTo>
                  <a:lnTo>
                    <a:pt x="883092" y="1231900"/>
                  </a:lnTo>
                  <a:lnTo>
                    <a:pt x="901841" y="1282700"/>
                  </a:lnTo>
                  <a:lnTo>
                    <a:pt x="918317" y="1320800"/>
                  </a:lnTo>
                  <a:lnTo>
                    <a:pt x="932448" y="1371600"/>
                  </a:lnTo>
                  <a:lnTo>
                    <a:pt x="944167" y="1422400"/>
                  </a:lnTo>
                  <a:lnTo>
                    <a:pt x="953402" y="1473200"/>
                  </a:lnTo>
                  <a:lnTo>
                    <a:pt x="960085" y="1524000"/>
                  </a:lnTo>
                  <a:lnTo>
                    <a:pt x="964146" y="1574800"/>
                  </a:lnTo>
                  <a:lnTo>
                    <a:pt x="965515" y="1625600"/>
                  </a:lnTo>
                  <a:lnTo>
                    <a:pt x="964330" y="1676400"/>
                  </a:lnTo>
                  <a:lnTo>
                    <a:pt x="960812" y="1714500"/>
                  </a:lnTo>
                  <a:lnTo>
                    <a:pt x="955016" y="1765300"/>
                  </a:lnTo>
                  <a:lnTo>
                    <a:pt x="946999" y="1816100"/>
                  </a:lnTo>
                  <a:lnTo>
                    <a:pt x="936817" y="1854200"/>
                  </a:lnTo>
                  <a:lnTo>
                    <a:pt x="924525" y="1905000"/>
                  </a:lnTo>
                  <a:lnTo>
                    <a:pt x="910178" y="1943100"/>
                  </a:lnTo>
                  <a:lnTo>
                    <a:pt x="893834" y="1993900"/>
                  </a:lnTo>
                  <a:lnTo>
                    <a:pt x="875547" y="2032000"/>
                  </a:lnTo>
                  <a:lnTo>
                    <a:pt x="855373" y="2070100"/>
                  </a:lnTo>
                  <a:lnTo>
                    <a:pt x="833369" y="2108200"/>
                  </a:lnTo>
                  <a:lnTo>
                    <a:pt x="809589" y="2146300"/>
                  </a:lnTo>
                  <a:lnTo>
                    <a:pt x="784090" y="2184400"/>
                  </a:lnTo>
                  <a:lnTo>
                    <a:pt x="756928" y="2222500"/>
                  </a:lnTo>
                  <a:lnTo>
                    <a:pt x="728158" y="2260600"/>
                  </a:lnTo>
                  <a:lnTo>
                    <a:pt x="697837" y="2286000"/>
                  </a:lnTo>
                  <a:lnTo>
                    <a:pt x="666019" y="2324100"/>
                  </a:lnTo>
                  <a:lnTo>
                    <a:pt x="632761" y="2349500"/>
                  </a:lnTo>
                  <a:lnTo>
                    <a:pt x="598119" y="2374900"/>
                  </a:lnTo>
                  <a:lnTo>
                    <a:pt x="562148" y="2413000"/>
                  </a:lnTo>
                  <a:lnTo>
                    <a:pt x="524904" y="2438400"/>
                  </a:lnTo>
                  <a:lnTo>
                    <a:pt x="486443" y="2451100"/>
                  </a:lnTo>
                  <a:lnTo>
                    <a:pt x="446821" y="2476500"/>
                  </a:lnTo>
                  <a:lnTo>
                    <a:pt x="406093" y="2501900"/>
                  </a:lnTo>
                  <a:lnTo>
                    <a:pt x="321545" y="2527300"/>
                  </a:lnTo>
                  <a:lnTo>
                    <a:pt x="277835" y="2552700"/>
                  </a:lnTo>
                  <a:lnTo>
                    <a:pt x="233244" y="2565400"/>
                  </a:lnTo>
                  <a:close/>
                </a:path>
                <a:path w="1628139" h="3251200">
                  <a:moveTo>
                    <a:pt x="196113" y="2908300"/>
                  </a:moveTo>
                  <a:lnTo>
                    <a:pt x="94741" y="2908300"/>
                  </a:lnTo>
                  <a:lnTo>
                    <a:pt x="141916" y="2895600"/>
                  </a:lnTo>
                  <a:lnTo>
                    <a:pt x="188587" y="2895600"/>
                  </a:lnTo>
                  <a:lnTo>
                    <a:pt x="280296" y="2870200"/>
                  </a:lnTo>
                  <a:lnTo>
                    <a:pt x="325271" y="2870200"/>
                  </a:lnTo>
                  <a:lnTo>
                    <a:pt x="413304" y="2844800"/>
                  </a:lnTo>
                  <a:lnTo>
                    <a:pt x="456300" y="2819400"/>
                  </a:lnTo>
                  <a:lnTo>
                    <a:pt x="498573" y="2806700"/>
                  </a:lnTo>
                  <a:lnTo>
                    <a:pt x="540093" y="2781300"/>
                  </a:lnTo>
                  <a:lnTo>
                    <a:pt x="580829" y="2768600"/>
                  </a:lnTo>
                  <a:lnTo>
                    <a:pt x="620748" y="2743200"/>
                  </a:lnTo>
                  <a:lnTo>
                    <a:pt x="659820" y="2717800"/>
                  </a:lnTo>
                  <a:lnTo>
                    <a:pt x="698013" y="2705100"/>
                  </a:lnTo>
                  <a:lnTo>
                    <a:pt x="735296" y="2679700"/>
                  </a:lnTo>
                  <a:lnTo>
                    <a:pt x="771638" y="2654300"/>
                  </a:lnTo>
                  <a:lnTo>
                    <a:pt x="807008" y="2616200"/>
                  </a:lnTo>
                  <a:lnTo>
                    <a:pt x="841374" y="2590800"/>
                  </a:lnTo>
                  <a:lnTo>
                    <a:pt x="874704" y="2565400"/>
                  </a:lnTo>
                  <a:lnTo>
                    <a:pt x="906969" y="2527300"/>
                  </a:lnTo>
                  <a:lnTo>
                    <a:pt x="938135" y="2501900"/>
                  </a:lnTo>
                  <a:lnTo>
                    <a:pt x="968173" y="2463800"/>
                  </a:lnTo>
                  <a:lnTo>
                    <a:pt x="997050" y="2425700"/>
                  </a:lnTo>
                  <a:lnTo>
                    <a:pt x="1024736" y="2400300"/>
                  </a:lnTo>
                  <a:lnTo>
                    <a:pt x="1051199" y="2362200"/>
                  </a:lnTo>
                  <a:lnTo>
                    <a:pt x="1076408" y="2324100"/>
                  </a:lnTo>
                  <a:lnTo>
                    <a:pt x="1100332" y="2286000"/>
                  </a:lnTo>
                  <a:lnTo>
                    <a:pt x="1122939" y="2247900"/>
                  </a:lnTo>
                  <a:lnTo>
                    <a:pt x="1144198" y="2209800"/>
                  </a:lnTo>
                  <a:lnTo>
                    <a:pt x="1164077" y="2159000"/>
                  </a:lnTo>
                  <a:lnTo>
                    <a:pt x="1182546" y="2120900"/>
                  </a:lnTo>
                  <a:lnTo>
                    <a:pt x="1199573" y="2082800"/>
                  </a:lnTo>
                  <a:lnTo>
                    <a:pt x="1215128" y="2032000"/>
                  </a:lnTo>
                  <a:lnTo>
                    <a:pt x="1229177" y="1993900"/>
                  </a:lnTo>
                  <a:lnTo>
                    <a:pt x="1241691" y="1943100"/>
                  </a:lnTo>
                  <a:lnTo>
                    <a:pt x="1252638" y="1905000"/>
                  </a:lnTo>
                  <a:lnTo>
                    <a:pt x="1261987" y="1854200"/>
                  </a:lnTo>
                  <a:lnTo>
                    <a:pt x="1269706" y="1816100"/>
                  </a:lnTo>
                  <a:lnTo>
                    <a:pt x="1275764" y="1765300"/>
                  </a:lnTo>
                  <a:lnTo>
                    <a:pt x="1280130" y="1714500"/>
                  </a:lnTo>
                  <a:lnTo>
                    <a:pt x="1282772" y="1676400"/>
                  </a:lnTo>
                  <a:lnTo>
                    <a:pt x="1283660" y="1625600"/>
                  </a:lnTo>
                  <a:lnTo>
                    <a:pt x="1282575" y="1574800"/>
                  </a:lnTo>
                  <a:lnTo>
                    <a:pt x="1279347" y="1511300"/>
                  </a:lnTo>
                  <a:lnTo>
                    <a:pt x="1274019" y="1460500"/>
                  </a:lnTo>
                  <a:lnTo>
                    <a:pt x="1266634" y="1409700"/>
                  </a:lnTo>
                  <a:lnTo>
                    <a:pt x="1257233" y="1358900"/>
                  </a:lnTo>
                  <a:lnTo>
                    <a:pt x="1245859" y="1308100"/>
                  </a:lnTo>
                  <a:lnTo>
                    <a:pt x="1232556" y="1257300"/>
                  </a:lnTo>
                  <a:lnTo>
                    <a:pt x="1217364" y="1219200"/>
                  </a:lnTo>
                  <a:lnTo>
                    <a:pt x="1200327" y="1168400"/>
                  </a:lnTo>
                  <a:lnTo>
                    <a:pt x="1181487" y="1117600"/>
                  </a:lnTo>
                  <a:lnTo>
                    <a:pt x="1160887" y="1079500"/>
                  </a:lnTo>
                  <a:lnTo>
                    <a:pt x="1138568" y="1028700"/>
                  </a:lnTo>
                  <a:lnTo>
                    <a:pt x="1114574" y="990600"/>
                  </a:lnTo>
                  <a:lnTo>
                    <a:pt x="1135220" y="990600"/>
                  </a:lnTo>
                  <a:lnTo>
                    <a:pt x="1156574" y="1041400"/>
                  </a:lnTo>
                  <a:lnTo>
                    <a:pt x="1176542" y="1079500"/>
                  </a:lnTo>
                  <a:lnTo>
                    <a:pt x="1195092" y="1117600"/>
                  </a:lnTo>
                  <a:lnTo>
                    <a:pt x="1212194" y="1155700"/>
                  </a:lnTo>
                  <a:lnTo>
                    <a:pt x="1227815" y="1206500"/>
                  </a:lnTo>
                  <a:lnTo>
                    <a:pt x="1241926" y="1244600"/>
                  </a:lnTo>
                  <a:lnTo>
                    <a:pt x="1254493" y="1295400"/>
                  </a:lnTo>
                  <a:lnTo>
                    <a:pt x="1265487" y="1333500"/>
                  </a:lnTo>
                  <a:lnTo>
                    <a:pt x="1274875" y="1384300"/>
                  </a:lnTo>
                  <a:lnTo>
                    <a:pt x="1282626" y="1435100"/>
                  </a:lnTo>
                  <a:lnTo>
                    <a:pt x="1288709" y="1473200"/>
                  </a:lnTo>
                  <a:lnTo>
                    <a:pt x="1293093" y="1524000"/>
                  </a:lnTo>
                  <a:lnTo>
                    <a:pt x="1295747" y="1574800"/>
                  </a:lnTo>
                  <a:lnTo>
                    <a:pt x="1296638" y="1625600"/>
                  </a:lnTo>
                  <a:lnTo>
                    <a:pt x="1295747" y="1676400"/>
                  </a:lnTo>
                  <a:lnTo>
                    <a:pt x="1293093" y="1714500"/>
                  </a:lnTo>
                  <a:lnTo>
                    <a:pt x="1288709" y="1765300"/>
                  </a:lnTo>
                  <a:lnTo>
                    <a:pt x="1282626" y="1816100"/>
                  </a:lnTo>
                  <a:lnTo>
                    <a:pt x="1274875" y="1854200"/>
                  </a:lnTo>
                  <a:lnTo>
                    <a:pt x="1265487" y="1905000"/>
                  </a:lnTo>
                  <a:lnTo>
                    <a:pt x="1254493" y="1955800"/>
                  </a:lnTo>
                  <a:lnTo>
                    <a:pt x="1241926" y="1993900"/>
                  </a:lnTo>
                  <a:lnTo>
                    <a:pt x="1227815" y="2044700"/>
                  </a:lnTo>
                  <a:lnTo>
                    <a:pt x="1212194" y="2082800"/>
                  </a:lnTo>
                  <a:lnTo>
                    <a:pt x="1195092" y="2120900"/>
                  </a:lnTo>
                  <a:lnTo>
                    <a:pt x="1176542" y="2171700"/>
                  </a:lnTo>
                  <a:lnTo>
                    <a:pt x="1156574" y="2209800"/>
                  </a:lnTo>
                  <a:lnTo>
                    <a:pt x="1135220" y="2247900"/>
                  </a:lnTo>
                  <a:lnTo>
                    <a:pt x="1112511" y="2286000"/>
                  </a:lnTo>
                  <a:lnTo>
                    <a:pt x="1088479" y="2324100"/>
                  </a:lnTo>
                  <a:lnTo>
                    <a:pt x="1063155" y="2362200"/>
                  </a:lnTo>
                  <a:lnTo>
                    <a:pt x="1036570" y="2400300"/>
                  </a:lnTo>
                  <a:lnTo>
                    <a:pt x="1008755" y="2438400"/>
                  </a:lnTo>
                  <a:lnTo>
                    <a:pt x="979742" y="2476500"/>
                  </a:lnTo>
                  <a:lnTo>
                    <a:pt x="949563" y="2501900"/>
                  </a:lnTo>
                  <a:lnTo>
                    <a:pt x="918248" y="2540000"/>
                  </a:lnTo>
                  <a:lnTo>
                    <a:pt x="885829" y="2565400"/>
                  </a:lnTo>
                  <a:lnTo>
                    <a:pt x="852336" y="2603500"/>
                  </a:lnTo>
                  <a:lnTo>
                    <a:pt x="817803" y="2628900"/>
                  </a:lnTo>
                  <a:lnTo>
                    <a:pt x="782259" y="2654300"/>
                  </a:lnTo>
                  <a:lnTo>
                    <a:pt x="745736" y="2679700"/>
                  </a:lnTo>
                  <a:lnTo>
                    <a:pt x="708266" y="2705100"/>
                  </a:lnTo>
                  <a:lnTo>
                    <a:pt x="669879" y="2730500"/>
                  </a:lnTo>
                  <a:lnTo>
                    <a:pt x="630608" y="2755900"/>
                  </a:lnTo>
                  <a:lnTo>
                    <a:pt x="590483" y="2781300"/>
                  </a:lnTo>
                  <a:lnTo>
                    <a:pt x="549535" y="2794000"/>
                  </a:lnTo>
                  <a:lnTo>
                    <a:pt x="507797" y="2819400"/>
                  </a:lnTo>
                  <a:lnTo>
                    <a:pt x="333560" y="2870200"/>
                  </a:lnTo>
                  <a:lnTo>
                    <a:pt x="196113" y="2908300"/>
                  </a:lnTo>
                  <a:close/>
                </a:path>
                <a:path w="1628139" h="3251200">
                  <a:moveTo>
                    <a:pt x="141638" y="2578100"/>
                  </a:moveTo>
                  <a:lnTo>
                    <a:pt x="46525" y="2578100"/>
                  </a:lnTo>
                  <a:lnTo>
                    <a:pt x="93449" y="2565400"/>
                  </a:lnTo>
                  <a:lnTo>
                    <a:pt x="187826" y="2565400"/>
                  </a:lnTo>
                  <a:lnTo>
                    <a:pt x="141638" y="2578100"/>
                  </a:lnTo>
                  <a:close/>
                </a:path>
                <a:path w="1628139" h="3251200">
                  <a:moveTo>
                    <a:pt x="47172" y="2590800"/>
                  </a:moveTo>
                  <a:lnTo>
                    <a:pt x="0" y="2590800"/>
                  </a:lnTo>
                  <a:lnTo>
                    <a:pt x="0" y="2578100"/>
                  </a:lnTo>
                  <a:lnTo>
                    <a:pt x="94734" y="2578100"/>
                  </a:lnTo>
                  <a:lnTo>
                    <a:pt x="47172" y="2590800"/>
                  </a:lnTo>
                  <a:close/>
                </a:path>
                <a:path w="1628139" h="3251200">
                  <a:moveTo>
                    <a:pt x="141817" y="3251200"/>
                  </a:moveTo>
                  <a:lnTo>
                    <a:pt x="0" y="3251200"/>
                  </a:lnTo>
                  <a:lnTo>
                    <a:pt x="0" y="2908300"/>
                  </a:lnTo>
                  <a:lnTo>
                    <a:pt x="149174" y="2908300"/>
                  </a:lnTo>
                  <a:lnTo>
                    <a:pt x="101727" y="2921000"/>
                  </a:lnTo>
                  <a:lnTo>
                    <a:pt x="5430" y="2921000"/>
                  </a:lnTo>
                  <a:lnTo>
                    <a:pt x="5430" y="3238500"/>
                  </a:lnTo>
                  <a:lnTo>
                    <a:pt x="188690" y="3238500"/>
                  </a:lnTo>
                  <a:lnTo>
                    <a:pt x="141817" y="3251200"/>
                  </a:lnTo>
                  <a:close/>
                </a:path>
              </a:pathLst>
            </a:custGeom>
            <a:solidFill>
              <a:srgbClr val="618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60494" y="2284310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492" y="0"/>
                  </a:moveTo>
                  <a:lnTo>
                    <a:pt x="69329" y="0"/>
                  </a:lnTo>
                  <a:lnTo>
                    <a:pt x="0" y="69405"/>
                  </a:lnTo>
                  <a:lnTo>
                    <a:pt x="0" y="130644"/>
                  </a:lnTo>
                  <a:lnTo>
                    <a:pt x="130492" y="0"/>
                  </a:lnTo>
                  <a:close/>
                </a:path>
                <a:path w="1186180" h="1187450">
                  <a:moveTo>
                    <a:pt x="394373" y="0"/>
                  </a:moveTo>
                  <a:lnTo>
                    <a:pt x="333209" y="0"/>
                  </a:lnTo>
                  <a:lnTo>
                    <a:pt x="0" y="333578"/>
                  </a:lnTo>
                  <a:lnTo>
                    <a:pt x="0" y="394804"/>
                  </a:lnTo>
                  <a:lnTo>
                    <a:pt x="394373" y="0"/>
                  </a:lnTo>
                  <a:close/>
                </a:path>
                <a:path w="1186180" h="1187450">
                  <a:moveTo>
                    <a:pt x="658215" y="0"/>
                  </a:moveTo>
                  <a:lnTo>
                    <a:pt x="597052" y="0"/>
                  </a:lnTo>
                  <a:lnTo>
                    <a:pt x="0" y="597700"/>
                  </a:lnTo>
                  <a:lnTo>
                    <a:pt x="0" y="658939"/>
                  </a:lnTo>
                  <a:lnTo>
                    <a:pt x="658215" y="0"/>
                  </a:lnTo>
                  <a:close/>
                </a:path>
                <a:path w="1186180" h="1187450">
                  <a:moveTo>
                    <a:pt x="922083" y="0"/>
                  </a:moveTo>
                  <a:lnTo>
                    <a:pt x="860907" y="0"/>
                  </a:lnTo>
                  <a:lnTo>
                    <a:pt x="0" y="861847"/>
                  </a:lnTo>
                  <a:lnTo>
                    <a:pt x="0" y="923074"/>
                  </a:lnTo>
                  <a:lnTo>
                    <a:pt x="922083" y="0"/>
                  </a:lnTo>
                  <a:close/>
                </a:path>
                <a:path w="1186180" h="1187450">
                  <a:moveTo>
                    <a:pt x="1185926" y="0"/>
                  </a:moveTo>
                  <a:lnTo>
                    <a:pt x="1124762" y="0"/>
                  </a:lnTo>
                  <a:lnTo>
                    <a:pt x="0" y="1125969"/>
                  </a:lnTo>
                  <a:lnTo>
                    <a:pt x="0" y="1187208"/>
                  </a:lnTo>
                  <a:lnTo>
                    <a:pt x="1185926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60494" y="2284310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62" y="0"/>
                  </a:moveTo>
                  <a:lnTo>
                    <a:pt x="161099" y="0"/>
                  </a:lnTo>
                  <a:lnTo>
                    <a:pt x="0" y="161277"/>
                  </a:lnTo>
                  <a:lnTo>
                    <a:pt x="0" y="222516"/>
                  </a:lnTo>
                  <a:lnTo>
                    <a:pt x="222262" y="0"/>
                  </a:lnTo>
                  <a:close/>
                </a:path>
                <a:path w="1278255" h="1279525">
                  <a:moveTo>
                    <a:pt x="486105" y="0"/>
                  </a:moveTo>
                  <a:lnTo>
                    <a:pt x="424929" y="0"/>
                  </a:lnTo>
                  <a:lnTo>
                    <a:pt x="0" y="425399"/>
                  </a:lnTo>
                  <a:lnTo>
                    <a:pt x="0" y="486638"/>
                  </a:lnTo>
                  <a:lnTo>
                    <a:pt x="486105" y="0"/>
                  </a:lnTo>
                  <a:close/>
                </a:path>
                <a:path w="1278255" h="1279525">
                  <a:moveTo>
                    <a:pt x="749973" y="0"/>
                  </a:moveTo>
                  <a:lnTo>
                    <a:pt x="688797" y="0"/>
                  </a:lnTo>
                  <a:lnTo>
                    <a:pt x="0" y="689546"/>
                  </a:lnTo>
                  <a:lnTo>
                    <a:pt x="0" y="750785"/>
                  </a:lnTo>
                  <a:lnTo>
                    <a:pt x="749973" y="0"/>
                  </a:lnTo>
                  <a:close/>
                </a:path>
                <a:path w="1278255" h="1279525">
                  <a:moveTo>
                    <a:pt x="1013815" y="0"/>
                  </a:moveTo>
                  <a:lnTo>
                    <a:pt x="952639" y="0"/>
                  </a:lnTo>
                  <a:lnTo>
                    <a:pt x="0" y="953668"/>
                  </a:lnTo>
                  <a:lnTo>
                    <a:pt x="0" y="1014907"/>
                  </a:lnTo>
                  <a:lnTo>
                    <a:pt x="1013815" y="0"/>
                  </a:lnTo>
                  <a:close/>
                </a:path>
                <a:path w="1278255" h="1279525">
                  <a:moveTo>
                    <a:pt x="1277670" y="0"/>
                  </a:moveTo>
                  <a:lnTo>
                    <a:pt x="1216507" y="0"/>
                  </a:lnTo>
                  <a:lnTo>
                    <a:pt x="0" y="1217815"/>
                  </a:lnTo>
                  <a:lnTo>
                    <a:pt x="0" y="1279055"/>
                  </a:lnTo>
                  <a:lnTo>
                    <a:pt x="1277670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60494" y="2284310"/>
              <a:ext cx="1428115" cy="1400175"/>
            </a:xfrm>
            <a:custGeom>
              <a:avLst/>
              <a:gdLst/>
              <a:ahLst/>
              <a:cxnLst/>
              <a:rect l="l" t="t" r="r" b="b"/>
              <a:pathLst>
                <a:path w="1428115" h="1400175">
                  <a:moveTo>
                    <a:pt x="1427492" y="1281239"/>
                  </a:moveTo>
                  <a:lnTo>
                    <a:pt x="1308798" y="1400060"/>
                  </a:lnTo>
                  <a:lnTo>
                    <a:pt x="1369974" y="1400060"/>
                  </a:lnTo>
                  <a:lnTo>
                    <a:pt x="1427492" y="1342478"/>
                  </a:lnTo>
                  <a:lnTo>
                    <a:pt x="1427492" y="1281239"/>
                  </a:lnTo>
                  <a:close/>
                </a:path>
                <a:path w="1428115" h="1400175">
                  <a:moveTo>
                    <a:pt x="1427492" y="1017092"/>
                  </a:moveTo>
                  <a:lnTo>
                    <a:pt x="1044943" y="1400060"/>
                  </a:lnTo>
                  <a:lnTo>
                    <a:pt x="1106106" y="1400060"/>
                  </a:lnTo>
                  <a:lnTo>
                    <a:pt x="1427492" y="1078331"/>
                  </a:lnTo>
                  <a:lnTo>
                    <a:pt x="1427492" y="1017092"/>
                  </a:lnTo>
                  <a:close/>
                </a:path>
                <a:path w="1428115" h="1400175">
                  <a:moveTo>
                    <a:pt x="1427492" y="752957"/>
                  </a:moveTo>
                  <a:lnTo>
                    <a:pt x="781075" y="1400060"/>
                  </a:lnTo>
                  <a:lnTo>
                    <a:pt x="842251" y="1400060"/>
                  </a:lnTo>
                  <a:lnTo>
                    <a:pt x="1427492" y="814197"/>
                  </a:lnTo>
                  <a:lnTo>
                    <a:pt x="1427492" y="752957"/>
                  </a:lnTo>
                  <a:close/>
                </a:path>
                <a:path w="1428115" h="1400175">
                  <a:moveTo>
                    <a:pt x="1427492" y="488835"/>
                  </a:moveTo>
                  <a:lnTo>
                    <a:pt x="517245" y="1400060"/>
                  </a:lnTo>
                  <a:lnTo>
                    <a:pt x="578408" y="1400060"/>
                  </a:lnTo>
                  <a:lnTo>
                    <a:pt x="1427492" y="550062"/>
                  </a:lnTo>
                  <a:lnTo>
                    <a:pt x="1427492" y="488835"/>
                  </a:lnTo>
                  <a:close/>
                </a:path>
                <a:path w="1428115" h="1400175">
                  <a:moveTo>
                    <a:pt x="1427492" y="224663"/>
                  </a:moveTo>
                  <a:lnTo>
                    <a:pt x="253365" y="1400060"/>
                  </a:lnTo>
                  <a:lnTo>
                    <a:pt x="314528" y="1400060"/>
                  </a:lnTo>
                  <a:lnTo>
                    <a:pt x="1427492" y="285902"/>
                  </a:lnTo>
                  <a:lnTo>
                    <a:pt x="1427492" y="224663"/>
                  </a:lnTo>
                  <a:close/>
                </a:path>
                <a:path w="1428115" h="1400175">
                  <a:moveTo>
                    <a:pt x="1427492" y="0"/>
                  </a:moveTo>
                  <a:lnTo>
                    <a:pt x="1388084" y="0"/>
                  </a:lnTo>
                  <a:lnTo>
                    <a:pt x="0" y="1389570"/>
                  </a:lnTo>
                  <a:lnTo>
                    <a:pt x="0" y="1400060"/>
                  </a:lnTo>
                  <a:lnTo>
                    <a:pt x="50685" y="1400060"/>
                  </a:lnTo>
                  <a:lnTo>
                    <a:pt x="1427492" y="21780"/>
                  </a:lnTo>
                  <a:lnTo>
                    <a:pt x="1427492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41762" y="2336697"/>
              <a:ext cx="1346835" cy="1348105"/>
            </a:xfrm>
            <a:custGeom>
              <a:avLst/>
              <a:gdLst/>
              <a:ahLst/>
              <a:cxnLst/>
              <a:rect l="l" t="t" r="r" b="b"/>
              <a:pathLst>
                <a:path w="1346834" h="1348104">
                  <a:moveTo>
                    <a:pt x="1346225" y="1320685"/>
                  </a:moveTo>
                  <a:lnTo>
                    <a:pt x="1319276" y="1347673"/>
                  </a:lnTo>
                  <a:lnTo>
                    <a:pt x="1346225" y="1347673"/>
                  </a:lnTo>
                  <a:lnTo>
                    <a:pt x="1346225" y="1320685"/>
                  </a:lnTo>
                  <a:close/>
                </a:path>
                <a:path w="1346834" h="1348104">
                  <a:moveTo>
                    <a:pt x="1346225" y="1056538"/>
                  </a:moveTo>
                  <a:lnTo>
                    <a:pt x="1055408" y="1347673"/>
                  </a:lnTo>
                  <a:lnTo>
                    <a:pt x="1116571" y="1347673"/>
                  </a:lnTo>
                  <a:lnTo>
                    <a:pt x="1346225" y="1117777"/>
                  </a:lnTo>
                  <a:lnTo>
                    <a:pt x="1346225" y="1056538"/>
                  </a:lnTo>
                  <a:close/>
                </a:path>
                <a:path w="1346834" h="1348104">
                  <a:moveTo>
                    <a:pt x="1346225" y="792416"/>
                  </a:moveTo>
                  <a:lnTo>
                    <a:pt x="791565" y="1347673"/>
                  </a:lnTo>
                  <a:lnTo>
                    <a:pt x="852741" y="1347673"/>
                  </a:lnTo>
                  <a:lnTo>
                    <a:pt x="1346225" y="853655"/>
                  </a:lnTo>
                  <a:lnTo>
                    <a:pt x="1346225" y="792416"/>
                  </a:lnTo>
                  <a:close/>
                </a:path>
                <a:path w="1346834" h="1348104">
                  <a:moveTo>
                    <a:pt x="1346225" y="528269"/>
                  </a:moveTo>
                  <a:lnTo>
                    <a:pt x="527697" y="1347673"/>
                  </a:lnTo>
                  <a:lnTo>
                    <a:pt x="588873" y="1347673"/>
                  </a:lnTo>
                  <a:lnTo>
                    <a:pt x="1346225" y="589508"/>
                  </a:lnTo>
                  <a:lnTo>
                    <a:pt x="1346225" y="528269"/>
                  </a:lnTo>
                  <a:close/>
                </a:path>
                <a:path w="1346834" h="1348104">
                  <a:moveTo>
                    <a:pt x="1346225" y="264121"/>
                  </a:moveTo>
                  <a:lnTo>
                    <a:pt x="263842" y="1347673"/>
                  </a:lnTo>
                  <a:lnTo>
                    <a:pt x="325018" y="1347673"/>
                  </a:lnTo>
                  <a:lnTo>
                    <a:pt x="1346225" y="325361"/>
                  </a:lnTo>
                  <a:lnTo>
                    <a:pt x="1346225" y="264121"/>
                  </a:lnTo>
                  <a:close/>
                </a:path>
                <a:path w="1346834" h="1348104">
                  <a:moveTo>
                    <a:pt x="1346225" y="0"/>
                  </a:moveTo>
                  <a:lnTo>
                    <a:pt x="0" y="1347673"/>
                  </a:lnTo>
                  <a:lnTo>
                    <a:pt x="61175" y="1347673"/>
                  </a:lnTo>
                  <a:lnTo>
                    <a:pt x="1346225" y="61239"/>
                  </a:lnTo>
                  <a:lnTo>
                    <a:pt x="1346225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32989" y="887005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505" y="0"/>
                  </a:moveTo>
                  <a:lnTo>
                    <a:pt x="69329" y="0"/>
                  </a:lnTo>
                  <a:lnTo>
                    <a:pt x="0" y="69392"/>
                  </a:lnTo>
                  <a:lnTo>
                    <a:pt x="0" y="130632"/>
                  </a:lnTo>
                  <a:lnTo>
                    <a:pt x="130505" y="0"/>
                  </a:lnTo>
                  <a:close/>
                </a:path>
                <a:path w="1186180" h="1187450">
                  <a:moveTo>
                    <a:pt x="394385" y="0"/>
                  </a:moveTo>
                  <a:lnTo>
                    <a:pt x="333209" y="0"/>
                  </a:lnTo>
                  <a:lnTo>
                    <a:pt x="0" y="333565"/>
                  </a:lnTo>
                  <a:lnTo>
                    <a:pt x="0" y="394804"/>
                  </a:lnTo>
                  <a:lnTo>
                    <a:pt x="394385" y="0"/>
                  </a:lnTo>
                  <a:close/>
                </a:path>
                <a:path w="1186180" h="1187450">
                  <a:moveTo>
                    <a:pt x="658228" y="0"/>
                  </a:moveTo>
                  <a:lnTo>
                    <a:pt x="597052" y="0"/>
                  </a:lnTo>
                  <a:lnTo>
                    <a:pt x="0" y="597687"/>
                  </a:lnTo>
                  <a:lnTo>
                    <a:pt x="0" y="658926"/>
                  </a:lnTo>
                  <a:lnTo>
                    <a:pt x="658228" y="0"/>
                  </a:lnTo>
                  <a:close/>
                </a:path>
                <a:path w="1186180" h="1187450">
                  <a:moveTo>
                    <a:pt x="922083" y="0"/>
                  </a:moveTo>
                  <a:lnTo>
                    <a:pt x="860907" y="0"/>
                  </a:lnTo>
                  <a:lnTo>
                    <a:pt x="0" y="861834"/>
                  </a:lnTo>
                  <a:lnTo>
                    <a:pt x="0" y="923074"/>
                  </a:lnTo>
                  <a:lnTo>
                    <a:pt x="922083" y="0"/>
                  </a:lnTo>
                  <a:close/>
                </a:path>
                <a:path w="1186180" h="1187450">
                  <a:moveTo>
                    <a:pt x="1185926" y="0"/>
                  </a:moveTo>
                  <a:lnTo>
                    <a:pt x="1124762" y="0"/>
                  </a:lnTo>
                  <a:lnTo>
                    <a:pt x="0" y="1125969"/>
                  </a:lnTo>
                  <a:lnTo>
                    <a:pt x="0" y="1187196"/>
                  </a:lnTo>
                  <a:lnTo>
                    <a:pt x="1185926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32989" y="887005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75" y="0"/>
                  </a:moveTo>
                  <a:lnTo>
                    <a:pt x="161099" y="0"/>
                  </a:lnTo>
                  <a:lnTo>
                    <a:pt x="0" y="161264"/>
                  </a:lnTo>
                  <a:lnTo>
                    <a:pt x="0" y="222504"/>
                  </a:lnTo>
                  <a:lnTo>
                    <a:pt x="222275" y="0"/>
                  </a:lnTo>
                  <a:close/>
                </a:path>
                <a:path w="1278255" h="1279525">
                  <a:moveTo>
                    <a:pt x="486105" y="0"/>
                  </a:moveTo>
                  <a:lnTo>
                    <a:pt x="424942" y="0"/>
                  </a:lnTo>
                  <a:lnTo>
                    <a:pt x="0" y="425386"/>
                  </a:lnTo>
                  <a:lnTo>
                    <a:pt x="0" y="486625"/>
                  </a:lnTo>
                  <a:lnTo>
                    <a:pt x="486105" y="0"/>
                  </a:lnTo>
                  <a:close/>
                </a:path>
                <a:path w="1278255" h="1279525">
                  <a:moveTo>
                    <a:pt x="749973" y="0"/>
                  </a:moveTo>
                  <a:lnTo>
                    <a:pt x="688809" y="0"/>
                  </a:lnTo>
                  <a:lnTo>
                    <a:pt x="0" y="689546"/>
                  </a:lnTo>
                  <a:lnTo>
                    <a:pt x="0" y="750773"/>
                  </a:lnTo>
                  <a:lnTo>
                    <a:pt x="749973" y="0"/>
                  </a:lnTo>
                  <a:close/>
                </a:path>
                <a:path w="1278255" h="1279525">
                  <a:moveTo>
                    <a:pt x="1013815" y="0"/>
                  </a:moveTo>
                  <a:lnTo>
                    <a:pt x="952639" y="0"/>
                  </a:lnTo>
                  <a:lnTo>
                    <a:pt x="0" y="953668"/>
                  </a:lnTo>
                  <a:lnTo>
                    <a:pt x="0" y="1014895"/>
                  </a:lnTo>
                  <a:lnTo>
                    <a:pt x="1013815" y="0"/>
                  </a:lnTo>
                  <a:close/>
                </a:path>
                <a:path w="1278255" h="1279525">
                  <a:moveTo>
                    <a:pt x="1277670" y="0"/>
                  </a:moveTo>
                  <a:lnTo>
                    <a:pt x="1216507" y="0"/>
                  </a:lnTo>
                  <a:lnTo>
                    <a:pt x="0" y="1217803"/>
                  </a:lnTo>
                  <a:lnTo>
                    <a:pt x="0" y="1279042"/>
                  </a:lnTo>
                  <a:lnTo>
                    <a:pt x="1277670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32989" y="887005"/>
              <a:ext cx="1428750" cy="1400175"/>
            </a:xfrm>
            <a:custGeom>
              <a:avLst/>
              <a:gdLst/>
              <a:ahLst/>
              <a:cxnLst/>
              <a:rect l="l" t="t" r="r" b="b"/>
              <a:pathLst>
                <a:path w="1428750" h="1400175">
                  <a:moveTo>
                    <a:pt x="1428750" y="1279982"/>
                  </a:moveTo>
                  <a:lnTo>
                    <a:pt x="1308798" y="1400060"/>
                  </a:lnTo>
                  <a:lnTo>
                    <a:pt x="1369974" y="1400060"/>
                  </a:lnTo>
                  <a:lnTo>
                    <a:pt x="1428750" y="1341221"/>
                  </a:lnTo>
                  <a:lnTo>
                    <a:pt x="1428750" y="1279982"/>
                  </a:lnTo>
                  <a:close/>
                </a:path>
                <a:path w="1428750" h="1400175">
                  <a:moveTo>
                    <a:pt x="1428750" y="1015847"/>
                  </a:moveTo>
                  <a:lnTo>
                    <a:pt x="1044943" y="1400060"/>
                  </a:lnTo>
                  <a:lnTo>
                    <a:pt x="1106106" y="1400060"/>
                  </a:lnTo>
                  <a:lnTo>
                    <a:pt x="1428750" y="1077074"/>
                  </a:lnTo>
                  <a:lnTo>
                    <a:pt x="1428750" y="1015847"/>
                  </a:lnTo>
                  <a:close/>
                </a:path>
                <a:path w="1428750" h="1400175">
                  <a:moveTo>
                    <a:pt x="1428750" y="751700"/>
                  </a:moveTo>
                  <a:lnTo>
                    <a:pt x="781088" y="1400060"/>
                  </a:lnTo>
                  <a:lnTo>
                    <a:pt x="842251" y="1400060"/>
                  </a:lnTo>
                  <a:lnTo>
                    <a:pt x="1428750" y="812939"/>
                  </a:lnTo>
                  <a:lnTo>
                    <a:pt x="1428750" y="751700"/>
                  </a:lnTo>
                  <a:close/>
                </a:path>
                <a:path w="1428750" h="1400175">
                  <a:moveTo>
                    <a:pt x="1428750" y="487578"/>
                  </a:moveTo>
                  <a:lnTo>
                    <a:pt x="517245" y="1400060"/>
                  </a:lnTo>
                  <a:lnTo>
                    <a:pt x="578421" y="1400060"/>
                  </a:lnTo>
                  <a:lnTo>
                    <a:pt x="1428750" y="548817"/>
                  </a:lnTo>
                  <a:lnTo>
                    <a:pt x="1428750" y="487578"/>
                  </a:lnTo>
                  <a:close/>
                </a:path>
                <a:path w="1428750" h="1400175">
                  <a:moveTo>
                    <a:pt x="1428750" y="223418"/>
                  </a:moveTo>
                  <a:lnTo>
                    <a:pt x="253365" y="1400060"/>
                  </a:lnTo>
                  <a:lnTo>
                    <a:pt x="314540" y="1400060"/>
                  </a:lnTo>
                  <a:lnTo>
                    <a:pt x="1428750" y="284645"/>
                  </a:lnTo>
                  <a:lnTo>
                    <a:pt x="1428750" y="223418"/>
                  </a:lnTo>
                  <a:close/>
                </a:path>
                <a:path w="1428750" h="1400175">
                  <a:moveTo>
                    <a:pt x="1428750" y="0"/>
                  </a:moveTo>
                  <a:lnTo>
                    <a:pt x="1388084" y="0"/>
                  </a:lnTo>
                  <a:lnTo>
                    <a:pt x="0" y="1389570"/>
                  </a:lnTo>
                  <a:lnTo>
                    <a:pt x="0" y="1400060"/>
                  </a:lnTo>
                  <a:lnTo>
                    <a:pt x="50685" y="1400060"/>
                  </a:lnTo>
                  <a:lnTo>
                    <a:pt x="1428750" y="20523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14257" y="938148"/>
              <a:ext cx="1348105" cy="1349375"/>
            </a:xfrm>
            <a:custGeom>
              <a:avLst/>
              <a:gdLst/>
              <a:ahLst/>
              <a:cxnLst/>
              <a:rect l="l" t="t" r="r" b="b"/>
              <a:pathLst>
                <a:path w="1348105" h="1349375">
                  <a:moveTo>
                    <a:pt x="1347482" y="1320685"/>
                  </a:moveTo>
                  <a:lnTo>
                    <a:pt x="1319276" y="1348917"/>
                  </a:lnTo>
                  <a:lnTo>
                    <a:pt x="1347482" y="1348917"/>
                  </a:lnTo>
                  <a:lnTo>
                    <a:pt x="1347482" y="1320685"/>
                  </a:lnTo>
                  <a:close/>
                </a:path>
                <a:path w="1348105" h="1349375">
                  <a:moveTo>
                    <a:pt x="1347482" y="1056525"/>
                  </a:moveTo>
                  <a:lnTo>
                    <a:pt x="1055408" y="1348917"/>
                  </a:lnTo>
                  <a:lnTo>
                    <a:pt x="1116584" y="1348917"/>
                  </a:lnTo>
                  <a:lnTo>
                    <a:pt x="1347482" y="1117765"/>
                  </a:lnTo>
                  <a:lnTo>
                    <a:pt x="1347482" y="1056525"/>
                  </a:lnTo>
                  <a:close/>
                </a:path>
                <a:path w="1348105" h="1349375">
                  <a:moveTo>
                    <a:pt x="1347482" y="792403"/>
                  </a:moveTo>
                  <a:lnTo>
                    <a:pt x="791565" y="1348917"/>
                  </a:lnTo>
                  <a:lnTo>
                    <a:pt x="852741" y="1348917"/>
                  </a:lnTo>
                  <a:lnTo>
                    <a:pt x="1347482" y="853643"/>
                  </a:lnTo>
                  <a:lnTo>
                    <a:pt x="1347482" y="792403"/>
                  </a:lnTo>
                  <a:close/>
                </a:path>
                <a:path w="1348105" h="1349375">
                  <a:moveTo>
                    <a:pt x="1347482" y="528256"/>
                  </a:moveTo>
                  <a:lnTo>
                    <a:pt x="527710" y="1348917"/>
                  </a:lnTo>
                  <a:lnTo>
                    <a:pt x="588873" y="1348917"/>
                  </a:lnTo>
                  <a:lnTo>
                    <a:pt x="1347482" y="589495"/>
                  </a:lnTo>
                  <a:lnTo>
                    <a:pt x="1347482" y="528256"/>
                  </a:lnTo>
                  <a:close/>
                </a:path>
                <a:path w="1348105" h="1349375">
                  <a:moveTo>
                    <a:pt x="1347482" y="264109"/>
                  </a:moveTo>
                  <a:lnTo>
                    <a:pt x="263842" y="1348917"/>
                  </a:lnTo>
                  <a:lnTo>
                    <a:pt x="325018" y="1348917"/>
                  </a:lnTo>
                  <a:lnTo>
                    <a:pt x="1347482" y="325348"/>
                  </a:lnTo>
                  <a:lnTo>
                    <a:pt x="1347482" y="264109"/>
                  </a:lnTo>
                  <a:close/>
                </a:path>
                <a:path w="1348105" h="1349375">
                  <a:moveTo>
                    <a:pt x="1347482" y="0"/>
                  </a:moveTo>
                  <a:lnTo>
                    <a:pt x="0" y="1348917"/>
                  </a:lnTo>
                  <a:lnTo>
                    <a:pt x="61175" y="1348917"/>
                  </a:lnTo>
                  <a:lnTo>
                    <a:pt x="1347482" y="61226"/>
                  </a:lnTo>
                  <a:lnTo>
                    <a:pt x="1347482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773166" y="1707429"/>
            <a:ext cx="6552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105" dirty="0"/>
              <a:t>Kesimpulan</a:t>
            </a:r>
            <a:endParaRPr sz="6000" dirty="0"/>
          </a:p>
        </p:txBody>
      </p:sp>
      <p:sp>
        <p:nvSpPr>
          <p:cNvPr id="20" name="object 20"/>
          <p:cNvSpPr txBox="1"/>
          <p:nvPr/>
        </p:nvSpPr>
        <p:spPr>
          <a:xfrm>
            <a:off x="1258925" y="144736"/>
            <a:ext cx="6229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solidFill>
                  <a:srgbClr val="6181A7"/>
                </a:solidFill>
                <a:latin typeface="Lucida Sans Unicode"/>
                <a:cs typeface="Lucida Sans Unicode"/>
              </a:rPr>
              <a:t>UNIVERSITAS</a:t>
            </a:r>
            <a:r>
              <a:rPr sz="2500" spc="10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6181A7"/>
                </a:solidFill>
                <a:latin typeface="Lucida Sans Unicode"/>
                <a:cs typeface="Lucida Sans Unicode"/>
              </a:rPr>
              <a:t>DJENDRAL</a:t>
            </a:r>
            <a:r>
              <a:rPr sz="2500" spc="15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rgbClr val="6181A7"/>
                </a:solidFill>
                <a:latin typeface="Lucida Sans Unicode"/>
                <a:cs typeface="Lucida Sans Unicode"/>
              </a:rPr>
              <a:t>ACHMAD</a:t>
            </a:r>
            <a:r>
              <a:rPr sz="2500" spc="10" dirty="0">
                <a:solidFill>
                  <a:srgbClr val="6181A7"/>
                </a:solidFill>
                <a:latin typeface="Lucida Sans Unicode"/>
                <a:cs typeface="Lucida Sans Unicode"/>
              </a:rPr>
              <a:t> </a:t>
            </a:r>
            <a:r>
              <a:rPr sz="2500" spc="5" dirty="0">
                <a:solidFill>
                  <a:srgbClr val="6181A7"/>
                </a:solidFill>
                <a:latin typeface="Lucida Sans Unicode"/>
                <a:cs typeface="Lucida Sans Unicode"/>
              </a:rPr>
              <a:t>YANI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66419" y="455189"/>
            <a:ext cx="391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6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500" b="1" spc="-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5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5197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T</a:t>
            </a:r>
            <a:r>
              <a:rPr spc="-550" dirty="0"/>
              <a:t>e</a:t>
            </a:r>
            <a:r>
              <a:rPr spc="-690" dirty="0"/>
              <a:t>r</a:t>
            </a:r>
            <a:r>
              <a:rPr spc="-360" dirty="0"/>
              <a:t>i</a:t>
            </a:r>
            <a:r>
              <a:rPr spc="-940" dirty="0"/>
              <a:t>m</a:t>
            </a:r>
            <a:r>
              <a:rPr spc="-670" dirty="0"/>
              <a:t>a</a:t>
            </a:r>
            <a:r>
              <a:rPr spc="-465" dirty="0"/>
              <a:t> </a:t>
            </a:r>
            <a:r>
              <a:rPr spc="-640" dirty="0"/>
              <a:t>K</a:t>
            </a:r>
            <a:r>
              <a:rPr spc="-675" dirty="0"/>
              <a:t>a</a:t>
            </a:r>
            <a:r>
              <a:rPr spc="-15" dirty="0"/>
              <a:t>s</a:t>
            </a:r>
            <a:r>
              <a:rPr spc="-360" dirty="0"/>
              <a:t>i</a:t>
            </a:r>
            <a:r>
              <a:rPr spc="-835" dirty="0"/>
              <a:t>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3495" y="503458"/>
            <a:ext cx="17705070" cy="8924290"/>
            <a:chOff x="583495" y="503458"/>
            <a:chExt cx="17705070" cy="8924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22345" y="503458"/>
              <a:ext cx="3665655" cy="3949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66162" y="8027301"/>
              <a:ext cx="1880235" cy="1400175"/>
            </a:xfrm>
            <a:custGeom>
              <a:avLst/>
              <a:gdLst/>
              <a:ahLst/>
              <a:cxnLst/>
              <a:rect l="l" t="t" r="r" b="b"/>
              <a:pathLst>
                <a:path w="1880235" h="1400175">
                  <a:moveTo>
                    <a:pt x="33045" y="0"/>
                  </a:moveTo>
                  <a:lnTo>
                    <a:pt x="0" y="0"/>
                  </a:lnTo>
                  <a:lnTo>
                    <a:pt x="0" y="33083"/>
                  </a:lnTo>
                  <a:lnTo>
                    <a:pt x="33045" y="0"/>
                  </a:lnTo>
                  <a:close/>
                </a:path>
                <a:path w="1880235" h="1400175">
                  <a:moveTo>
                    <a:pt x="296887" y="0"/>
                  </a:moveTo>
                  <a:lnTo>
                    <a:pt x="235724" y="0"/>
                  </a:lnTo>
                  <a:lnTo>
                    <a:pt x="0" y="235978"/>
                  </a:lnTo>
                  <a:lnTo>
                    <a:pt x="0" y="297205"/>
                  </a:lnTo>
                  <a:lnTo>
                    <a:pt x="296887" y="0"/>
                  </a:lnTo>
                  <a:close/>
                </a:path>
                <a:path w="1880235" h="1400175">
                  <a:moveTo>
                    <a:pt x="560755" y="0"/>
                  </a:moveTo>
                  <a:lnTo>
                    <a:pt x="499592" y="0"/>
                  </a:lnTo>
                  <a:lnTo>
                    <a:pt x="0" y="500126"/>
                  </a:lnTo>
                  <a:lnTo>
                    <a:pt x="0" y="561365"/>
                  </a:lnTo>
                  <a:lnTo>
                    <a:pt x="560755" y="0"/>
                  </a:lnTo>
                  <a:close/>
                </a:path>
                <a:path w="1880235" h="1400175">
                  <a:moveTo>
                    <a:pt x="824636" y="0"/>
                  </a:moveTo>
                  <a:lnTo>
                    <a:pt x="763473" y="0"/>
                  </a:lnTo>
                  <a:lnTo>
                    <a:pt x="0" y="764286"/>
                  </a:lnTo>
                  <a:lnTo>
                    <a:pt x="0" y="825525"/>
                  </a:lnTo>
                  <a:lnTo>
                    <a:pt x="824636" y="0"/>
                  </a:lnTo>
                  <a:close/>
                </a:path>
                <a:path w="1880235" h="1400175">
                  <a:moveTo>
                    <a:pt x="1088491" y="0"/>
                  </a:moveTo>
                  <a:lnTo>
                    <a:pt x="1027315" y="0"/>
                  </a:lnTo>
                  <a:lnTo>
                    <a:pt x="0" y="1028420"/>
                  </a:lnTo>
                  <a:lnTo>
                    <a:pt x="0" y="1089660"/>
                  </a:lnTo>
                  <a:lnTo>
                    <a:pt x="1088491" y="0"/>
                  </a:lnTo>
                  <a:close/>
                </a:path>
                <a:path w="1880235" h="1400175">
                  <a:moveTo>
                    <a:pt x="1352346" y="0"/>
                  </a:moveTo>
                  <a:lnTo>
                    <a:pt x="1291170" y="0"/>
                  </a:lnTo>
                  <a:lnTo>
                    <a:pt x="0" y="1292567"/>
                  </a:lnTo>
                  <a:lnTo>
                    <a:pt x="0" y="1353807"/>
                  </a:lnTo>
                  <a:lnTo>
                    <a:pt x="1352346" y="0"/>
                  </a:lnTo>
                  <a:close/>
                </a:path>
                <a:path w="1880235" h="1400175">
                  <a:moveTo>
                    <a:pt x="1616189" y="0"/>
                  </a:moveTo>
                  <a:lnTo>
                    <a:pt x="1555013" y="0"/>
                  </a:lnTo>
                  <a:lnTo>
                    <a:pt x="156451" y="1400073"/>
                  </a:lnTo>
                  <a:lnTo>
                    <a:pt x="217627" y="1400073"/>
                  </a:lnTo>
                  <a:lnTo>
                    <a:pt x="1616189" y="0"/>
                  </a:lnTo>
                  <a:close/>
                </a:path>
                <a:path w="1880235" h="1400175">
                  <a:moveTo>
                    <a:pt x="1880044" y="0"/>
                  </a:moveTo>
                  <a:lnTo>
                    <a:pt x="1818881" y="0"/>
                  </a:lnTo>
                  <a:lnTo>
                    <a:pt x="420319" y="1400073"/>
                  </a:lnTo>
                  <a:lnTo>
                    <a:pt x="481482" y="1400073"/>
                  </a:lnTo>
                  <a:lnTo>
                    <a:pt x="1880044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6162" y="8027301"/>
              <a:ext cx="1972310" cy="1400175"/>
            </a:xfrm>
            <a:custGeom>
              <a:avLst/>
              <a:gdLst/>
              <a:ahLst/>
              <a:cxnLst/>
              <a:rect l="l" t="t" r="r" b="b"/>
              <a:pathLst>
                <a:path w="1972310" h="1400175">
                  <a:moveTo>
                    <a:pt x="124790" y="0"/>
                  </a:moveTo>
                  <a:lnTo>
                    <a:pt x="63627" y="0"/>
                  </a:lnTo>
                  <a:lnTo>
                    <a:pt x="0" y="63690"/>
                  </a:lnTo>
                  <a:lnTo>
                    <a:pt x="0" y="124929"/>
                  </a:lnTo>
                  <a:lnTo>
                    <a:pt x="124790" y="0"/>
                  </a:lnTo>
                  <a:close/>
                </a:path>
                <a:path w="1972310" h="1400175">
                  <a:moveTo>
                    <a:pt x="388658" y="0"/>
                  </a:moveTo>
                  <a:lnTo>
                    <a:pt x="327494" y="0"/>
                  </a:lnTo>
                  <a:lnTo>
                    <a:pt x="0" y="327837"/>
                  </a:lnTo>
                  <a:lnTo>
                    <a:pt x="0" y="389077"/>
                  </a:lnTo>
                  <a:lnTo>
                    <a:pt x="388658" y="0"/>
                  </a:lnTo>
                  <a:close/>
                </a:path>
                <a:path w="1972310" h="1400175">
                  <a:moveTo>
                    <a:pt x="652513" y="0"/>
                  </a:moveTo>
                  <a:lnTo>
                    <a:pt x="591337" y="0"/>
                  </a:lnTo>
                  <a:lnTo>
                    <a:pt x="0" y="591985"/>
                  </a:lnTo>
                  <a:lnTo>
                    <a:pt x="0" y="653211"/>
                  </a:lnTo>
                  <a:lnTo>
                    <a:pt x="652513" y="0"/>
                  </a:lnTo>
                  <a:close/>
                </a:path>
                <a:path w="1972310" h="1400175">
                  <a:moveTo>
                    <a:pt x="916355" y="0"/>
                  </a:moveTo>
                  <a:lnTo>
                    <a:pt x="855179" y="0"/>
                  </a:lnTo>
                  <a:lnTo>
                    <a:pt x="0" y="856094"/>
                  </a:lnTo>
                  <a:lnTo>
                    <a:pt x="0" y="917333"/>
                  </a:lnTo>
                  <a:lnTo>
                    <a:pt x="916355" y="0"/>
                  </a:lnTo>
                  <a:close/>
                </a:path>
                <a:path w="1972310" h="1400175">
                  <a:moveTo>
                    <a:pt x="1180211" y="0"/>
                  </a:moveTo>
                  <a:lnTo>
                    <a:pt x="1119047" y="0"/>
                  </a:lnTo>
                  <a:lnTo>
                    <a:pt x="0" y="1120241"/>
                  </a:lnTo>
                  <a:lnTo>
                    <a:pt x="0" y="1181481"/>
                  </a:lnTo>
                  <a:lnTo>
                    <a:pt x="1180211" y="0"/>
                  </a:lnTo>
                  <a:close/>
                </a:path>
                <a:path w="1972310" h="1400175">
                  <a:moveTo>
                    <a:pt x="1444078" y="0"/>
                  </a:moveTo>
                  <a:lnTo>
                    <a:pt x="1382903" y="0"/>
                  </a:lnTo>
                  <a:lnTo>
                    <a:pt x="0" y="1384388"/>
                  </a:lnTo>
                  <a:lnTo>
                    <a:pt x="0" y="1400073"/>
                  </a:lnTo>
                  <a:lnTo>
                    <a:pt x="45516" y="1400073"/>
                  </a:lnTo>
                  <a:lnTo>
                    <a:pt x="1444078" y="0"/>
                  </a:lnTo>
                  <a:close/>
                </a:path>
                <a:path w="1972310" h="1400175">
                  <a:moveTo>
                    <a:pt x="1707959" y="0"/>
                  </a:moveTo>
                  <a:lnTo>
                    <a:pt x="1646783" y="0"/>
                  </a:lnTo>
                  <a:lnTo>
                    <a:pt x="248221" y="1400073"/>
                  </a:lnTo>
                  <a:lnTo>
                    <a:pt x="309397" y="1400073"/>
                  </a:lnTo>
                  <a:lnTo>
                    <a:pt x="1707959" y="0"/>
                  </a:lnTo>
                  <a:close/>
                </a:path>
                <a:path w="1972310" h="1400175">
                  <a:moveTo>
                    <a:pt x="1971802" y="0"/>
                  </a:moveTo>
                  <a:lnTo>
                    <a:pt x="1910626" y="0"/>
                  </a:lnTo>
                  <a:lnTo>
                    <a:pt x="512064" y="1400073"/>
                  </a:lnTo>
                  <a:lnTo>
                    <a:pt x="573239" y="1400073"/>
                  </a:lnTo>
                  <a:lnTo>
                    <a:pt x="1971802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2102" y="8027301"/>
              <a:ext cx="3307079" cy="1400175"/>
            </a:xfrm>
            <a:custGeom>
              <a:avLst/>
              <a:gdLst/>
              <a:ahLst/>
              <a:cxnLst/>
              <a:rect l="l" t="t" r="r" b="b"/>
              <a:pathLst>
                <a:path w="3307079" h="1400175">
                  <a:moveTo>
                    <a:pt x="1459725" y="0"/>
                  </a:moveTo>
                  <a:lnTo>
                    <a:pt x="1398562" y="0"/>
                  </a:lnTo>
                  <a:lnTo>
                    <a:pt x="0" y="1400073"/>
                  </a:lnTo>
                  <a:lnTo>
                    <a:pt x="61163" y="1400073"/>
                  </a:lnTo>
                  <a:lnTo>
                    <a:pt x="1459725" y="0"/>
                  </a:lnTo>
                  <a:close/>
                </a:path>
                <a:path w="3307079" h="1400175">
                  <a:moveTo>
                    <a:pt x="1723580" y="0"/>
                  </a:moveTo>
                  <a:lnTo>
                    <a:pt x="1662404" y="0"/>
                  </a:lnTo>
                  <a:lnTo>
                    <a:pt x="263842" y="1400073"/>
                  </a:lnTo>
                  <a:lnTo>
                    <a:pt x="325018" y="1400073"/>
                  </a:lnTo>
                  <a:lnTo>
                    <a:pt x="1723580" y="0"/>
                  </a:lnTo>
                  <a:close/>
                </a:path>
                <a:path w="3307079" h="1400175">
                  <a:moveTo>
                    <a:pt x="1987423" y="0"/>
                  </a:moveTo>
                  <a:lnTo>
                    <a:pt x="1926247" y="0"/>
                  </a:lnTo>
                  <a:lnTo>
                    <a:pt x="527685" y="1400073"/>
                  </a:lnTo>
                  <a:lnTo>
                    <a:pt x="588860" y="1400073"/>
                  </a:lnTo>
                  <a:lnTo>
                    <a:pt x="1987423" y="0"/>
                  </a:lnTo>
                  <a:close/>
                </a:path>
                <a:path w="3307079" h="1400175">
                  <a:moveTo>
                    <a:pt x="2251278" y="0"/>
                  </a:moveTo>
                  <a:lnTo>
                    <a:pt x="2190115" y="0"/>
                  </a:lnTo>
                  <a:lnTo>
                    <a:pt x="791552" y="1400073"/>
                  </a:lnTo>
                  <a:lnTo>
                    <a:pt x="852716" y="1400073"/>
                  </a:lnTo>
                  <a:lnTo>
                    <a:pt x="2251278" y="0"/>
                  </a:lnTo>
                  <a:close/>
                </a:path>
                <a:path w="3307079" h="1400175">
                  <a:moveTo>
                    <a:pt x="2515171" y="0"/>
                  </a:moveTo>
                  <a:lnTo>
                    <a:pt x="2453995" y="0"/>
                  </a:lnTo>
                  <a:lnTo>
                    <a:pt x="1055433" y="1400073"/>
                  </a:lnTo>
                  <a:lnTo>
                    <a:pt x="1116609" y="1400073"/>
                  </a:lnTo>
                  <a:lnTo>
                    <a:pt x="2515171" y="0"/>
                  </a:lnTo>
                  <a:close/>
                </a:path>
                <a:path w="3307079" h="1400175">
                  <a:moveTo>
                    <a:pt x="2779014" y="0"/>
                  </a:moveTo>
                  <a:lnTo>
                    <a:pt x="2717838" y="0"/>
                  </a:lnTo>
                  <a:lnTo>
                    <a:pt x="1319276" y="1400073"/>
                  </a:lnTo>
                  <a:lnTo>
                    <a:pt x="1380439" y="1400073"/>
                  </a:lnTo>
                  <a:lnTo>
                    <a:pt x="2779014" y="0"/>
                  </a:lnTo>
                  <a:close/>
                </a:path>
                <a:path w="3307079" h="1400175">
                  <a:moveTo>
                    <a:pt x="3042869" y="0"/>
                  </a:moveTo>
                  <a:lnTo>
                    <a:pt x="2981693" y="0"/>
                  </a:lnTo>
                  <a:lnTo>
                    <a:pt x="1583131" y="1400073"/>
                  </a:lnTo>
                  <a:lnTo>
                    <a:pt x="1644307" y="1400073"/>
                  </a:lnTo>
                  <a:lnTo>
                    <a:pt x="3042869" y="0"/>
                  </a:lnTo>
                  <a:close/>
                </a:path>
                <a:path w="3307079" h="1400175">
                  <a:moveTo>
                    <a:pt x="3306711" y="0"/>
                  </a:moveTo>
                  <a:lnTo>
                    <a:pt x="3245548" y="0"/>
                  </a:lnTo>
                  <a:lnTo>
                    <a:pt x="1846986" y="1400073"/>
                  </a:lnTo>
                  <a:lnTo>
                    <a:pt x="1908149" y="1400073"/>
                  </a:lnTo>
                  <a:lnTo>
                    <a:pt x="3306711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3859" y="8027301"/>
              <a:ext cx="3307079" cy="1400175"/>
            </a:xfrm>
            <a:custGeom>
              <a:avLst/>
              <a:gdLst/>
              <a:ahLst/>
              <a:cxnLst/>
              <a:rect l="l" t="t" r="r" b="b"/>
              <a:pathLst>
                <a:path w="3307079" h="1400175">
                  <a:moveTo>
                    <a:pt x="1459725" y="0"/>
                  </a:moveTo>
                  <a:lnTo>
                    <a:pt x="1398562" y="0"/>
                  </a:lnTo>
                  <a:lnTo>
                    <a:pt x="0" y="1400073"/>
                  </a:lnTo>
                  <a:lnTo>
                    <a:pt x="61163" y="1400073"/>
                  </a:lnTo>
                  <a:lnTo>
                    <a:pt x="1459725" y="0"/>
                  </a:lnTo>
                  <a:close/>
                </a:path>
                <a:path w="3307079" h="1400175">
                  <a:moveTo>
                    <a:pt x="1723580" y="0"/>
                  </a:moveTo>
                  <a:lnTo>
                    <a:pt x="1662404" y="0"/>
                  </a:lnTo>
                  <a:lnTo>
                    <a:pt x="263842" y="1400073"/>
                  </a:lnTo>
                  <a:lnTo>
                    <a:pt x="325005" y="1400073"/>
                  </a:lnTo>
                  <a:lnTo>
                    <a:pt x="1723580" y="0"/>
                  </a:lnTo>
                  <a:close/>
                </a:path>
                <a:path w="3307079" h="1400175">
                  <a:moveTo>
                    <a:pt x="1987435" y="0"/>
                  </a:moveTo>
                  <a:lnTo>
                    <a:pt x="1926272" y="0"/>
                  </a:lnTo>
                  <a:lnTo>
                    <a:pt x="527710" y="1400073"/>
                  </a:lnTo>
                  <a:lnTo>
                    <a:pt x="588873" y="1400073"/>
                  </a:lnTo>
                  <a:lnTo>
                    <a:pt x="1987435" y="0"/>
                  </a:lnTo>
                  <a:close/>
                </a:path>
                <a:path w="3307079" h="1400175">
                  <a:moveTo>
                    <a:pt x="2251303" y="0"/>
                  </a:moveTo>
                  <a:lnTo>
                    <a:pt x="2190127" y="0"/>
                  </a:lnTo>
                  <a:lnTo>
                    <a:pt x="791565" y="1400073"/>
                  </a:lnTo>
                  <a:lnTo>
                    <a:pt x="852741" y="1400073"/>
                  </a:lnTo>
                  <a:lnTo>
                    <a:pt x="2251303" y="0"/>
                  </a:lnTo>
                  <a:close/>
                </a:path>
                <a:path w="3307079" h="1400175">
                  <a:moveTo>
                    <a:pt x="2515133" y="0"/>
                  </a:moveTo>
                  <a:lnTo>
                    <a:pt x="2453970" y="0"/>
                  </a:lnTo>
                  <a:lnTo>
                    <a:pt x="1055408" y="1400073"/>
                  </a:lnTo>
                  <a:lnTo>
                    <a:pt x="1116571" y="1400073"/>
                  </a:lnTo>
                  <a:lnTo>
                    <a:pt x="2515133" y="0"/>
                  </a:lnTo>
                  <a:close/>
                </a:path>
                <a:path w="3307079" h="1400175">
                  <a:moveTo>
                    <a:pt x="2779001" y="0"/>
                  </a:moveTo>
                  <a:lnTo>
                    <a:pt x="2717838" y="0"/>
                  </a:lnTo>
                  <a:lnTo>
                    <a:pt x="1319276" y="1400073"/>
                  </a:lnTo>
                  <a:lnTo>
                    <a:pt x="1380439" y="1400073"/>
                  </a:lnTo>
                  <a:lnTo>
                    <a:pt x="2779001" y="0"/>
                  </a:lnTo>
                  <a:close/>
                </a:path>
                <a:path w="3307079" h="1400175">
                  <a:moveTo>
                    <a:pt x="3042843" y="0"/>
                  </a:moveTo>
                  <a:lnTo>
                    <a:pt x="2981668" y="0"/>
                  </a:lnTo>
                  <a:lnTo>
                    <a:pt x="1583105" y="1400073"/>
                  </a:lnTo>
                  <a:lnTo>
                    <a:pt x="1644281" y="1400073"/>
                  </a:lnTo>
                  <a:lnTo>
                    <a:pt x="3042843" y="0"/>
                  </a:lnTo>
                  <a:close/>
                </a:path>
                <a:path w="3307079" h="1400175">
                  <a:moveTo>
                    <a:pt x="3306699" y="0"/>
                  </a:moveTo>
                  <a:lnTo>
                    <a:pt x="3245535" y="0"/>
                  </a:lnTo>
                  <a:lnTo>
                    <a:pt x="1846973" y="1400073"/>
                  </a:lnTo>
                  <a:lnTo>
                    <a:pt x="1908136" y="1400073"/>
                  </a:lnTo>
                  <a:lnTo>
                    <a:pt x="3306699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2410" y="8027301"/>
              <a:ext cx="1442720" cy="1400175"/>
            </a:xfrm>
            <a:custGeom>
              <a:avLst/>
              <a:gdLst/>
              <a:ahLst/>
              <a:cxnLst/>
              <a:rect l="l" t="t" r="r" b="b"/>
              <a:pathLst>
                <a:path w="1442720" h="1400175">
                  <a:moveTo>
                    <a:pt x="1442377" y="1276845"/>
                  </a:moveTo>
                  <a:lnTo>
                    <a:pt x="1319276" y="1400073"/>
                  </a:lnTo>
                  <a:lnTo>
                    <a:pt x="1380451" y="1400073"/>
                  </a:lnTo>
                  <a:lnTo>
                    <a:pt x="1442377" y="1338072"/>
                  </a:lnTo>
                  <a:lnTo>
                    <a:pt x="1442377" y="1276845"/>
                  </a:lnTo>
                  <a:close/>
                </a:path>
                <a:path w="1442720" h="1400175">
                  <a:moveTo>
                    <a:pt x="1442377" y="1012698"/>
                  </a:moveTo>
                  <a:lnTo>
                    <a:pt x="1055420" y="1400073"/>
                  </a:lnTo>
                  <a:lnTo>
                    <a:pt x="1116584" y="1400073"/>
                  </a:lnTo>
                  <a:lnTo>
                    <a:pt x="1442377" y="1073924"/>
                  </a:lnTo>
                  <a:lnTo>
                    <a:pt x="1442377" y="1012698"/>
                  </a:lnTo>
                  <a:close/>
                </a:path>
                <a:path w="1442720" h="1400175">
                  <a:moveTo>
                    <a:pt x="1442377" y="748550"/>
                  </a:moveTo>
                  <a:lnTo>
                    <a:pt x="791565" y="1400073"/>
                  </a:lnTo>
                  <a:lnTo>
                    <a:pt x="852728" y="1400073"/>
                  </a:lnTo>
                  <a:lnTo>
                    <a:pt x="1442377" y="809790"/>
                  </a:lnTo>
                  <a:lnTo>
                    <a:pt x="1442377" y="748550"/>
                  </a:lnTo>
                  <a:close/>
                </a:path>
                <a:path w="1442720" h="1400175">
                  <a:moveTo>
                    <a:pt x="1442377" y="484428"/>
                  </a:moveTo>
                  <a:lnTo>
                    <a:pt x="527723" y="1400073"/>
                  </a:lnTo>
                  <a:lnTo>
                    <a:pt x="588899" y="1400073"/>
                  </a:lnTo>
                  <a:lnTo>
                    <a:pt x="1442377" y="545668"/>
                  </a:lnTo>
                  <a:lnTo>
                    <a:pt x="1442377" y="484428"/>
                  </a:lnTo>
                  <a:close/>
                </a:path>
                <a:path w="1442720" h="1400175">
                  <a:moveTo>
                    <a:pt x="1442377" y="220268"/>
                  </a:moveTo>
                  <a:lnTo>
                    <a:pt x="263842" y="1400073"/>
                  </a:lnTo>
                  <a:lnTo>
                    <a:pt x="325018" y="1400073"/>
                  </a:lnTo>
                  <a:lnTo>
                    <a:pt x="1442377" y="281508"/>
                  </a:lnTo>
                  <a:lnTo>
                    <a:pt x="1442377" y="220268"/>
                  </a:lnTo>
                  <a:close/>
                </a:path>
                <a:path w="1442720" h="1400175">
                  <a:moveTo>
                    <a:pt x="1442377" y="0"/>
                  </a:moveTo>
                  <a:lnTo>
                    <a:pt x="1398562" y="0"/>
                  </a:lnTo>
                  <a:lnTo>
                    <a:pt x="0" y="1400073"/>
                  </a:lnTo>
                  <a:lnTo>
                    <a:pt x="61163" y="1400073"/>
                  </a:lnTo>
                  <a:lnTo>
                    <a:pt x="1442377" y="17373"/>
                  </a:lnTo>
                  <a:lnTo>
                    <a:pt x="1442377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155" y="8075295"/>
              <a:ext cx="1350645" cy="1352550"/>
            </a:xfrm>
            <a:custGeom>
              <a:avLst/>
              <a:gdLst/>
              <a:ahLst/>
              <a:cxnLst/>
              <a:rect l="l" t="t" r="r" b="b"/>
              <a:pathLst>
                <a:path w="1350645" h="1352550">
                  <a:moveTo>
                    <a:pt x="1350632" y="1320685"/>
                  </a:moveTo>
                  <a:lnTo>
                    <a:pt x="1319276" y="1352080"/>
                  </a:lnTo>
                  <a:lnTo>
                    <a:pt x="1350632" y="1352080"/>
                  </a:lnTo>
                  <a:lnTo>
                    <a:pt x="1350632" y="1320685"/>
                  </a:lnTo>
                  <a:close/>
                </a:path>
                <a:path w="1350645" h="1352550">
                  <a:moveTo>
                    <a:pt x="1350632" y="1056538"/>
                  </a:moveTo>
                  <a:lnTo>
                    <a:pt x="1055408" y="1352080"/>
                  </a:lnTo>
                  <a:lnTo>
                    <a:pt x="1116584" y="1352080"/>
                  </a:lnTo>
                  <a:lnTo>
                    <a:pt x="1350632" y="1117765"/>
                  </a:lnTo>
                  <a:lnTo>
                    <a:pt x="1350632" y="1056538"/>
                  </a:lnTo>
                  <a:close/>
                </a:path>
                <a:path w="1350645" h="1352550">
                  <a:moveTo>
                    <a:pt x="1350632" y="792403"/>
                  </a:moveTo>
                  <a:lnTo>
                    <a:pt x="791565" y="1352080"/>
                  </a:lnTo>
                  <a:lnTo>
                    <a:pt x="852741" y="1352080"/>
                  </a:lnTo>
                  <a:lnTo>
                    <a:pt x="1350632" y="853643"/>
                  </a:lnTo>
                  <a:lnTo>
                    <a:pt x="1350632" y="792403"/>
                  </a:lnTo>
                  <a:close/>
                </a:path>
                <a:path w="1350645" h="1352550">
                  <a:moveTo>
                    <a:pt x="1350632" y="528256"/>
                  </a:moveTo>
                  <a:lnTo>
                    <a:pt x="527710" y="1352080"/>
                  </a:lnTo>
                  <a:lnTo>
                    <a:pt x="588873" y="1352080"/>
                  </a:lnTo>
                  <a:lnTo>
                    <a:pt x="1350632" y="589495"/>
                  </a:lnTo>
                  <a:lnTo>
                    <a:pt x="1350632" y="528256"/>
                  </a:lnTo>
                  <a:close/>
                </a:path>
                <a:path w="1350645" h="1352550">
                  <a:moveTo>
                    <a:pt x="1350632" y="264121"/>
                  </a:moveTo>
                  <a:lnTo>
                    <a:pt x="263842" y="1352080"/>
                  </a:lnTo>
                  <a:lnTo>
                    <a:pt x="325018" y="1352080"/>
                  </a:lnTo>
                  <a:lnTo>
                    <a:pt x="1350632" y="325348"/>
                  </a:lnTo>
                  <a:lnTo>
                    <a:pt x="1350632" y="264121"/>
                  </a:lnTo>
                  <a:close/>
                </a:path>
                <a:path w="1350645" h="1352550">
                  <a:moveTo>
                    <a:pt x="1350632" y="0"/>
                  </a:moveTo>
                  <a:lnTo>
                    <a:pt x="0" y="1352080"/>
                  </a:lnTo>
                  <a:lnTo>
                    <a:pt x="61175" y="1352080"/>
                  </a:lnTo>
                  <a:lnTo>
                    <a:pt x="1350632" y="61226"/>
                  </a:lnTo>
                  <a:lnTo>
                    <a:pt x="1350632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669" y="6629996"/>
              <a:ext cx="1186180" cy="1187450"/>
            </a:xfrm>
            <a:custGeom>
              <a:avLst/>
              <a:gdLst/>
              <a:ahLst/>
              <a:cxnLst/>
              <a:rect l="l" t="t" r="r" b="b"/>
              <a:pathLst>
                <a:path w="1186180" h="1187450">
                  <a:moveTo>
                    <a:pt x="130492" y="0"/>
                  </a:moveTo>
                  <a:lnTo>
                    <a:pt x="69329" y="0"/>
                  </a:lnTo>
                  <a:lnTo>
                    <a:pt x="0" y="69405"/>
                  </a:lnTo>
                  <a:lnTo>
                    <a:pt x="0" y="130644"/>
                  </a:lnTo>
                  <a:lnTo>
                    <a:pt x="130492" y="0"/>
                  </a:lnTo>
                  <a:close/>
                </a:path>
                <a:path w="1186180" h="1187450">
                  <a:moveTo>
                    <a:pt x="394373" y="0"/>
                  </a:moveTo>
                  <a:lnTo>
                    <a:pt x="333209" y="0"/>
                  </a:lnTo>
                  <a:lnTo>
                    <a:pt x="0" y="333578"/>
                  </a:lnTo>
                  <a:lnTo>
                    <a:pt x="0" y="394804"/>
                  </a:lnTo>
                  <a:lnTo>
                    <a:pt x="394373" y="0"/>
                  </a:lnTo>
                  <a:close/>
                </a:path>
                <a:path w="1186180" h="1187450">
                  <a:moveTo>
                    <a:pt x="658215" y="0"/>
                  </a:moveTo>
                  <a:lnTo>
                    <a:pt x="597052" y="0"/>
                  </a:lnTo>
                  <a:lnTo>
                    <a:pt x="0" y="597700"/>
                  </a:lnTo>
                  <a:lnTo>
                    <a:pt x="0" y="658939"/>
                  </a:lnTo>
                  <a:lnTo>
                    <a:pt x="658215" y="0"/>
                  </a:lnTo>
                  <a:close/>
                </a:path>
                <a:path w="1186180" h="1187450">
                  <a:moveTo>
                    <a:pt x="922083" y="0"/>
                  </a:moveTo>
                  <a:lnTo>
                    <a:pt x="860907" y="0"/>
                  </a:lnTo>
                  <a:lnTo>
                    <a:pt x="0" y="861847"/>
                  </a:lnTo>
                  <a:lnTo>
                    <a:pt x="0" y="923074"/>
                  </a:lnTo>
                  <a:lnTo>
                    <a:pt x="922083" y="0"/>
                  </a:lnTo>
                  <a:close/>
                </a:path>
                <a:path w="1186180" h="1187450">
                  <a:moveTo>
                    <a:pt x="1185926" y="0"/>
                  </a:moveTo>
                  <a:lnTo>
                    <a:pt x="1124762" y="0"/>
                  </a:lnTo>
                  <a:lnTo>
                    <a:pt x="0" y="1125969"/>
                  </a:lnTo>
                  <a:lnTo>
                    <a:pt x="0" y="1187208"/>
                  </a:lnTo>
                  <a:lnTo>
                    <a:pt x="1185926" y="0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669" y="6629996"/>
              <a:ext cx="1278255" cy="1279525"/>
            </a:xfrm>
            <a:custGeom>
              <a:avLst/>
              <a:gdLst/>
              <a:ahLst/>
              <a:cxnLst/>
              <a:rect l="l" t="t" r="r" b="b"/>
              <a:pathLst>
                <a:path w="1278255" h="1279525">
                  <a:moveTo>
                    <a:pt x="222262" y="0"/>
                  </a:moveTo>
                  <a:lnTo>
                    <a:pt x="161099" y="0"/>
                  </a:lnTo>
                  <a:lnTo>
                    <a:pt x="0" y="161277"/>
                  </a:lnTo>
                  <a:lnTo>
                    <a:pt x="0" y="222516"/>
                  </a:lnTo>
                  <a:lnTo>
                    <a:pt x="222262" y="0"/>
                  </a:lnTo>
                  <a:close/>
                </a:path>
                <a:path w="1278255" h="1279525">
                  <a:moveTo>
                    <a:pt x="486105" y="0"/>
                  </a:moveTo>
                  <a:lnTo>
                    <a:pt x="424929" y="0"/>
                  </a:lnTo>
                  <a:lnTo>
                    <a:pt x="0" y="425399"/>
                  </a:lnTo>
                  <a:lnTo>
                    <a:pt x="0" y="486638"/>
                  </a:lnTo>
                  <a:lnTo>
                    <a:pt x="486105" y="0"/>
                  </a:lnTo>
                  <a:close/>
                </a:path>
                <a:path w="1278255" h="1279525">
                  <a:moveTo>
                    <a:pt x="749973" y="0"/>
                  </a:moveTo>
                  <a:lnTo>
                    <a:pt x="688797" y="0"/>
                  </a:lnTo>
                  <a:lnTo>
                    <a:pt x="0" y="689546"/>
                  </a:lnTo>
                  <a:lnTo>
                    <a:pt x="0" y="750785"/>
                  </a:lnTo>
                  <a:lnTo>
                    <a:pt x="749973" y="0"/>
                  </a:lnTo>
                  <a:close/>
                </a:path>
                <a:path w="1278255" h="1279525">
                  <a:moveTo>
                    <a:pt x="1013815" y="0"/>
                  </a:moveTo>
                  <a:lnTo>
                    <a:pt x="952639" y="0"/>
                  </a:lnTo>
                  <a:lnTo>
                    <a:pt x="0" y="953668"/>
                  </a:lnTo>
                  <a:lnTo>
                    <a:pt x="0" y="1014907"/>
                  </a:lnTo>
                  <a:lnTo>
                    <a:pt x="1013815" y="0"/>
                  </a:lnTo>
                  <a:close/>
                </a:path>
                <a:path w="1278255" h="1279525">
                  <a:moveTo>
                    <a:pt x="1277670" y="0"/>
                  </a:moveTo>
                  <a:lnTo>
                    <a:pt x="1216507" y="0"/>
                  </a:lnTo>
                  <a:lnTo>
                    <a:pt x="0" y="1217815"/>
                  </a:lnTo>
                  <a:lnTo>
                    <a:pt x="0" y="1279055"/>
                  </a:lnTo>
                  <a:lnTo>
                    <a:pt x="1277670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657" y="6629996"/>
              <a:ext cx="1429385" cy="1400175"/>
            </a:xfrm>
            <a:custGeom>
              <a:avLst/>
              <a:gdLst/>
              <a:ahLst/>
              <a:cxnLst/>
              <a:rect l="l" t="t" r="r" b="b"/>
              <a:pathLst>
                <a:path w="1429385" h="1400175">
                  <a:moveTo>
                    <a:pt x="1428750" y="0"/>
                  </a:moveTo>
                  <a:lnTo>
                    <a:pt x="1388097" y="0"/>
                  </a:lnTo>
                  <a:lnTo>
                    <a:pt x="0" y="1389583"/>
                  </a:lnTo>
                  <a:lnTo>
                    <a:pt x="0" y="1400073"/>
                  </a:lnTo>
                  <a:lnTo>
                    <a:pt x="50698" y="1400073"/>
                  </a:lnTo>
                  <a:lnTo>
                    <a:pt x="1428750" y="20535"/>
                  </a:lnTo>
                  <a:lnTo>
                    <a:pt x="1428750" y="0"/>
                  </a:lnTo>
                  <a:close/>
                </a:path>
                <a:path w="1429385" h="1400175">
                  <a:moveTo>
                    <a:pt x="1428762" y="1279994"/>
                  </a:moveTo>
                  <a:lnTo>
                    <a:pt x="1308811" y="1400073"/>
                  </a:lnTo>
                  <a:lnTo>
                    <a:pt x="1369987" y="1400073"/>
                  </a:lnTo>
                  <a:lnTo>
                    <a:pt x="1428762" y="1341234"/>
                  </a:lnTo>
                  <a:lnTo>
                    <a:pt x="1428762" y="1279994"/>
                  </a:lnTo>
                  <a:close/>
                </a:path>
                <a:path w="1429385" h="1400175">
                  <a:moveTo>
                    <a:pt x="1428762" y="1015847"/>
                  </a:moveTo>
                  <a:lnTo>
                    <a:pt x="1044956" y="1400073"/>
                  </a:lnTo>
                  <a:lnTo>
                    <a:pt x="1106119" y="1400073"/>
                  </a:lnTo>
                  <a:lnTo>
                    <a:pt x="1428762" y="1077087"/>
                  </a:lnTo>
                  <a:lnTo>
                    <a:pt x="1428762" y="1015847"/>
                  </a:lnTo>
                  <a:close/>
                </a:path>
                <a:path w="1429385" h="1400175">
                  <a:moveTo>
                    <a:pt x="1428762" y="751713"/>
                  </a:moveTo>
                  <a:lnTo>
                    <a:pt x="781088" y="1400073"/>
                  </a:lnTo>
                  <a:lnTo>
                    <a:pt x="842264" y="1400073"/>
                  </a:lnTo>
                  <a:lnTo>
                    <a:pt x="1428762" y="812939"/>
                  </a:lnTo>
                  <a:lnTo>
                    <a:pt x="1428762" y="751713"/>
                  </a:lnTo>
                  <a:close/>
                </a:path>
                <a:path w="1429385" h="1400175">
                  <a:moveTo>
                    <a:pt x="1428762" y="487578"/>
                  </a:moveTo>
                  <a:lnTo>
                    <a:pt x="517258" y="1400073"/>
                  </a:lnTo>
                  <a:lnTo>
                    <a:pt x="578421" y="1400073"/>
                  </a:lnTo>
                  <a:lnTo>
                    <a:pt x="1428762" y="548817"/>
                  </a:lnTo>
                  <a:lnTo>
                    <a:pt x="1428762" y="487578"/>
                  </a:lnTo>
                  <a:close/>
                </a:path>
                <a:path w="1429385" h="1400175">
                  <a:moveTo>
                    <a:pt x="1428762" y="223418"/>
                  </a:moveTo>
                  <a:lnTo>
                    <a:pt x="253377" y="1400073"/>
                  </a:lnTo>
                  <a:lnTo>
                    <a:pt x="314540" y="1400073"/>
                  </a:lnTo>
                  <a:lnTo>
                    <a:pt x="1428762" y="284657"/>
                  </a:lnTo>
                  <a:lnTo>
                    <a:pt x="1428762" y="223418"/>
                  </a:lnTo>
                  <a:close/>
                </a:path>
              </a:pathLst>
            </a:custGeom>
            <a:solidFill>
              <a:srgbClr val="D8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9937" y="6681139"/>
              <a:ext cx="1348105" cy="1349375"/>
            </a:xfrm>
            <a:custGeom>
              <a:avLst/>
              <a:gdLst/>
              <a:ahLst/>
              <a:cxnLst/>
              <a:rect l="l" t="t" r="r" b="b"/>
              <a:pathLst>
                <a:path w="1348105" h="1349375">
                  <a:moveTo>
                    <a:pt x="1347482" y="1320685"/>
                  </a:moveTo>
                  <a:lnTo>
                    <a:pt x="1319276" y="1348917"/>
                  </a:lnTo>
                  <a:lnTo>
                    <a:pt x="1347482" y="1348917"/>
                  </a:lnTo>
                  <a:lnTo>
                    <a:pt x="1347482" y="1320685"/>
                  </a:lnTo>
                  <a:close/>
                </a:path>
                <a:path w="1348105" h="1349375">
                  <a:moveTo>
                    <a:pt x="1347482" y="1056538"/>
                  </a:moveTo>
                  <a:lnTo>
                    <a:pt x="1055408" y="1348930"/>
                  </a:lnTo>
                  <a:lnTo>
                    <a:pt x="1116571" y="1348930"/>
                  </a:lnTo>
                  <a:lnTo>
                    <a:pt x="1347482" y="1117777"/>
                  </a:lnTo>
                  <a:lnTo>
                    <a:pt x="1347482" y="1056538"/>
                  </a:lnTo>
                  <a:close/>
                </a:path>
                <a:path w="1348105" h="1349375">
                  <a:moveTo>
                    <a:pt x="1347482" y="792416"/>
                  </a:moveTo>
                  <a:lnTo>
                    <a:pt x="791565" y="1348930"/>
                  </a:lnTo>
                  <a:lnTo>
                    <a:pt x="852741" y="1348930"/>
                  </a:lnTo>
                  <a:lnTo>
                    <a:pt x="1347482" y="853655"/>
                  </a:lnTo>
                  <a:lnTo>
                    <a:pt x="1347482" y="792416"/>
                  </a:lnTo>
                  <a:close/>
                </a:path>
                <a:path w="1348105" h="1349375">
                  <a:moveTo>
                    <a:pt x="1347482" y="528269"/>
                  </a:moveTo>
                  <a:lnTo>
                    <a:pt x="527697" y="1348930"/>
                  </a:lnTo>
                  <a:lnTo>
                    <a:pt x="588873" y="1348930"/>
                  </a:lnTo>
                  <a:lnTo>
                    <a:pt x="1347482" y="589508"/>
                  </a:lnTo>
                  <a:lnTo>
                    <a:pt x="1347482" y="528269"/>
                  </a:lnTo>
                  <a:close/>
                </a:path>
                <a:path w="1348105" h="1349375">
                  <a:moveTo>
                    <a:pt x="1347482" y="264121"/>
                  </a:moveTo>
                  <a:lnTo>
                    <a:pt x="263842" y="1348930"/>
                  </a:lnTo>
                  <a:lnTo>
                    <a:pt x="325005" y="1348930"/>
                  </a:lnTo>
                  <a:lnTo>
                    <a:pt x="1347482" y="325361"/>
                  </a:lnTo>
                  <a:lnTo>
                    <a:pt x="1347482" y="264121"/>
                  </a:lnTo>
                  <a:close/>
                </a:path>
                <a:path w="1348105" h="1349375">
                  <a:moveTo>
                    <a:pt x="1347482" y="0"/>
                  </a:moveTo>
                  <a:lnTo>
                    <a:pt x="0" y="1348930"/>
                  </a:lnTo>
                  <a:lnTo>
                    <a:pt x="61175" y="1348930"/>
                  </a:lnTo>
                  <a:lnTo>
                    <a:pt x="1347482" y="61239"/>
                  </a:lnTo>
                  <a:lnTo>
                    <a:pt x="1347482" y="0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3495" y="503458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618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8328" y="1205637"/>
              <a:ext cx="2194560" cy="2033905"/>
            </a:xfrm>
            <a:custGeom>
              <a:avLst/>
              <a:gdLst/>
              <a:ahLst/>
              <a:cxnLst/>
              <a:rect l="l" t="t" r="r" b="b"/>
              <a:pathLst>
                <a:path w="2194560" h="2033905">
                  <a:moveTo>
                    <a:pt x="2194024" y="2033289"/>
                  </a:moveTo>
                  <a:lnTo>
                    <a:pt x="0" y="2033289"/>
                  </a:lnTo>
                  <a:lnTo>
                    <a:pt x="0" y="0"/>
                  </a:lnTo>
                  <a:lnTo>
                    <a:pt x="2194024" y="0"/>
                  </a:lnTo>
                  <a:lnTo>
                    <a:pt x="2194024" y="2033289"/>
                  </a:lnTo>
                  <a:close/>
                </a:path>
              </a:pathLst>
            </a:custGeom>
            <a:solidFill>
              <a:srgbClr val="B6C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98186" y="7930899"/>
              <a:ext cx="6261100" cy="1495425"/>
            </a:xfrm>
            <a:custGeom>
              <a:avLst/>
              <a:gdLst/>
              <a:ahLst/>
              <a:cxnLst/>
              <a:rect l="l" t="t" r="r" b="b"/>
              <a:pathLst>
                <a:path w="6261100" h="1495425">
                  <a:moveTo>
                    <a:pt x="6260603" y="1494829"/>
                  </a:moveTo>
                  <a:lnTo>
                    <a:pt x="0" y="1494829"/>
                  </a:lnTo>
                  <a:lnTo>
                    <a:pt x="0" y="0"/>
                  </a:lnTo>
                  <a:lnTo>
                    <a:pt x="6260603" y="0"/>
                  </a:lnTo>
                  <a:lnTo>
                    <a:pt x="6260603" y="1494829"/>
                  </a:lnTo>
                  <a:close/>
                </a:path>
              </a:pathLst>
            </a:custGeom>
            <a:solidFill>
              <a:srgbClr val="618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97207" y="8217016"/>
              <a:ext cx="6052185" cy="1017905"/>
            </a:xfrm>
            <a:custGeom>
              <a:avLst/>
              <a:gdLst/>
              <a:ahLst/>
              <a:cxnLst/>
              <a:rect l="l" t="t" r="r" b="b"/>
              <a:pathLst>
                <a:path w="6052184" h="1017904">
                  <a:moveTo>
                    <a:pt x="0" y="0"/>
                  </a:moveTo>
                  <a:lnTo>
                    <a:pt x="6051648" y="0"/>
                  </a:lnTo>
                  <a:lnTo>
                    <a:pt x="6051648" y="1017807"/>
                  </a:lnTo>
                  <a:lnTo>
                    <a:pt x="0" y="1017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A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243486" y="5943320"/>
              <a:ext cx="1523365" cy="303530"/>
            </a:xfrm>
            <a:custGeom>
              <a:avLst/>
              <a:gdLst/>
              <a:ahLst/>
              <a:cxnLst/>
              <a:rect l="l" t="t" r="r" b="b"/>
              <a:pathLst>
                <a:path w="1523365" h="303529">
                  <a:moveTo>
                    <a:pt x="328523" y="0"/>
                  </a:moveTo>
                  <a:lnTo>
                    <a:pt x="0" y="0"/>
                  </a:lnTo>
                  <a:lnTo>
                    <a:pt x="0" y="303022"/>
                  </a:lnTo>
                  <a:lnTo>
                    <a:pt x="328523" y="303022"/>
                  </a:lnTo>
                  <a:lnTo>
                    <a:pt x="328523" y="0"/>
                  </a:lnTo>
                  <a:close/>
                </a:path>
                <a:path w="1523365" h="303529">
                  <a:moveTo>
                    <a:pt x="925944" y="0"/>
                  </a:moveTo>
                  <a:lnTo>
                    <a:pt x="597408" y="0"/>
                  </a:lnTo>
                  <a:lnTo>
                    <a:pt x="597408" y="303022"/>
                  </a:lnTo>
                  <a:lnTo>
                    <a:pt x="925944" y="303022"/>
                  </a:lnTo>
                  <a:lnTo>
                    <a:pt x="925944" y="0"/>
                  </a:lnTo>
                  <a:close/>
                </a:path>
                <a:path w="1523365" h="303529">
                  <a:moveTo>
                    <a:pt x="1523352" y="0"/>
                  </a:moveTo>
                  <a:lnTo>
                    <a:pt x="1194828" y="0"/>
                  </a:lnTo>
                  <a:lnTo>
                    <a:pt x="1194828" y="303022"/>
                  </a:lnTo>
                  <a:lnTo>
                    <a:pt x="1523352" y="303022"/>
                  </a:lnTo>
                  <a:lnTo>
                    <a:pt x="1523352" y="0"/>
                  </a:lnTo>
                  <a:close/>
                </a:path>
              </a:pathLst>
            </a:custGeom>
            <a:solidFill>
              <a:srgbClr val="618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388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Sans Unicode</vt:lpstr>
      <vt:lpstr>Tahoma</vt:lpstr>
      <vt:lpstr>Trebuchet MS</vt:lpstr>
      <vt:lpstr>Verdana</vt:lpstr>
      <vt:lpstr>Office Theme</vt:lpstr>
      <vt:lpstr>TOKO MEBEUL</vt:lpstr>
      <vt:lpstr>Latar  Belakang</vt:lpstr>
      <vt:lpstr>PowerPoint Presentation</vt:lpstr>
      <vt:lpstr>Tujuan Penelitian</vt:lpstr>
      <vt:lpstr>Maksud dan tujuan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Toko Mebeul</dc:title>
  <dc:creator>ErwinFlyyn _27</dc:creator>
  <cp:keywords>DAFmQjbRwNc,BAE9wjD6YGE</cp:keywords>
  <cp:lastModifiedBy>Rolan Firmansyah</cp:lastModifiedBy>
  <cp:revision>25</cp:revision>
  <dcterms:created xsi:type="dcterms:W3CDTF">2023-06-19T14:05:41Z</dcterms:created>
  <dcterms:modified xsi:type="dcterms:W3CDTF">2023-06-20T01:25:42Z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2023-06-19T00:00:00Z</vt:filetime>
  </property>
</Properties>
</file>