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641" r:id="rId6"/>
    <p:sldId id="647" r:id="rId7"/>
    <p:sldId id="648" r:id="rId8"/>
    <p:sldId id="643" r:id="rId9"/>
    <p:sldId id="644" r:id="rId10"/>
    <p:sldId id="645" r:id="rId11"/>
  </p:sldIdLst>
  <p:sldSz cx="12192000" cy="6858000"/>
  <p:notesSz cx="6797675" cy="9925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47" userDrawn="1">
          <p15:clr>
            <a:srgbClr val="A4A3A4"/>
          </p15:clr>
        </p15:guide>
        <p15:guide id="3" pos="3568" userDrawn="1">
          <p15:clr>
            <a:srgbClr val="A4A3A4"/>
          </p15:clr>
        </p15:guide>
        <p15:guide id="4" pos="302" userDrawn="1">
          <p15:clr>
            <a:srgbClr val="A4A3A4"/>
          </p15:clr>
        </p15:guide>
        <p15:guide id="6" orient="horz" pos="8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817"/>
    <a:srgbClr val="C00000"/>
    <a:srgbClr val="FF3300"/>
    <a:srgbClr val="FF660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434" autoAdjust="0"/>
  </p:normalViewPr>
  <p:slideViewPr>
    <p:cSldViewPr snapToGrid="0" snapToObjects="1" showGuides="1">
      <p:cViewPr varScale="1">
        <p:scale>
          <a:sx n="82" d="100"/>
          <a:sy n="82" d="100"/>
        </p:scale>
        <p:origin x="403" y="48"/>
      </p:cViewPr>
      <p:guideLst>
        <p:guide orient="horz" pos="2160"/>
        <p:guide pos="4747"/>
        <p:guide pos="3568"/>
        <p:guide pos="302"/>
        <p:guide orient="horz" pos="867"/>
      </p:guideLst>
    </p:cSldViewPr>
  </p:slideViewPr>
  <p:notesTextViewPr>
    <p:cViewPr>
      <p:scale>
        <a:sx n="1" d="1"/>
        <a:sy n="1" d="1"/>
      </p:scale>
      <p:origin x="0" y="0"/>
    </p:cViewPr>
  </p:notesTextViewPr>
  <p:sorterViewPr>
    <p:cViewPr>
      <p:scale>
        <a:sx n="120" d="100"/>
        <a:sy n="120" d="100"/>
      </p:scale>
      <p:origin x="0" y="0"/>
    </p:cViewPr>
  </p:sorterViewPr>
  <p:notesViewPr>
    <p:cSldViewPr snapToGrid="0" snapToObjects="1">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Auto Vs Manual Counts</a:t>
            </a:r>
            <a:r>
              <a:rPr lang="en-US" baseline="0" dirty="0"/>
              <a:t> % Diff. over few days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2"/>
              <c:layout>
                <c:manualLayout>
                  <c:x val="0"/>
                  <c:y val="0.2013672768034926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24-459E-A104-D650C2644EE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14th Nov</c:v>
                </c:pt>
                <c:pt idx="1">
                  <c:v>15th Nov</c:v>
                </c:pt>
                <c:pt idx="2">
                  <c:v>18th Nov</c:v>
                </c:pt>
              </c:strCache>
            </c:strRef>
          </c:cat>
          <c:val>
            <c:numRef>
              <c:f>Sheet1!$B$2:$B$4</c:f>
              <c:numCache>
                <c:formatCode>General</c:formatCode>
                <c:ptCount val="3"/>
                <c:pt idx="0">
                  <c:v>-59.1</c:v>
                </c:pt>
                <c:pt idx="1">
                  <c:v>-16.399999999999999</c:v>
                </c:pt>
                <c:pt idx="2">
                  <c:v>0</c:v>
                </c:pt>
              </c:numCache>
            </c:numRef>
          </c:val>
          <c:extLst>
            <c:ext xmlns:c16="http://schemas.microsoft.com/office/drawing/2014/chart" uri="{C3380CC4-5D6E-409C-BE32-E72D297353CC}">
              <c16:uniqueId val="{00000001-6524-459E-A104-D650C2644EE5}"/>
            </c:ext>
          </c:extLst>
        </c:ser>
        <c:dLbls>
          <c:dLblPos val="outEnd"/>
          <c:showLegendKey val="0"/>
          <c:showVal val="1"/>
          <c:showCatName val="0"/>
          <c:showSerName val="0"/>
          <c:showPercent val="0"/>
          <c:showBubbleSize val="0"/>
        </c:dLbls>
        <c:gapWidth val="219"/>
        <c:overlap val="-27"/>
        <c:axId val="850119599"/>
        <c:axId val="854070351"/>
      </c:barChart>
      <c:catAx>
        <c:axId val="85011959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Algorithm Improvements over a few days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070351"/>
        <c:crosses val="autoZero"/>
        <c:auto val="1"/>
        <c:lblAlgn val="ctr"/>
        <c:lblOffset val="100"/>
        <c:noMultiLvlLbl val="0"/>
      </c:catAx>
      <c:valAx>
        <c:axId val="8540703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Auto vs Manual Counts</a:t>
                </a:r>
              </a:p>
              <a:p>
                <a:pPr>
                  <a:defRPr/>
                </a:pPr>
                <a:r>
                  <a:rPr lang="en-US" dirty="0"/>
                  <a:t>% Difference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0119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2FB332-5720-4716-A0CD-1285B54CAFC0}" type="doc">
      <dgm:prSet loTypeId="urn:microsoft.com/office/officeart/2005/8/layout/process1" loCatId="process" qsTypeId="urn:microsoft.com/office/officeart/2005/8/quickstyle/simple1" qsCatId="simple" csTypeId="urn:microsoft.com/office/officeart/2005/8/colors/colorful5" csCatId="colorful" phldr="1"/>
      <dgm:spPr/>
    </dgm:pt>
    <dgm:pt modelId="{8630D331-1A9E-480D-9C32-673FB44C85D5}">
      <dgm:prSet phldrT="[Text]"/>
      <dgm:spPr/>
      <dgm:t>
        <a:bodyPr/>
        <a:lstStyle/>
        <a:p>
          <a:r>
            <a:rPr lang="en-US" dirty="0"/>
            <a:t>V1 (-59.1%)</a:t>
          </a:r>
        </a:p>
      </dgm:t>
    </dgm:pt>
    <dgm:pt modelId="{ABBB819F-1282-4BF7-BDC9-373C61DB3F8D}" type="parTrans" cxnId="{0D347C0C-A8C2-4259-9723-84221A647B67}">
      <dgm:prSet/>
      <dgm:spPr/>
      <dgm:t>
        <a:bodyPr/>
        <a:lstStyle/>
        <a:p>
          <a:endParaRPr lang="en-US"/>
        </a:p>
      </dgm:t>
    </dgm:pt>
    <dgm:pt modelId="{6C169A01-C9F6-4F1F-BAB2-B3E906F672A7}" type="sibTrans" cxnId="{0D347C0C-A8C2-4259-9723-84221A647B67}">
      <dgm:prSet/>
      <dgm:spPr/>
      <dgm:t>
        <a:bodyPr/>
        <a:lstStyle/>
        <a:p>
          <a:endParaRPr lang="en-US"/>
        </a:p>
      </dgm:t>
    </dgm:pt>
    <dgm:pt modelId="{5A18F44D-BBA1-4690-B056-C7F54073D1A6}">
      <dgm:prSet phldrT="[Text]"/>
      <dgm:spPr/>
      <dgm:t>
        <a:bodyPr/>
        <a:lstStyle/>
        <a:p>
          <a:r>
            <a:rPr lang="en-US" dirty="0"/>
            <a:t>V2 (-16.4%)</a:t>
          </a:r>
        </a:p>
      </dgm:t>
    </dgm:pt>
    <dgm:pt modelId="{8AAF4F0E-5456-4DB4-A832-F23B187D8915}" type="parTrans" cxnId="{4AEF2B1C-D4EC-48C3-8D06-BF07F8C60850}">
      <dgm:prSet/>
      <dgm:spPr/>
      <dgm:t>
        <a:bodyPr/>
        <a:lstStyle/>
        <a:p>
          <a:endParaRPr lang="en-US"/>
        </a:p>
      </dgm:t>
    </dgm:pt>
    <dgm:pt modelId="{01AB9FBF-8EB9-43C0-8B92-A2D478DBFAC2}" type="sibTrans" cxnId="{4AEF2B1C-D4EC-48C3-8D06-BF07F8C60850}">
      <dgm:prSet/>
      <dgm:spPr/>
      <dgm:t>
        <a:bodyPr/>
        <a:lstStyle/>
        <a:p>
          <a:endParaRPr lang="en-US"/>
        </a:p>
      </dgm:t>
    </dgm:pt>
    <dgm:pt modelId="{1B24D841-E7A2-4A6B-B374-03D1EA055091}">
      <dgm:prSet phldrT="[Text]"/>
      <dgm:spPr/>
      <dgm:t>
        <a:bodyPr/>
        <a:lstStyle/>
        <a:p>
          <a:r>
            <a:rPr lang="en-US" dirty="0"/>
            <a:t>V3 (0%) – may vary by 1 or 2 liners maximum</a:t>
          </a:r>
        </a:p>
      </dgm:t>
    </dgm:pt>
    <dgm:pt modelId="{CBA35C73-C688-4365-99E1-A2B49C3091C4}" type="parTrans" cxnId="{4FB5A379-7D70-4CE5-B7EB-1197EA974715}">
      <dgm:prSet/>
      <dgm:spPr/>
      <dgm:t>
        <a:bodyPr/>
        <a:lstStyle/>
        <a:p>
          <a:endParaRPr lang="en-US"/>
        </a:p>
      </dgm:t>
    </dgm:pt>
    <dgm:pt modelId="{32FB9FF5-C86B-4F84-84B5-6FCD7BB8F22E}" type="sibTrans" cxnId="{4FB5A379-7D70-4CE5-B7EB-1197EA974715}">
      <dgm:prSet/>
      <dgm:spPr/>
      <dgm:t>
        <a:bodyPr/>
        <a:lstStyle/>
        <a:p>
          <a:endParaRPr lang="en-US"/>
        </a:p>
      </dgm:t>
    </dgm:pt>
    <dgm:pt modelId="{FB96B469-173B-4B14-85AD-0DA27F17F7CB}" type="pres">
      <dgm:prSet presAssocID="{3F2FB332-5720-4716-A0CD-1285B54CAFC0}" presName="Name0" presStyleCnt="0">
        <dgm:presLayoutVars>
          <dgm:dir/>
          <dgm:resizeHandles val="exact"/>
        </dgm:presLayoutVars>
      </dgm:prSet>
      <dgm:spPr/>
    </dgm:pt>
    <dgm:pt modelId="{05947F28-40C5-4A53-94D6-386E91929ED2}" type="pres">
      <dgm:prSet presAssocID="{8630D331-1A9E-480D-9C32-673FB44C85D5}" presName="node" presStyleLbl="node1" presStyleIdx="0" presStyleCnt="3">
        <dgm:presLayoutVars>
          <dgm:bulletEnabled val="1"/>
        </dgm:presLayoutVars>
      </dgm:prSet>
      <dgm:spPr/>
    </dgm:pt>
    <dgm:pt modelId="{7804FDE2-58C4-49FA-AE8C-323827110FDA}" type="pres">
      <dgm:prSet presAssocID="{6C169A01-C9F6-4F1F-BAB2-B3E906F672A7}" presName="sibTrans" presStyleLbl="sibTrans2D1" presStyleIdx="0" presStyleCnt="2"/>
      <dgm:spPr/>
    </dgm:pt>
    <dgm:pt modelId="{69D26010-D020-49E4-989D-CEF8C7C9555F}" type="pres">
      <dgm:prSet presAssocID="{6C169A01-C9F6-4F1F-BAB2-B3E906F672A7}" presName="connectorText" presStyleLbl="sibTrans2D1" presStyleIdx="0" presStyleCnt="2"/>
      <dgm:spPr/>
    </dgm:pt>
    <dgm:pt modelId="{7C8DBA92-150C-4E21-8C93-2F218C7070F9}" type="pres">
      <dgm:prSet presAssocID="{5A18F44D-BBA1-4690-B056-C7F54073D1A6}" presName="node" presStyleLbl="node1" presStyleIdx="1" presStyleCnt="3">
        <dgm:presLayoutVars>
          <dgm:bulletEnabled val="1"/>
        </dgm:presLayoutVars>
      </dgm:prSet>
      <dgm:spPr/>
    </dgm:pt>
    <dgm:pt modelId="{45569F47-9E9E-446C-B7AF-34F66DF032B8}" type="pres">
      <dgm:prSet presAssocID="{01AB9FBF-8EB9-43C0-8B92-A2D478DBFAC2}" presName="sibTrans" presStyleLbl="sibTrans2D1" presStyleIdx="1" presStyleCnt="2"/>
      <dgm:spPr/>
    </dgm:pt>
    <dgm:pt modelId="{315DE0E0-CB4E-417D-B9AE-DF63E40CA49F}" type="pres">
      <dgm:prSet presAssocID="{01AB9FBF-8EB9-43C0-8B92-A2D478DBFAC2}" presName="connectorText" presStyleLbl="sibTrans2D1" presStyleIdx="1" presStyleCnt="2"/>
      <dgm:spPr/>
    </dgm:pt>
    <dgm:pt modelId="{ADE0DDAD-5CBE-44CD-9A94-363E7319FD64}" type="pres">
      <dgm:prSet presAssocID="{1B24D841-E7A2-4A6B-B374-03D1EA055091}" presName="node" presStyleLbl="node1" presStyleIdx="2" presStyleCnt="3" custLinFactNeighborX="837" custLinFactNeighborY="0">
        <dgm:presLayoutVars>
          <dgm:bulletEnabled val="1"/>
        </dgm:presLayoutVars>
      </dgm:prSet>
      <dgm:spPr/>
    </dgm:pt>
  </dgm:ptLst>
  <dgm:cxnLst>
    <dgm:cxn modelId="{0D347C0C-A8C2-4259-9723-84221A647B67}" srcId="{3F2FB332-5720-4716-A0CD-1285B54CAFC0}" destId="{8630D331-1A9E-480D-9C32-673FB44C85D5}" srcOrd="0" destOrd="0" parTransId="{ABBB819F-1282-4BF7-BDC9-373C61DB3F8D}" sibTransId="{6C169A01-C9F6-4F1F-BAB2-B3E906F672A7}"/>
    <dgm:cxn modelId="{4AEF2B1C-D4EC-48C3-8D06-BF07F8C60850}" srcId="{3F2FB332-5720-4716-A0CD-1285B54CAFC0}" destId="{5A18F44D-BBA1-4690-B056-C7F54073D1A6}" srcOrd="1" destOrd="0" parTransId="{8AAF4F0E-5456-4DB4-A832-F23B187D8915}" sibTransId="{01AB9FBF-8EB9-43C0-8B92-A2D478DBFAC2}"/>
    <dgm:cxn modelId="{DA39E62E-A2C7-4BD7-A7E0-33A412E85238}" type="presOf" srcId="{5A18F44D-BBA1-4690-B056-C7F54073D1A6}" destId="{7C8DBA92-150C-4E21-8C93-2F218C7070F9}" srcOrd="0" destOrd="0" presId="urn:microsoft.com/office/officeart/2005/8/layout/process1"/>
    <dgm:cxn modelId="{F3F7C53A-FACE-472F-9399-E3AAD6BCC2F5}" type="presOf" srcId="{3F2FB332-5720-4716-A0CD-1285B54CAFC0}" destId="{FB96B469-173B-4B14-85AD-0DA27F17F7CB}" srcOrd="0" destOrd="0" presId="urn:microsoft.com/office/officeart/2005/8/layout/process1"/>
    <dgm:cxn modelId="{511CB762-D89F-488C-BF82-667B156ED130}" type="presOf" srcId="{8630D331-1A9E-480D-9C32-673FB44C85D5}" destId="{05947F28-40C5-4A53-94D6-386E91929ED2}" srcOrd="0" destOrd="0" presId="urn:microsoft.com/office/officeart/2005/8/layout/process1"/>
    <dgm:cxn modelId="{A28F1D67-2E07-490F-9862-7E11C25AC2EC}" type="presOf" srcId="{01AB9FBF-8EB9-43C0-8B92-A2D478DBFAC2}" destId="{315DE0E0-CB4E-417D-B9AE-DF63E40CA49F}" srcOrd="1" destOrd="0" presId="urn:microsoft.com/office/officeart/2005/8/layout/process1"/>
    <dgm:cxn modelId="{4FB5A379-7D70-4CE5-B7EB-1197EA974715}" srcId="{3F2FB332-5720-4716-A0CD-1285B54CAFC0}" destId="{1B24D841-E7A2-4A6B-B374-03D1EA055091}" srcOrd="2" destOrd="0" parTransId="{CBA35C73-C688-4365-99E1-A2B49C3091C4}" sibTransId="{32FB9FF5-C86B-4F84-84B5-6FCD7BB8F22E}"/>
    <dgm:cxn modelId="{F148C48E-F5CD-4CDA-8080-4E038B247FDA}" type="presOf" srcId="{6C169A01-C9F6-4F1F-BAB2-B3E906F672A7}" destId="{69D26010-D020-49E4-989D-CEF8C7C9555F}" srcOrd="1" destOrd="0" presId="urn:microsoft.com/office/officeart/2005/8/layout/process1"/>
    <dgm:cxn modelId="{E050AAAC-1140-4E04-9120-F85582E3ADB2}" type="presOf" srcId="{1B24D841-E7A2-4A6B-B374-03D1EA055091}" destId="{ADE0DDAD-5CBE-44CD-9A94-363E7319FD64}" srcOrd="0" destOrd="0" presId="urn:microsoft.com/office/officeart/2005/8/layout/process1"/>
    <dgm:cxn modelId="{2C18B1BE-9CFB-4482-BD0E-2150496E7280}" type="presOf" srcId="{6C169A01-C9F6-4F1F-BAB2-B3E906F672A7}" destId="{7804FDE2-58C4-49FA-AE8C-323827110FDA}" srcOrd="0" destOrd="0" presId="urn:microsoft.com/office/officeart/2005/8/layout/process1"/>
    <dgm:cxn modelId="{AFBB8DD3-0E0D-4712-88A7-8FAA153AD013}" type="presOf" srcId="{01AB9FBF-8EB9-43C0-8B92-A2D478DBFAC2}" destId="{45569F47-9E9E-446C-B7AF-34F66DF032B8}" srcOrd="0" destOrd="0" presId="urn:microsoft.com/office/officeart/2005/8/layout/process1"/>
    <dgm:cxn modelId="{9F153622-29B6-45A8-9D1A-723F68A0669B}" type="presParOf" srcId="{FB96B469-173B-4B14-85AD-0DA27F17F7CB}" destId="{05947F28-40C5-4A53-94D6-386E91929ED2}" srcOrd="0" destOrd="0" presId="urn:microsoft.com/office/officeart/2005/8/layout/process1"/>
    <dgm:cxn modelId="{9ECA16CB-D1CA-45C8-BBE4-E4791217BCD6}" type="presParOf" srcId="{FB96B469-173B-4B14-85AD-0DA27F17F7CB}" destId="{7804FDE2-58C4-49FA-AE8C-323827110FDA}" srcOrd="1" destOrd="0" presId="urn:microsoft.com/office/officeart/2005/8/layout/process1"/>
    <dgm:cxn modelId="{79B8BE34-B979-41C2-8D40-529626086D31}" type="presParOf" srcId="{7804FDE2-58C4-49FA-AE8C-323827110FDA}" destId="{69D26010-D020-49E4-989D-CEF8C7C9555F}" srcOrd="0" destOrd="0" presId="urn:microsoft.com/office/officeart/2005/8/layout/process1"/>
    <dgm:cxn modelId="{CEA25B4E-3468-4A52-B4B6-DF9DBCA72DC5}" type="presParOf" srcId="{FB96B469-173B-4B14-85AD-0DA27F17F7CB}" destId="{7C8DBA92-150C-4E21-8C93-2F218C7070F9}" srcOrd="2" destOrd="0" presId="urn:microsoft.com/office/officeart/2005/8/layout/process1"/>
    <dgm:cxn modelId="{EF3A6C19-E299-4110-A48B-81A24F1D90E8}" type="presParOf" srcId="{FB96B469-173B-4B14-85AD-0DA27F17F7CB}" destId="{45569F47-9E9E-446C-B7AF-34F66DF032B8}" srcOrd="3" destOrd="0" presId="urn:microsoft.com/office/officeart/2005/8/layout/process1"/>
    <dgm:cxn modelId="{A630D11B-A1CB-4240-ACC2-735AF987227F}" type="presParOf" srcId="{45569F47-9E9E-446C-B7AF-34F66DF032B8}" destId="{315DE0E0-CB4E-417D-B9AE-DF63E40CA49F}" srcOrd="0" destOrd="0" presId="urn:microsoft.com/office/officeart/2005/8/layout/process1"/>
    <dgm:cxn modelId="{2DED9942-D06F-409E-A214-0DA9A4E2C56A}" type="presParOf" srcId="{FB96B469-173B-4B14-85AD-0DA27F17F7CB}" destId="{ADE0DDAD-5CBE-44CD-9A94-363E7319FD64}" srcOrd="4"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7F39A-7A44-4022-BF7D-ABC8D4B034D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9DC61F2F-8FB7-4BCE-83B5-CE5DF81CE715}">
      <dgm:prSet phldrT="[Text]"/>
      <dgm:spPr/>
      <dgm:t>
        <a:bodyPr/>
        <a:lstStyle/>
        <a:p>
          <a:r>
            <a:rPr lang="en-US" dirty="0"/>
            <a:t>Dashboard</a:t>
          </a:r>
        </a:p>
      </dgm:t>
    </dgm:pt>
    <dgm:pt modelId="{3F19D096-0BD0-47A1-AA44-F891A54F798C}" type="parTrans" cxnId="{8276DC45-FD6F-4643-A446-2A0D6267B8AB}">
      <dgm:prSet/>
      <dgm:spPr/>
      <dgm:t>
        <a:bodyPr/>
        <a:lstStyle/>
        <a:p>
          <a:endParaRPr lang="en-US"/>
        </a:p>
      </dgm:t>
    </dgm:pt>
    <dgm:pt modelId="{CC26CF9B-0FFA-4201-9BF1-25B67E260110}" type="sibTrans" cxnId="{8276DC45-FD6F-4643-A446-2A0D6267B8AB}">
      <dgm:prSet/>
      <dgm:spPr/>
      <dgm:t>
        <a:bodyPr/>
        <a:lstStyle/>
        <a:p>
          <a:endParaRPr lang="en-US"/>
        </a:p>
      </dgm:t>
    </dgm:pt>
    <dgm:pt modelId="{4A856394-6E51-426A-B322-CD7664E7DD81}">
      <dgm:prSet phldrT="[Text]"/>
      <dgm:spPr/>
      <dgm:t>
        <a:bodyPr/>
        <a:lstStyle/>
        <a:p>
          <a:r>
            <a:rPr lang="en-US" dirty="0"/>
            <a:t>Model-Based Counting System</a:t>
          </a:r>
        </a:p>
      </dgm:t>
    </dgm:pt>
    <dgm:pt modelId="{8F3EFAC1-4DF7-4DA2-B8D8-464E21B93C59}" type="parTrans" cxnId="{54EC1919-369D-40FF-9B26-9BDD230BA4B5}">
      <dgm:prSet/>
      <dgm:spPr/>
      <dgm:t>
        <a:bodyPr/>
        <a:lstStyle/>
        <a:p>
          <a:endParaRPr lang="en-US"/>
        </a:p>
      </dgm:t>
    </dgm:pt>
    <dgm:pt modelId="{0E74F20E-B0D4-4EB7-BDCC-51C6FBE5A382}" type="sibTrans" cxnId="{54EC1919-369D-40FF-9B26-9BDD230BA4B5}">
      <dgm:prSet/>
      <dgm:spPr/>
      <dgm:t>
        <a:bodyPr/>
        <a:lstStyle/>
        <a:p>
          <a:endParaRPr lang="en-US"/>
        </a:p>
      </dgm:t>
    </dgm:pt>
    <dgm:pt modelId="{337A6220-4DD3-430A-85F8-5FC567238440}">
      <dgm:prSet phldrT="[Text]"/>
      <dgm:spPr/>
      <dgm:t>
        <a:bodyPr/>
        <a:lstStyle/>
        <a:p>
          <a:r>
            <a:rPr lang="en-US" dirty="0"/>
            <a:t>Wastage Counting System</a:t>
          </a:r>
        </a:p>
      </dgm:t>
    </dgm:pt>
    <dgm:pt modelId="{F2E77B06-DD30-4962-81B2-B9A6EEA9B101}" type="parTrans" cxnId="{2E376BBB-B480-4A70-B056-00298F24A8B7}">
      <dgm:prSet/>
      <dgm:spPr/>
      <dgm:t>
        <a:bodyPr/>
        <a:lstStyle/>
        <a:p>
          <a:endParaRPr lang="en-US"/>
        </a:p>
      </dgm:t>
    </dgm:pt>
    <dgm:pt modelId="{21349F67-851D-4D2D-9B1C-58111852E053}" type="sibTrans" cxnId="{2E376BBB-B480-4A70-B056-00298F24A8B7}">
      <dgm:prSet/>
      <dgm:spPr/>
      <dgm:t>
        <a:bodyPr/>
        <a:lstStyle/>
        <a:p>
          <a:endParaRPr lang="en-US"/>
        </a:p>
      </dgm:t>
    </dgm:pt>
    <dgm:pt modelId="{54F6ABA4-F7F0-4BAD-8C9B-11D7751EBB54}">
      <dgm:prSet/>
      <dgm:spPr/>
      <dgm:t>
        <a:bodyPr/>
        <a:lstStyle/>
        <a:p>
          <a:r>
            <a:rPr lang="en-US" dirty="0"/>
            <a:t>Collection of Data for Big Data Analytics</a:t>
          </a:r>
        </a:p>
      </dgm:t>
    </dgm:pt>
    <dgm:pt modelId="{A0B1F3C0-B889-4F07-BFBC-7D011A1C6ECA}" type="parTrans" cxnId="{AFBA023E-5B47-4326-BA82-993F5D5875B1}">
      <dgm:prSet/>
      <dgm:spPr/>
      <dgm:t>
        <a:bodyPr/>
        <a:lstStyle/>
        <a:p>
          <a:endParaRPr lang="en-US"/>
        </a:p>
      </dgm:t>
    </dgm:pt>
    <dgm:pt modelId="{61265994-DF52-4930-B6BF-BADE88802281}" type="sibTrans" cxnId="{AFBA023E-5B47-4326-BA82-993F5D5875B1}">
      <dgm:prSet/>
      <dgm:spPr/>
      <dgm:t>
        <a:bodyPr/>
        <a:lstStyle/>
        <a:p>
          <a:endParaRPr lang="en-US"/>
        </a:p>
      </dgm:t>
    </dgm:pt>
    <dgm:pt modelId="{1CBCEF78-F348-47C1-9A60-8A1F6B4DEE4A}">
      <dgm:prSet phldrT="[Text]"/>
      <dgm:spPr/>
      <dgm:t>
        <a:bodyPr/>
        <a:lstStyle/>
        <a:p>
          <a:r>
            <a:rPr lang="en-US" dirty="0"/>
            <a:t>Avoid Counting Test Runs</a:t>
          </a:r>
        </a:p>
      </dgm:t>
    </dgm:pt>
    <dgm:pt modelId="{BE5005AE-E746-4676-BED5-5ED207F0DA17}" type="parTrans" cxnId="{08AB5A6B-38F9-4F51-B117-EBCF16765593}">
      <dgm:prSet/>
      <dgm:spPr/>
      <dgm:t>
        <a:bodyPr/>
        <a:lstStyle/>
        <a:p>
          <a:endParaRPr lang="en-US"/>
        </a:p>
      </dgm:t>
    </dgm:pt>
    <dgm:pt modelId="{ADF59FEF-3017-4D9F-9D88-E476D17AB935}" type="sibTrans" cxnId="{08AB5A6B-38F9-4F51-B117-EBCF16765593}">
      <dgm:prSet/>
      <dgm:spPr/>
      <dgm:t>
        <a:bodyPr/>
        <a:lstStyle/>
        <a:p>
          <a:endParaRPr lang="en-US"/>
        </a:p>
      </dgm:t>
    </dgm:pt>
    <dgm:pt modelId="{5FDEB187-B8D7-46C5-B78B-84A2F6F55159}" type="pres">
      <dgm:prSet presAssocID="{2F07F39A-7A44-4022-BF7D-ABC8D4B034DA}" presName="outerComposite" presStyleCnt="0">
        <dgm:presLayoutVars>
          <dgm:chMax val="5"/>
          <dgm:dir/>
          <dgm:resizeHandles val="exact"/>
        </dgm:presLayoutVars>
      </dgm:prSet>
      <dgm:spPr/>
    </dgm:pt>
    <dgm:pt modelId="{C447331C-3CCB-487D-BAE2-53BC9DAA896B}" type="pres">
      <dgm:prSet presAssocID="{2F07F39A-7A44-4022-BF7D-ABC8D4B034DA}" presName="dummyMaxCanvas" presStyleCnt="0">
        <dgm:presLayoutVars/>
      </dgm:prSet>
      <dgm:spPr/>
    </dgm:pt>
    <dgm:pt modelId="{F0F2E246-108B-4411-9CFE-B291B4315713}" type="pres">
      <dgm:prSet presAssocID="{2F07F39A-7A44-4022-BF7D-ABC8D4B034DA}" presName="FiveNodes_1" presStyleLbl="node1" presStyleIdx="0" presStyleCnt="5">
        <dgm:presLayoutVars>
          <dgm:bulletEnabled val="1"/>
        </dgm:presLayoutVars>
      </dgm:prSet>
      <dgm:spPr/>
    </dgm:pt>
    <dgm:pt modelId="{6DBFC3AE-E161-43EF-BC6C-1FFBDDCA23E1}" type="pres">
      <dgm:prSet presAssocID="{2F07F39A-7A44-4022-BF7D-ABC8D4B034DA}" presName="FiveNodes_2" presStyleLbl="node1" presStyleIdx="1" presStyleCnt="5">
        <dgm:presLayoutVars>
          <dgm:bulletEnabled val="1"/>
        </dgm:presLayoutVars>
      </dgm:prSet>
      <dgm:spPr/>
    </dgm:pt>
    <dgm:pt modelId="{12378AFD-9228-456B-AADA-B24ABB35B146}" type="pres">
      <dgm:prSet presAssocID="{2F07F39A-7A44-4022-BF7D-ABC8D4B034DA}" presName="FiveNodes_3" presStyleLbl="node1" presStyleIdx="2" presStyleCnt="5">
        <dgm:presLayoutVars>
          <dgm:bulletEnabled val="1"/>
        </dgm:presLayoutVars>
      </dgm:prSet>
      <dgm:spPr/>
    </dgm:pt>
    <dgm:pt modelId="{09034C37-3051-410E-9301-5380899F9DFD}" type="pres">
      <dgm:prSet presAssocID="{2F07F39A-7A44-4022-BF7D-ABC8D4B034DA}" presName="FiveNodes_4" presStyleLbl="node1" presStyleIdx="3" presStyleCnt="5">
        <dgm:presLayoutVars>
          <dgm:bulletEnabled val="1"/>
        </dgm:presLayoutVars>
      </dgm:prSet>
      <dgm:spPr/>
    </dgm:pt>
    <dgm:pt modelId="{88B8CD10-623F-48CB-BBE9-5C655E2B7C05}" type="pres">
      <dgm:prSet presAssocID="{2F07F39A-7A44-4022-BF7D-ABC8D4B034DA}" presName="FiveNodes_5" presStyleLbl="node1" presStyleIdx="4" presStyleCnt="5">
        <dgm:presLayoutVars>
          <dgm:bulletEnabled val="1"/>
        </dgm:presLayoutVars>
      </dgm:prSet>
      <dgm:spPr/>
    </dgm:pt>
    <dgm:pt modelId="{597248E9-0F1C-4D8B-96D2-415959651D9A}" type="pres">
      <dgm:prSet presAssocID="{2F07F39A-7A44-4022-BF7D-ABC8D4B034DA}" presName="FiveConn_1-2" presStyleLbl="fgAccFollowNode1" presStyleIdx="0" presStyleCnt="4">
        <dgm:presLayoutVars>
          <dgm:bulletEnabled val="1"/>
        </dgm:presLayoutVars>
      </dgm:prSet>
      <dgm:spPr/>
    </dgm:pt>
    <dgm:pt modelId="{DFDCFB63-7843-46D1-ABD0-A8CAC2D9D393}" type="pres">
      <dgm:prSet presAssocID="{2F07F39A-7A44-4022-BF7D-ABC8D4B034DA}" presName="FiveConn_2-3" presStyleLbl="fgAccFollowNode1" presStyleIdx="1" presStyleCnt="4">
        <dgm:presLayoutVars>
          <dgm:bulletEnabled val="1"/>
        </dgm:presLayoutVars>
      </dgm:prSet>
      <dgm:spPr/>
    </dgm:pt>
    <dgm:pt modelId="{A47D96D2-CCE1-4A53-A289-48BF7E070409}" type="pres">
      <dgm:prSet presAssocID="{2F07F39A-7A44-4022-BF7D-ABC8D4B034DA}" presName="FiveConn_3-4" presStyleLbl="fgAccFollowNode1" presStyleIdx="2" presStyleCnt="4">
        <dgm:presLayoutVars>
          <dgm:bulletEnabled val="1"/>
        </dgm:presLayoutVars>
      </dgm:prSet>
      <dgm:spPr/>
    </dgm:pt>
    <dgm:pt modelId="{7117974B-52B4-40B7-9932-EC724C1B77C7}" type="pres">
      <dgm:prSet presAssocID="{2F07F39A-7A44-4022-BF7D-ABC8D4B034DA}" presName="FiveConn_4-5" presStyleLbl="fgAccFollowNode1" presStyleIdx="3" presStyleCnt="4">
        <dgm:presLayoutVars>
          <dgm:bulletEnabled val="1"/>
        </dgm:presLayoutVars>
      </dgm:prSet>
      <dgm:spPr/>
    </dgm:pt>
    <dgm:pt modelId="{C50A8203-5AC9-4148-A52B-FA8FA9850C0C}" type="pres">
      <dgm:prSet presAssocID="{2F07F39A-7A44-4022-BF7D-ABC8D4B034DA}" presName="FiveNodes_1_text" presStyleLbl="node1" presStyleIdx="4" presStyleCnt="5">
        <dgm:presLayoutVars>
          <dgm:bulletEnabled val="1"/>
        </dgm:presLayoutVars>
      </dgm:prSet>
      <dgm:spPr/>
    </dgm:pt>
    <dgm:pt modelId="{4AD1E9DF-7E86-4199-A4D4-5CB024868805}" type="pres">
      <dgm:prSet presAssocID="{2F07F39A-7A44-4022-BF7D-ABC8D4B034DA}" presName="FiveNodes_2_text" presStyleLbl="node1" presStyleIdx="4" presStyleCnt="5">
        <dgm:presLayoutVars>
          <dgm:bulletEnabled val="1"/>
        </dgm:presLayoutVars>
      </dgm:prSet>
      <dgm:spPr/>
    </dgm:pt>
    <dgm:pt modelId="{0E41CEF6-1F81-4E00-82DF-0159CAB43665}" type="pres">
      <dgm:prSet presAssocID="{2F07F39A-7A44-4022-BF7D-ABC8D4B034DA}" presName="FiveNodes_3_text" presStyleLbl="node1" presStyleIdx="4" presStyleCnt="5">
        <dgm:presLayoutVars>
          <dgm:bulletEnabled val="1"/>
        </dgm:presLayoutVars>
      </dgm:prSet>
      <dgm:spPr/>
    </dgm:pt>
    <dgm:pt modelId="{DA4CBE56-1290-4A38-B564-3D719653E66F}" type="pres">
      <dgm:prSet presAssocID="{2F07F39A-7A44-4022-BF7D-ABC8D4B034DA}" presName="FiveNodes_4_text" presStyleLbl="node1" presStyleIdx="4" presStyleCnt="5">
        <dgm:presLayoutVars>
          <dgm:bulletEnabled val="1"/>
        </dgm:presLayoutVars>
      </dgm:prSet>
      <dgm:spPr/>
    </dgm:pt>
    <dgm:pt modelId="{249D86B7-AAF6-4DFF-918A-5CA4A49B4439}" type="pres">
      <dgm:prSet presAssocID="{2F07F39A-7A44-4022-BF7D-ABC8D4B034DA}" presName="FiveNodes_5_text" presStyleLbl="node1" presStyleIdx="4" presStyleCnt="5">
        <dgm:presLayoutVars>
          <dgm:bulletEnabled val="1"/>
        </dgm:presLayoutVars>
      </dgm:prSet>
      <dgm:spPr/>
    </dgm:pt>
  </dgm:ptLst>
  <dgm:cxnLst>
    <dgm:cxn modelId="{54EC1919-369D-40FF-9B26-9BDD230BA4B5}" srcId="{2F07F39A-7A44-4022-BF7D-ABC8D4B034DA}" destId="{4A856394-6E51-426A-B322-CD7664E7DD81}" srcOrd="2" destOrd="0" parTransId="{8F3EFAC1-4DF7-4DA2-B8D8-464E21B93C59}" sibTransId="{0E74F20E-B0D4-4EB7-BDCC-51C6FBE5A382}"/>
    <dgm:cxn modelId="{77D10C1A-F454-428C-94CA-46314C1B51E1}" type="presOf" srcId="{9DC61F2F-8FB7-4BCE-83B5-CE5DF81CE715}" destId="{6DBFC3AE-E161-43EF-BC6C-1FFBDDCA23E1}" srcOrd="0" destOrd="0" presId="urn:microsoft.com/office/officeart/2005/8/layout/vProcess5"/>
    <dgm:cxn modelId="{9C69A528-D8A3-4A3A-BE73-D05813C5478F}" type="presOf" srcId="{CC26CF9B-0FFA-4201-9BF1-25B67E260110}" destId="{DFDCFB63-7843-46D1-ABD0-A8CAC2D9D393}" srcOrd="0" destOrd="0" presId="urn:microsoft.com/office/officeart/2005/8/layout/vProcess5"/>
    <dgm:cxn modelId="{C60B172C-EB03-4636-A55E-295A8E99FE6F}" type="presOf" srcId="{54F6ABA4-F7F0-4BAD-8C9B-11D7751EBB54}" destId="{249D86B7-AAF6-4DFF-918A-5CA4A49B4439}" srcOrd="1" destOrd="0" presId="urn:microsoft.com/office/officeart/2005/8/layout/vProcess5"/>
    <dgm:cxn modelId="{AFBA023E-5B47-4326-BA82-993F5D5875B1}" srcId="{2F07F39A-7A44-4022-BF7D-ABC8D4B034DA}" destId="{54F6ABA4-F7F0-4BAD-8C9B-11D7751EBB54}" srcOrd="4" destOrd="0" parTransId="{A0B1F3C0-B889-4F07-BFBC-7D011A1C6ECA}" sibTransId="{61265994-DF52-4930-B6BF-BADE88802281}"/>
    <dgm:cxn modelId="{6567AD41-4A03-4868-8BCE-52313E94D204}" type="presOf" srcId="{337A6220-4DD3-430A-85F8-5FC567238440}" destId="{DA4CBE56-1290-4A38-B564-3D719653E66F}" srcOrd="1" destOrd="0" presId="urn:microsoft.com/office/officeart/2005/8/layout/vProcess5"/>
    <dgm:cxn modelId="{F63F8162-B5FF-446A-A871-05C7209598DB}" type="presOf" srcId="{4A856394-6E51-426A-B322-CD7664E7DD81}" destId="{12378AFD-9228-456B-AADA-B24ABB35B146}" srcOrd="0" destOrd="0" presId="urn:microsoft.com/office/officeart/2005/8/layout/vProcess5"/>
    <dgm:cxn modelId="{8276DC45-FD6F-4643-A446-2A0D6267B8AB}" srcId="{2F07F39A-7A44-4022-BF7D-ABC8D4B034DA}" destId="{9DC61F2F-8FB7-4BCE-83B5-CE5DF81CE715}" srcOrd="1" destOrd="0" parTransId="{3F19D096-0BD0-47A1-AA44-F891A54F798C}" sibTransId="{CC26CF9B-0FFA-4201-9BF1-25B67E260110}"/>
    <dgm:cxn modelId="{862DAB68-1754-49C5-B32C-AD1363DF4C44}" type="presOf" srcId="{4A856394-6E51-426A-B322-CD7664E7DD81}" destId="{0E41CEF6-1F81-4E00-82DF-0159CAB43665}" srcOrd="1" destOrd="0" presId="urn:microsoft.com/office/officeart/2005/8/layout/vProcess5"/>
    <dgm:cxn modelId="{08AB5A6B-38F9-4F51-B117-EBCF16765593}" srcId="{2F07F39A-7A44-4022-BF7D-ABC8D4B034DA}" destId="{1CBCEF78-F348-47C1-9A60-8A1F6B4DEE4A}" srcOrd="0" destOrd="0" parTransId="{BE5005AE-E746-4676-BED5-5ED207F0DA17}" sibTransId="{ADF59FEF-3017-4D9F-9D88-E476D17AB935}"/>
    <dgm:cxn modelId="{9B8A1671-590B-4A3F-AF99-6ECF2EFF184F}" type="presOf" srcId="{0E74F20E-B0D4-4EB7-BDCC-51C6FBE5A382}" destId="{A47D96D2-CCE1-4A53-A289-48BF7E070409}" srcOrd="0" destOrd="0" presId="urn:microsoft.com/office/officeart/2005/8/layout/vProcess5"/>
    <dgm:cxn modelId="{8424F787-95BA-4C8C-9F7B-EDA13FE3F435}" type="presOf" srcId="{337A6220-4DD3-430A-85F8-5FC567238440}" destId="{09034C37-3051-410E-9301-5380899F9DFD}" srcOrd="0" destOrd="0" presId="urn:microsoft.com/office/officeart/2005/8/layout/vProcess5"/>
    <dgm:cxn modelId="{E3979A92-8816-4D11-A14D-052489E11E64}" type="presOf" srcId="{54F6ABA4-F7F0-4BAD-8C9B-11D7751EBB54}" destId="{88B8CD10-623F-48CB-BBE9-5C655E2B7C05}" srcOrd="0" destOrd="0" presId="urn:microsoft.com/office/officeart/2005/8/layout/vProcess5"/>
    <dgm:cxn modelId="{4183DB95-823A-4639-97A7-1EA7D57A38D2}" type="presOf" srcId="{ADF59FEF-3017-4D9F-9D88-E476D17AB935}" destId="{597248E9-0F1C-4D8B-96D2-415959651D9A}" srcOrd="0" destOrd="0" presId="urn:microsoft.com/office/officeart/2005/8/layout/vProcess5"/>
    <dgm:cxn modelId="{D61EAE98-28EE-4DDD-AEB7-681814A7BB6F}" type="presOf" srcId="{2F07F39A-7A44-4022-BF7D-ABC8D4B034DA}" destId="{5FDEB187-B8D7-46C5-B78B-84A2F6F55159}" srcOrd="0" destOrd="0" presId="urn:microsoft.com/office/officeart/2005/8/layout/vProcess5"/>
    <dgm:cxn modelId="{2B2D65AE-6BB6-4CC7-B1C5-9625DA01B921}" type="presOf" srcId="{21349F67-851D-4D2D-9B1C-58111852E053}" destId="{7117974B-52B4-40B7-9932-EC724C1B77C7}" srcOrd="0" destOrd="0" presId="urn:microsoft.com/office/officeart/2005/8/layout/vProcess5"/>
    <dgm:cxn modelId="{2E376BBB-B480-4A70-B056-00298F24A8B7}" srcId="{2F07F39A-7A44-4022-BF7D-ABC8D4B034DA}" destId="{337A6220-4DD3-430A-85F8-5FC567238440}" srcOrd="3" destOrd="0" parTransId="{F2E77B06-DD30-4962-81B2-B9A6EEA9B101}" sibTransId="{21349F67-851D-4D2D-9B1C-58111852E053}"/>
    <dgm:cxn modelId="{A90059CC-A41C-4544-8BF4-39F6AA35FB88}" type="presOf" srcId="{1CBCEF78-F348-47C1-9A60-8A1F6B4DEE4A}" destId="{F0F2E246-108B-4411-9CFE-B291B4315713}" srcOrd="0" destOrd="0" presId="urn:microsoft.com/office/officeart/2005/8/layout/vProcess5"/>
    <dgm:cxn modelId="{E488E3CD-24F2-493C-843B-05CB9C450B1E}" type="presOf" srcId="{1CBCEF78-F348-47C1-9A60-8A1F6B4DEE4A}" destId="{C50A8203-5AC9-4148-A52B-FA8FA9850C0C}" srcOrd="1" destOrd="0" presId="urn:microsoft.com/office/officeart/2005/8/layout/vProcess5"/>
    <dgm:cxn modelId="{E961EDEA-9F51-4E2B-9D47-8D37958F5A99}" type="presOf" srcId="{9DC61F2F-8FB7-4BCE-83B5-CE5DF81CE715}" destId="{4AD1E9DF-7E86-4199-A4D4-5CB024868805}" srcOrd="1" destOrd="0" presId="urn:microsoft.com/office/officeart/2005/8/layout/vProcess5"/>
    <dgm:cxn modelId="{4C62057B-F870-465A-B7A8-559F16774030}" type="presParOf" srcId="{5FDEB187-B8D7-46C5-B78B-84A2F6F55159}" destId="{C447331C-3CCB-487D-BAE2-53BC9DAA896B}" srcOrd="0" destOrd="0" presId="urn:microsoft.com/office/officeart/2005/8/layout/vProcess5"/>
    <dgm:cxn modelId="{D0B32A86-840F-42E7-9CD1-B0AFE4D9576F}" type="presParOf" srcId="{5FDEB187-B8D7-46C5-B78B-84A2F6F55159}" destId="{F0F2E246-108B-4411-9CFE-B291B4315713}" srcOrd="1" destOrd="0" presId="urn:microsoft.com/office/officeart/2005/8/layout/vProcess5"/>
    <dgm:cxn modelId="{AD87FBA5-A266-41CE-B43F-482FD9819733}" type="presParOf" srcId="{5FDEB187-B8D7-46C5-B78B-84A2F6F55159}" destId="{6DBFC3AE-E161-43EF-BC6C-1FFBDDCA23E1}" srcOrd="2" destOrd="0" presId="urn:microsoft.com/office/officeart/2005/8/layout/vProcess5"/>
    <dgm:cxn modelId="{1087CCAA-D6D3-4306-9DB3-B68F9F01781C}" type="presParOf" srcId="{5FDEB187-B8D7-46C5-B78B-84A2F6F55159}" destId="{12378AFD-9228-456B-AADA-B24ABB35B146}" srcOrd="3" destOrd="0" presId="urn:microsoft.com/office/officeart/2005/8/layout/vProcess5"/>
    <dgm:cxn modelId="{DCB85450-2132-4C85-9A5A-F3DA2EE20456}" type="presParOf" srcId="{5FDEB187-B8D7-46C5-B78B-84A2F6F55159}" destId="{09034C37-3051-410E-9301-5380899F9DFD}" srcOrd="4" destOrd="0" presId="urn:microsoft.com/office/officeart/2005/8/layout/vProcess5"/>
    <dgm:cxn modelId="{4664E252-A69E-47A7-82CB-528FF430D263}" type="presParOf" srcId="{5FDEB187-B8D7-46C5-B78B-84A2F6F55159}" destId="{88B8CD10-623F-48CB-BBE9-5C655E2B7C05}" srcOrd="5" destOrd="0" presId="urn:microsoft.com/office/officeart/2005/8/layout/vProcess5"/>
    <dgm:cxn modelId="{A652B128-4998-4F90-80A8-CECCA7FE1598}" type="presParOf" srcId="{5FDEB187-B8D7-46C5-B78B-84A2F6F55159}" destId="{597248E9-0F1C-4D8B-96D2-415959651D9A}" srcOrd="6" destOrd="0" presId="urn:microsoft.com/office/officeart/2005/8/layout/vProcess5"/>
    <dgm:cxn modelId="{593F1063-2D9A-40FE-AF2F-B2A4DBBD50B4}" type="presParOf" srcId="{5FDEB187-B8D7-46C5-B78B-84A2F6F55159}" destId="{DFDCFB63-7843-46D1-ABD0-A8CAC2D9D393}" srcOrd="7" destOrd="0" presId="urn:microsoft.com/office/officeart/2005/8/layout/vProcess5"/>
    <dgm:cxn modelId="{F7793319-1E1F-4C97-8B16-C9C0A7E17C36}" type="presParOf" srcId="{5FDEB187-B8D7-46C5-B78B-84A2F6F55159}" destId="{A47D96D2-CCE1-4A53-A289-48BF7E070409}" srcOrd="8" destOrd="0" presId="urn:microsoft.com/office/officeart/2005/8/layout/vProcess5"/>
    <dgm:cxn modelId="{6BE3D7A9-023C-4F69-BE28-1A5DB4AEAFCD}" type="presParOf" srcId="{5FDEB187-B8D7-46C5-B78B-84A2F6F55159}" destId="{7117974B-52B4-40B7-9932-EC724C1B77C7}" srcOrd="9" destOrd="0" presId="urn:microsoft.com/office/officeart/2005/8/layout/vProcess5"/>
    <dgm:cxn modelId="{303043DE-857F-4CA1-B56C-D4FE40B3DB95}" type="presParOf" srcId="{5FDEB187-B8D7-46C5-B78B-84A2F6F55159}" destId="{C50A8203-5AC9-4148-A52B-FA8FA9850C0C}" srcOrd="10" destOrd="0" presId="urn:microsoft.com/office/officeart/2005/8/layout/vProcess5"/>
    <dgm:cxn modelId="{8AC76665-6DD2-418E-98DC-5C419B3351C6}" type="presParOf" srcId="{5FDEB187-B8D7-46C5-B78B-84A2F6F55159}" destId="{4AD1E9DF-7E86-4199-A4D4-5CB024868805}" srcOrd="11" destOrd="0" presId="urn:microsoft.com/office/officeart/2005/8/layout/vProcess5"/>
    <dgm:cxn modelId="{716399C2-BF4B-45F3-AE4F-678AED57CFBC}" type="presParOf" srcId="{5FDEB187-B8D7-46C5-B78B-84A2F6F55159}" destId="{0E41CEF6-1F81-4E00-82DF-0159CAB43665}" srcOrd="12" destOrd="0" presId="urn:microsoft.com/office/officeart/2005/8/layout/vProcess5"/>
    <dgm:cxn modelId="{CEFD082B-90F5-4AD6-A1D7-2CBFFDF3B006}" type="presParOf" srcId="{5FDEB187-B8D7-46C5-B78B-84A2F6F55159}" destId="{DA4CBE56-1290-4A38-B564-3D719653E66F}" srcOrd="13" destOrd="0" presId="urn:microsoft.com/office/officeart/2005/8/layout/vProcess5"/>
    <dgm:cxn modelId="{4C34B282-1493-4A0D-809B-7573CC129F1E}" type="presParOf" srcId="{5FDEB187-B8D7-46C5-B78B-84A2F6F55159}" destId="{249D86B7-AAF6-4DFF-918A-5CA4A49B4439}" srcOrd="14"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47F28-40C5-4A53-94D6-386E91929ED2}">
      <dsp:nvSpPr>
        <dsp:cNvPr id="0" name=""/>
        <dsp:cNvSpPr/>
      </dsp:nvSpPr>
      <dsp:spPr>
        <a:xfrm>
          <a:off x="5890" y="143607"/>
          <a:ext cx="1760691" cy="1056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V1 (-59.1%)</a:t>
          </a:r>
        </a:p>
      </dsp:txBody>
      <dsp:txXfrm>
        <a:off x="36831" y="174548"/>
        <a:ext cx="1698809" cy="994533"/>
      </dsp:txXfrm>
    </dsp:sp>
    <dsp:sp modelId="{7804FDE2-58C4-49FA-AE8C-323827110FDA}">
      <dsp:nvSpPr>
        <dsp:cNvPr id="0" name=""/>
        <dsp:cNvSpPr/>
      </dsp:nvSpPr>
      <dsp:spPr>
        <a:xfrm>
          <a:off x="1942651" y="453489"/>
          <a:ext cx="373266" cy="43665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42651" y="540819"/>
        <a:ext cx="261286" cy="261991"/>
      </dsp:txXfrm>
    </dsp:sp>
    <dsp:sp modelId="{7C8DBA92-150C-4E21-8C93-2F218C7070F9}">
      <dsp:nvSpPr>
        <dsp:cNvPr id="0" name=""/>
        <dsp:cNvSpPr/>
      </dsp:nvSpPr>
      <dsp:spPr>
        <a:xfrm>
          <a:off x="2470859" y="143607"/>
          <a:ext cx="1760691" cy="1056415"/>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V2 (-16.4%)</a:t>
          </a:r>
        </a:p>
      </dsp:txBody>
      <dsp:txXfrm>
        <a:off x="2501800" y="174548"/>
        <a:ext cx="1698809" cy="994533"/>
      </dsp:txXfrm>
    </dsp:sp>
    <dsp:sp modelId="{45569F47-9E9E-446C-B7AF-34F66DF032B8}">
      <dsp:nvSpPr>
        <dsp:cNvPr id="0" name=""/>
        <dsp:cNvSpPr/>
      </dsp:nvSpPr>
      <dsp:spPr>
        <a:xfrm>
          <a:off x="4409093" y="453489"/>
          <a:ext cx="376388" cy="43665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409093" y="540819"/>
        <a:ext cx="263472" cy="261991"/>
      </dsp:txXfrm>
    </dsp:sp>
    <dsp:sp modelId="{ADE0DDAD-5CBE-44CD-9A94-363E7319FD64}">
      <dsp:nvSpPr>
        <dsp:cNvPr id="0" name=""/>
        <dsp:cNvSpPr/>
      </dsp:nvSpPr>
      <dsp:spPr>
        <a:xfrm>
          <a:off x="4941719" y="143607"/>
          <a:ext cx="1760691" cy="1056415"/>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V3 (0%) – may vary by 1 or 2 liners maximum</a:t>
          </a:r>
        </a:p>
      </dsp:txBody>
      <dsp:txXfrm>
        <a:off x="4972660" y="174548"/>
        <a:ext cx="1698809" cy="994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2E246-108B-4411-9CFE-B291B4315713}">
      <dsp:nvSpPr>
        <dsp:cNvPr id="0" name=""/>
        <dsp:cNvSpPr/>
      </dsp:nvSpPr>
      <dsp:spPr>
        <a:xfrm>
          <a:off x="0" y="0"/>
          <a:ext cx="4211755" cy="6563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Avoid Counting Test Runs</a:t>
          </a:r>
        </a:p>
      </dsp:txBody>
      <dsp:txXfrm>
        <a:off x="19225" y="19225"/>
        <a:ext cx="3426675" cy="617927"/>
      </dsp:txXfrm>
    </dsp:sp>
    <dsp:sp modelId="{6DBFC3AE-E161-43EF-BC6C-1FFBDDCA23E1}">
      <dsp:nvSpPr>
        <dsp:cNvPr id="0" name=""/>
        <dsp:cNvSpPr/>
      </dsp:nvSpPr>
      <dsp:spPr>
        <a:xfrm>
          <a:off x="314514" y="747541"/>
          <a:ext cx="4211755" cy="65637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Dashboard</a:t>
          </a:r>
        </a:p>
      </dsp:txBody>
      <dsp:txXfrm>
        <a:off x="333739" y="766766"/>
        <a:ext cx="3432145" cy="617927"/>
      </dsp:txXfrm>
    </dsp:sp>
    <dsp:sp modelId="{12378AFD-9228-456B-AADA-B24ABB35B146}">
      <dsp:nvSpPr>
        <dsp:cNvPr id="0" name=""/>
        <dsp:cNvSpPr/>
      </dsp:nvSpPr>
      <dsp:spPr>
        <a:xfrm>
          <a:off x="629028" y="1495082"/>
          <a:ext cx="4211755" cy="6563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Model-Based Counting System</a:t>
          </a:r>
        </a:p>
      </dsp:txBody>
      <dsp:txXfrm>
        <a:off x="648253" y="1514307"/>
        <a:ext cx="3432145" cy="617927"/>
      </dsp:txXfrm>
    </dsp:sp>
    <dsp:sp modelId="{09034C37-3051-410E-9301-5380899F9DFD}">
      <dsp:nvSpPr>
        <dsp:cNvPr id="0" name=""/>
        <dsp:cNvSpPr/>
      </dsp:nvSpPr>
      <dsp:spPr>
        <a:xfrm>
          <a:off x="943542" y="2242623"/>
          <a:ext cx="4211755" cy="6563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Wastage Counting System</a:t>
          </a:r>
        </a:p>
      </dsp:txBody>
      <dsp:txXfrm>
        <a:off x="962767" y="2261848"/>
        <a:ext cx="3432145" cy="617927"/>
      </dsp:txXfrm>
    </dsp:sp>
    <dsp:sp modelId="{88B8CD10-623F-48CB-BBE9-5C655E2B7C05}">
      <dsp:nvSpPr>
        <dsp:cNvPr id="0" name=""/>
        <dsp:cNvSpPr/>
      </dsp:nvSpPr>
      <dsp:spPr>
        <a:xfrm>
          <a:off x="1258056" y="2990164"/>
          <a:ext cx="4211755" cy="6563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Collection of Data for Big Data Analytics</a:t>
          </a:r>
        </a:p>
      </dsp:txBody>
      <dsp:txXfrm>
        <a:off x="1277281" y="3009389"/>
        <a:ext cx="3432145" cy="617927"/>
      </dsp:txXfrm>
    </dsp:sp>
    <dsp:sp modelId="{597248E9-0F1C-4D8B-96D2-415959651D9A}">
      <dsp:nvSpPr>
        <dsp:cNvPr id="0" name=""/>
        <dsp:cNvSpPr/>
      </dsp:nvSpPr>
      <dsp:spPr>
        <a:xfrm>
          <a:off x="3785109" y="479520"/>
          <a:ext cx="426645" cy="42664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881104" y="479520"/>
        <a:ext cx="234655" cy="321050"/>
      </dsp:txXfrm>
    </dsp:sp>
    <dsp:sp modelId="{DFDCFB63-7843-46D1-ABD0-A8CAC2D9D393}">
      <dsp:nvSpPr>
        <dsp:cNvPr id="0" name=""/>
        <dsp:cNvSpPr/>
      </dsp:nvSpPr>
      <dsp:spPr>
        <a:xfrm>
          <a:off x="4099624" y="1227061"/>
          <a:ext cx="426645" cy="42664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195619" y="1227061"/>
        <a:ext cx="234655" cy="321050"/>
      </dsp:txXfrm>
    </dsp:sp>
    <dsp:sp modelId="{A47D96D2-CCE1-4A53-A289-48BF7E070409}">
      <dsp:nvSpPr>
        <dsp:cNvPr id="0" name=""/>
        <dsp:cNvSpPr/>
      </dsp:nvSpPr>
      <dsp:spPr>
        <a:xfrm>
          <a:off x="4414138" y="1963662"/>
          <a:ext cx="426645" cy="42664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510133" y="1963662"/>
        <a:ext cx="234655" cy="321050"/>
      </dsp:txXfrm>
    </dsp:sp>
    <dsp:sp modelId="{7117974B-52B4-40B7-9932-EC724C1B77C7}">
      <dsp:nvSpPr>
        <dsp:cNvPr id="0" name=""/>
        <dsp:cNvSpPr/>
      </dsp:nvSpPr>
      <dsp:spPr>
        <a:xfrm>
          <a:off x="4728652" y="2718497"/>
          <a:ext cx="426645" cy="42664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824647" y="2718497"/>
        <a:ext cx="234655" cy="3210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50443" y="0"/>
            <a:ext cx="2945659" cy="497976"/>
          </a:xfrm>
          <a:prstGeom prst="rect">
            <a:avLst/>
          </a:prstGeom>
        </p:spPr>
        <p:txBody>
          <a:bodyPr vert="horz" lIns="91440" tIns="45720" rIns="91440" bIns="45720" rtlCol="0"/>
          <a:lstStyle>
            <a:lvl1pPr algn="r">
              <a:defRPr sz="1200"/>
            </a:lvl1pPr>
          </a:lstStyle>
          <a:p>
            <a:fld id="{3D00D49C-3D13-4496-B71D-C7C91C0E7473}" type="datetimeFigureOut">
              <a:rPr lang="tr-TR" smtClean="0"/>
              <a:pPr/>
              <a:t>2.12.2023</a:t>
            </a:fld>
            <a:endParaRPr lang="tr-TR"/>
          </a:p>
        </p:txBody>
      </p:sp>
      <p:sp>
        <p:nvSpPr>
          <p:cNvPr id="4" name="Footer Placeholder 3"/>
          <p:cNvSpPr>
            <a:spLocks noGrp="1"/>
          </p:cNvSpPr>
          <p:nvPr>
            <p:ph type="ftr" sz="quarter" idx="2"/>
          </p:nvPr>
        </p:nvSpPr>
        <p:spPr>
          <a:xfrm>
            <a:off x="0" y="9427076"/>
            <a:ext cx="2945659" cy="497975"/>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50443" y="9427076"/>
            <a:ext cx="2945659" cy="497975"/>
          </a:xfrm>
          <a:prstGeom prst="rect">
            <a:avLst/>
          </a:prstGeom>
        </p:spPr>
        <p:txBody>
          <a:bodyPr vert="horz" lIns="91440" tIns="45720" rIns="91440" bIns="45720" rtlCol="0" anchor="b"/>
          <a:lstStyle>
            <a:lvl1pPr algn="r">
              <a:defRPr sz="1200"/>
            </a:lvl1pPr>
          </a:lstStyle>
          <a:p>
            <a:fld id="{6858C4DD-77FB-42A7-8FB3-30F4FA7DE963}" type="slidenum">
              <a:rPr lang="tr-TR" smtClean="0"/>
              <a:pPr/>
              <a:t>‹#›</a:t>
            </a:fld>
            <a:endParaRPr lang="tr-TR"/>
          </a:p>
        </p:txBody>
      </p:sp>
    </p:spTree>
    <p:extLst>
      <p:ext uri="{BB962C8B-B14F-4D97-AF65-F5344CB8AC3E}">
        <p14:creationId xmlns:p14="http://schemas.microsoft.com/office/powerpoint/2010/main" val="4246534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BB13A881-5083-DE48-ABEC-3BBCFF0919E0}" type="datetimeFigureOut">
              <a:rPr lang="en-US" smtClean="0"/>
              <a:pPr/>
              <a:t>12/2/2023</a:t>
            </a:fld>
            <a:endParaRPr lang="en-US"/>
          </a:p>
        </p:txBody>
      </p:sp>
      <p:sp>
        <p:nvSpPr>
          <p:cNvPr id="4" name="Slide Image Placeholder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FE2513E2-069C-8C42-873A-D6FD27E298F2}" type="slidenum">
              <a:rPr lang="en-US" smtClean="0"/>
              <a:pPr/>
              <a:t>‹#›</a:t>
            </a:fld>
            <a:endParaRPr lang="en-US"/>
          </a:p>
        </p:txBody>
      </p:sp>
    </p:spTree>
    <p:extLst>
      <p:ext uri="{BB962C8B-B14F-4D97-AF65-F5344CB8AC3E}">
        <p14:creationId xmlns:p14="http://schemas.microsoft.com/office/powerpoint/2010/main" val="134891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2513E2-069C-8C42-873A-D6FD27E298F2}" type="slidenum">
              <a:rPr lang="en-US" smtClean="0"/>
              <a:pPr/>
              <a:t>1</a:t>
            </a:fld>
            <a:endParaRPr lang="en-US"/>
          </a:p>
        </p:txBody>
      </p:sp>
    </p:spTree>
    <p:extLst>
      <p:ext uri="{BB962C8B-B14F-4D97-AF65-F5344CB8AC3E}">
        <p14:creationId xmlns:p14="http://schemas.microsoft.com/office/powerpoint/2010/main" val="122638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9085B76-E107-481F-8984-78D875CA36BA}"/>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1290922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9085B76-E107-481F-8984-78D875CA36BA}"/>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83936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9085B76-E107-481F-8984-78D875CA36BA}"/>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188289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9085B76-E107-481F-8984-78D875CA36BA}"/>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221132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9085B76-E107-481F-8984-78D875CA36BA}"/>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0986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9085B76-E107-481F-8984-78D875CA36BA}"/>
              </a:ext>
            </a:extLst>
          </p:cNvPr>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134861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9C6A83-18AA-49F5-B84A-BA7A88209473}"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117251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325F9-F058-4058-BBF8-01102B4612E8}"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189792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9C010-98FD-4D0B-8356-793BBA2A7B08}"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18991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F6D55D-AC9F-4180-B8D2-A36994421723}"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121477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BFB5B-40AC-40F4-B33A-E99A94D717C4}"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51985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4E3F38-5786-4BCD-88A7-9AF172001A59}" type="datetime1">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F0C2E-1F6E-DF4A-942C-24D3AED5AC95}" type="slidenum">
              <a:rPr lang="en-US" smtClean="0"/>
              <a:pPr/>
              <a:t>‹#›</a:t>
            </a:fld>
            <a:endParaRPr lang="en-US"/>
          </a:p>
        </p:txBody>
      </p:sp>
      <p:sp>
        <p:nvSpPr>
          <p:cNvPr id="8" name="Rectangle 7"/>
          <p:cNvSpPr/>
          <p:nvPr userDrawn="1"/>
        </p:nvSpPr>
        <p:spPr>
          <a:xfrm>
            <a:off x="0" y="3100"/>
            <a:ext cx="12192000" cy="830997"/>
          </a:xfrm>
          <a:prstGeom prst="rect">
            <a:avLst/>
          </a:prstGeom>
        </p:spPr>
        <p:txBody>
          <a:bodyPr wrap="square">
            <a:spAutoFit/>
          </a:bodyPr>
          <a:lstStyle/>
          <a:p>
            <a:pPr algn="ctr"/>
            <a:r>
              <a:rPr lang="en-US" sz="2400" b="1" dirty="0"/>
              <a:t>SINGER MANUFACTURING COMPLEX</a:t>
            </a:r>
            <a:r>
              <a:rPr lang="tr-TR" sz="2400" b="1" dirty="0"/>
              <a:t>  </a:t>
            </a:r>
          </a:p>
          <a:p>
            <a:pPr algn="ctr"/>
            <a:r>
              <a:rPr lang="tr-TR" sz="2400" b="1" dirty="0"/>
              <a:t>BEFORE-AFTER KAIZEN </a:t>
            </a:r>
            <a:r>
              <a:rPr lang="en-US" sz="2000" b="1" dirty="0"/>
              <a:t> </a:t>
            </a:r>
            <a:endParaRPr lang="tr-TR" sz="2400" dirty="0"/>
          </a:p>
        </p:txBody>
      </p:sp>
      <p:sp>
        <p:nvSpPr>
          <p:cNvPr id="9" name="TextBox 8"/>
          <p:cNvSpPr txBox="1"/>
          <p:nvPr userDrawn="1"/>
        </p:nvSpPr>
        <p:spPr>
          <a:xfrm>
            <a:off x="1804387" y="1220264"/>
            <a:ext cx="3037143" cy="36933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AU" dirty="0"/>
              <a:t> </a:t>
            </a:r>
            <a:r>
              <a:rPr lang="en-AU" b="1" dirty="0">
                <a:effectLst>
                  <a:outerShdw blurRad="38100" dist="38100" dir="2700000" algn="tl">
                    <a:srgbClr val="000000">
                      <a:alpha val="43137"/>
                    </a:srgbClr>
                  </a:outerShdw>
                </a:effectLst>
              </a:rPr>
              <a:t>BEFORE</a:t>
            </a:r>
            <a:endParaRPr lang="en-US" b="1" dirty="0">
              <a:effectLst>
                <a:outerShdw blurRad="38100" dist="38100" dir="2700000" algn="tl">
                  <a:srgbClr val="000000">
                    <a:alpha val="43137"/>
                  </a:srgbClr>
                </a:outerShdw>
              </a:effectLst>
            </a:endParaRPr>
          </a:p>
        </p:txBody>
      </p:sp>
      <p:sp>
        <p:nvSpPr>
          <p:cNvPr id="10" name="TextBox 9"/>
          <p:cNvSpPr txBox="1"/>
          <p:nvPr userDrawn="1"/>
        </p:nvSpPr>
        <p:spPr>
          <a:xfrm>
            <a:off x="7297783" y="1220264"/>
            <a:ext cx="3080687" cy="36933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AU" dirty="0"/>
              <a:t> </a:t>
            </a:r>
            <a:r>
              <a:rPr lang="tr-TR" b="1" dirty="0">
                <a:effectLst>
                  <a:outerShdw blurRad="38100" dist="38100" dir="2700000" algn="tl">
                    <a:srgbClr val="000000">
                      <a:alpha val="43137"/>
                    </a:srgbClr>
                  </a:outerShdw>
                </a:effectLst>
              </a:rPr>
              <a:t>AFTER</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090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2311D4-E92A-4F50-A297-2F0F48B8238A}" type="datetime1">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52148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0388C2-7310-4CC2-921E-90DC413FCE54}" type="datetime1">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67561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184CB-C759-419F-AF0D-FC4E7B8F7FFB}" type="datetime1">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130001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D62DD-2A73-4C71-9E84-BC9A8EBB1B36}" type="datetime1">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92679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64D53-F2A3-4558-B6B0-0FED1416070E}" type="datetime1">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F0C2E-1F6E-DF4A-942C-24D3AED5AC95}" type="slidenum">
              <a:rPr lang="en-US" smtClean="0"/>
              <a:pPr/>
              <a:t>‹#›</a:t>
            </a:fld>
            <a:endParaRPr lang="en-US"/>
          </a:p>
        </p:txBody>
      </p:sp>
    </p:spTree>
    <p:extLst>
      <p:ext uri="{BB962C8B-B14F-4D97-AF65-F5344CB8AC3E}">
        <p14:creationId xmlns:p14="http://schemas.microsoft.com/office/powerpoint/2010/main" val="90359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8CF24-373A-4430-A887-C8237558002A}" type="datetime1">
              <a:rPr lang="en-US" smtClean="0"/>
              <a:pPr/>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F0C2E-1F6E-DF4A-942C-24D3AED5AC95}" type="slidenum">
              <a:rPr lang="en-US" smtClean="0"/>
              <a:pPr/>
              <a:t>‹#›</a:t>
            </a:fld>
            <a:endParaRPr lang="en-US"/>
          </a:p>
        </p:txBody>
      </p:sp>
      <p:sp>
        <p:nvSpPr>
          <p:cNvPr id="7" name="MSIPCMf5e44d408c0fccbbbb28e4ae" descr="{&quot;HashCode&quot;:-1580900748,&quot;Placement&quot;:&quot;Footer&quot;,&quot;Top&quot;:516.65155,&quot;Left&quot;:0.0,&quot;SlideWidth&quot;:960,&quot;SlideHeight&quot;:540}">
            <a:extLst>
              <a:ext uri="{FF2B5EF4-FFF2-40B4-BE49-F238E27FC236}">
                <a16:creationId xmlns:a16="http://schemas.microsoft.com/office/drawing/2014/main" id="{7AC6A5BC-1DBE-4AC6-B6BD-11B0BFC624C7}"/>
              </a:ext>
            </a:extLst>
          </p:cNvPr>
          <p:cNvSpPr txBox="1"/>
          <p:nvPr userDrawn="1"/>
        </p:nvSpPr>
        <p:spPr>
          <a:xfrm>
            <a:off x="0" y="6561475"/>
            <a:ext cx="1797134"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A80000"/>
                </a:solidFill>
                <a:latin typeface="Calibri" panose="020F0502020204030204" pitchFamily="34" charset="0"/>
              </a:rPr>
              <a:t>Sensitivity: Confidential</a:t>
            </a:r>
          </a:p>
        </p:txBody>
      </p:sp>
    </p:spTree>
    <p:extLst>
      <p:ext uri="{BB962C8B-B14F-4D97-AF65-F5344CB8AC3E}">
        <p14:creationId xmlns:p14="http://schemas.microsoft.com/office/powerpoint/2010/main" val="40766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13"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chart" Target="../charts/chart1.xml"/><Relationship Id="rId12"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diagramQuickStyle" Target="../diagrams/quickStyle1.xml"/><Relationship Id="rId5" Type="http://schemas.openxmlformats.org/officeDocument/2006/relationships/image" Target="../media/image8.png"/><Relationship Id="rId10" Type="http://schemas.openxmlformats.org/officeDocument/2006/relationships/diagramLayout" Target="../diagrams/layout1.xml"/><Relationship Id="rId4" Type="http://schemas.openxmlformats.org/officeDocument/2006/relationships/image" Target="../media/image7.png"/><Relationship Id="rId9"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6.png"/><Relationship Id="rId7" Type="http://schemas.openxmlformats.org/officeDocument/2006/relationships/image" Target="../media/image21.png"/><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diagramColors" Target="../diagrams/colors2.xml"/><Relationship Id="rId5" Type="http://schemas.openxmlformats.org/officeDocument/2006/relationships/image" Target="../media/image8.png"/><Relationship Id="rId10" Type="http://schemas.openxmlformats.org/officeDocument/2006/relationships/diagramQuickStyle" Target="../diagrams/quickStyle2.xml"/><Relationship Id="rId4" Type="http://schemas.openxmlformats.org/officeDocument/2006/relationships/image" Target="../media/image7.png"/><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BEBD06-689C-B545-B542-5798077F755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400000"/>
                    </a14:imgEffect>
                    <a14:imgEffect>
                      <a14:brightnessContrast bright="-3000" contrast="2000"/>
                    </a14:imgEffect>
                  </a14:imgLayer>
                </a14:imgProps>
              </a:ext>
              <a:ext uri="{28A0092B-C50C-407E-A947-70E740481C1C}">
                <a14:useLocalDpi xmlns:a14="http://schemas.microsoft.com/office/drawing/2010/main"/>
              </a:ext>
            </a:extLst>
          </a:blip>
          <a:stretch>
            <a:fillRect/>
          </a:stretch>
        </p:blipFill>
        <p:spPr>
          <a:xfrm>
            <a:off x="0" y="9236"/>
            <a:ext cx="12192000" cy="6858000"/>
          </a:xfrm>
          <a:prstGeom prst="rect">
            <a:avLst/>
          </a:prstGeom>
        </p:spPr>
      </p:pic>
      <p:sp>
        <p:nvSpPr>
          <p:cNvPr id="6" name="Rectangle 5"/>
          <p:cNvSpPr/>
          <p:nvPr/>
        </p:nvSpPr>
        <p:spPr>
          <a:xfrm>
            <a:off x="4133219" y="1518308"/>
            <a:ext cx="3925562" cy="369332"/>
          </a:xfrm>
          <a:prstGeom prst="rect">
            <a:avLst/>
          </a:prstGeom>
        </p:spPr>
        <p:txBody>
          <a:bodyPr wrap="none">
            <a:spAutoFit/>
          </a:bodyPr>
          <a:lstStyle/>
          <a:p>
            <a:pPr algn="ctr"/>
            <a:r>
              <a:rPr lang="en-US" dirty="0">
                <a:solidFill>
                  <a:schemeClr val="bg1"/>
                </a:solidFill>
                <a:latin typeface="Calibri" charset="0"/>
                <a:ea typeface="Calibri" charset="0"/>
                <a:cs typeface="Calibri" charset="0"/>
              </a:rPr>
              <a:t>Respects The Globe, Respected Globally</a:t>
            </a:r>
          </a:p>
        </p:txBody>
      </p:sp>
      <p:pic>
        <p:nvPicPr>
          <p:cNvPr id="9" name="Picture 8">
            <a:extLst>
              <a:ext uri="{FF2B5EF4-FFF2-40B4-BE49-F238E27FC236}">
                <a16:creationId xmlns:a16="http://schemas.microsoft.com/office/drawing/2014/main" id="{458F5E8F-073D-654A-BCC6-395A61D5DE0C}"/>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p:blipFill>
        <p:spPr>
          <a:xfrm>
            <a:off x="430316" y="6353463"/>
            <a:ext cx="935428" cy="271585"/>
          </a:xfrm>
          <a:prstGeom prst="rect">
            <a:avLst/>
          </a:prstGeom>
        </p:spPr>
      </p:pic>
      <p:grpSp>
        <p:nvGrpSpPr>
          <p:cNvPr id="2" name="Group 1">
            <a:extLst>
              <a:ext uri="{FF2B5EF4-FFF2-40B4-BE49-F238E27FC236}">
                <a16:creationId xmlns:a16="http://schemas.microsoft.com/office/drawing/2014/main" id="{508903CD-1C99-44E1-9F1B-552E21C2A5F2}"/>
              </a:ext>
            </a:extLst>
          </p:cNvPr>
          <p:cNvGrpSpPr/>
          <p:nvPr/>
        </p:nvGrpSpPr>
        <p:grpSpPr>
          <a:xfrm>
            <a:off x="3615016" y="629675"/>
            <a:ext cx="4961968" cy="665182"/>
            <a:chOff x="3960222" y="2961718"/>
            <a:chExt cx="4961968" cy="665182"/>
          </a:xfrm>
        </p:grpSpPr>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960222" y="3005009"/>
              <a:ext cx="1748275" cy="621891"/>
            </a:xfrm>
            <a:prstGeom prst="rect">
              <a:avLst/>
            </a:prstGeom>
          </p:spPr>
        </p:pic>
        <p:pic>
          <p:nvPicPr>
            <p:cNvPr id="10" name="Picture 9">
              <a:extLst>
                <a:ext uri="{FF2B5EF4-FFF2-40B4-BE49-F238E27FC236}">
                  <a16:creationId xmlns:a16="http://schemas.microsoft.com/office/drawing/2014/main" id="{F1054092-16AE-4541-AF97-500EA23235CF}"/>
                </a:ext>
              </a:extLst>
            </p:cNvPr>
            <p:cNvPicPr>
              <a:picLocks noChangeAspect="1"/>
            </p:cNvPicPr>
            <p:nvPr/>
          </p:nvPicPr>
          <p:blipFill rotWithShape="1">
            <a:blip r:embed="rId8" cstate="print">
              <a:biLevel thresh="25000"/>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a:ext>
              </a:extLst>
            </a:blip>
            <a:srcRect/>
            <a:stretch/>
          </p:blipFill>
          <p:spPr>
            <a:xfrm>
              <a:off x="6182005" y="3029041"/>
              <a:ext cx="2740185" cy="480922"/>
            </a:xfrm>
            <a:prstGeom prst="rect">
              <a:avLst/>
            </a:prstGeom>
          </p:spPr>
        </p:pic>
        <p:sp>
          <p:nvSpPr>
            <p:cNvPr id="11" name="Rectangle 10">
              <a:extLst>
                <a:ext uri="{FF2B5EF4-FFF2-40B4-BE49-F238E27FC236}">
                  <a16:creationId xmlns:a16="http://schemas.microsoft.com/office/drawing/2014/main" id="{1E6002BA-05DB-443E-A0CD-7BC41CBB80DB}"/>
                </a:ext>
              </a:extLst>
            </p:cNvPr>
            <p:cNvSpPr/>
            <p:nvPr/>
          </p:nvSpPr>
          <p:spPr>
            <a:xfrm>
              <a:off x="5922391" y="2961718"/>
              <a:ext cx="45719" cy="6218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557142" y="2956534"/>
            <a:ext cx="9077716" cy="523220"/>
          </a:xfrm>
          <a:prstGeom prst="rect">
            <a:avLst/>
          </a:prstGeom>
          <a:noFill/>
        </p:spPr>
        <p:txBody>
          <a:bodyPr wrap="square" rtlCol="0">
            <a:spAutoFit/>
          </a:bodyPr>
          <a:lstStyle/>
          <a:p>
            <a:pPr algn="ctr"/>
            <a:r>
              <a:rPr lang="en-AU" sz="2800" dirty="0">
                <a:solidFill>
                  <a:schemeClr val="bg1"/>
                </a:solidFill>
              </a:rPr>
              <a:t>Body Liner Counting @ Thermoforming Machine No#3</a:t>
            </a:r>
          </a:p>
        </p:txBody>
      </p:sp>
      <p:sp>
        <p:nvSpPr>
          <p:cNvPr id="14" name="Rectangle 13"/>
          <p:cNvSpPr/>
          <p:nvPr/>
        </p:nvSpPr>
        <p:spPr>
          <a:xfrm>
            <a:off x="9766776" y="6353463"/>
            <a:ext cx="2305439" cy="369332"/>
          </a:xfrm>
          <a:prstGeom prst="rect">
            <a:avLst/>
          </a:prstGeom>
        </p:spPr>
        <p:txBody>
          <a:bodyPr wrap="none">
            <a:spAutoFit/>
          </a:bodyPr>
          <a:lstStyle/>
          <a:p>
            <a:r>
              <a:rPr lang="en-US" b="1" dirty="0">
                <a:solidFill>
                  <a:schemeClr val="bg1"/>
                </a:solidFill>
                <a:latin typeface="Arial" pitchFamily="34" charset="0"/>
                <a:cs typeface="Arial" pitchFamily="34" charset="0"/>
              </a:rPr>
              <a:t>14</a:t>
            </a:r>
            <a:r>
              <a:rPr lang="en-US" b="1" baseline="30000" dirty="0">
                <a:solidFill>
                  <a:schemeClr val="bg1"/>
                </a:solidFill>
                <a:latin typeface="Arial" pitchFamily="34" charset="0"/>
                <a:cs typeface="Arial" pitchFamily="34" charset="0"/>
              </a:rPr>
              <a:t>th </a:t>
            </a:r>
            <a:r>
              <a:rPr lang="en-US" b="1" dirty="0">
                <a:solidFill>
                  <a:schemeClr val="bg1"/>
                </a:solidFill>
                <a:latin typeface="Arial" pitchFamily="34" charset="0"/>
                <a:cs typeface="Arial" pitchFamily="34" charset="0"/>
              </a:rPr>
              <a:t>- 21</a:t>
            </a:r>
            <a:r>
              <a:rPr lang="en-US" b="1" baseline="30000" dirty="0">
                <a:solidFill>
                  <a:schemeClr val="bg1"/>
                </a:solidFill>
                <a:latin typeface="Arial" pitchFamily="34" charset="0"/>
                <a:cs typeface="Arial" pitchFamily="34" charset="0"/>
              </a:rPr>
              <a:t>st</a:t>
            </a:r>
            <a:r>
              <a:rPr lang="en-US" b="1" dirty="0">
                <a:solidFill>
                  <a:schemeClr val="bg1"/>
                </a:solidFill>
                <a:latin typeface="Arial" pitchFamily="34" charset="0"/>
                <a:cs typeface="Arial" pitchFamily="34" charset="0"/>
              </a:rPr>
              <a:t> Nov 2023</a:t>
            </a:r>
          </a:p>
        </p:txBody>
      </p:sp>
      <p:sp>
        <p:nvSpPr>
          <p:cNvPr id="3" name="TextBox 2">
            <a:extLst>
              <a:ext uri="{FF2B5EF4-FFF2-40B4-BE49-F238E27FC236}">
                <a16:creationId xmlns:a16="http://schemas.microsoft.com/office/drawing/2014/main" id="{04307605-B091-4B1A-AECF-7506605D0CE5}"/>
              </a:ext>
            </a:extLst>
          </p:cNvPr>
          <p:cNvSpPr txBox="1"/>
          <p:nvPr/>
        </p:nvSpPr>
        <p:spPr>
          <a:xfrm>
            <a:off x="3915277" y="4369136"/>
            <a:ext cx="4092787" cy="369332"/>
          </a:xfrm>
          <a:prstGeom prst="rect">
            <a:avLst/>
          </a:prstGeom>
          <a:noFill/>
        </p:spPr>
        <p:txBody>
          <a:bodyPr wrap="none" rtlCol="0">
            <a:spAutoFit/>
          </a:bodyPr>
          <a:lstStyle/>
          <a:p>
            <a:r>
              <a:rPr lang="en-US" b="1" dirty="0">
                <a:solidFill>
                  <a:schemeClr val="bg1"/>
                </a:solidFill>
              </a:rPr>
              <a:t>Project Performed by: Abu Bakr Siddique</a:t>
            </a:r>
          </a:p>
        </p:txBody>
      </p:sp>
    </p:spTree>
    <p:extLst>
      <p:ext uri="{BB962C8B-B14F-4D97-AF65-F5344CB8AC3E}">
        <p14:creationId xmlns:p14="http://schemas.microsoft.com/office/powerpoint/2010/main" val="16121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0A4E095-92FD-47FD-8023-D680401C66FB}"/>
              </a:ext>
            </a:extLst>
          </p:cNvPr>
          <p:cNvPicPr>
            <a:picLocks noChangeAspect="1"/>
          </p:cNvPicPr>
          <p:nvPr/>
        </p:nvPicPr>
        <p:blipFill rotWithShape="1">
          <a:blip r:embed="rId3"/>
          <a:srcRect l="837" t="27221" b="2512"/>
          <a:stretch/>
        </p:blipFill>
        <p:spPr>
          <a:xfrm>
            <a:off x="1322144" y="860672"/>
            <a:ext cx="7316913" cy="5330206"/>
          </a:xfrm>
          <a:prstGeom prst="rect">
            <a:avLst/>
          </a:prstGeom>
        </p:spPr>
      </p:pic>
      <p:pic>
        <p:nvPicPr>
          <p:cNvPr id="18" name="Picture 17">
            <a:extLst>
              <a:ext uri="{FF2B5EF4-FFF2-40B4-BE49-F238E27FC236}">
                <a16:creationId xmlns:a16="http://schemas.microsoft.com/office/drawing/2014/main" id="{771CB5CA-6911-E348-BD36-DED5837B6E3C}"/>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71646" y="6353463"/>
            <a:ext cx="935428" cy="271585"/>
          </a:xfrm>
          <a:prstGeom prst="rect">
            <a:avLst/>
          </a:prstGeom>
        </p:spPr>
      </p:pic>
      <p:grpSp>
        <p:nvGrpSpPr>
          <p:cNvPr id="14" name="Group 13">
            <a:extLst>
              <a:ext uri="{FF2B5EF4-FFF2-40B4-BE49-F238E27FC236}">
                <a16:creationId xmlns:a16="http://schemas.microsoft.com/office/drawing/2014/main" id="{A5C4AA36-8FAE-4C18-828E-4F9ABFB8CE66}"/>
              </a:ext>
            </a:extLst>
          </p:cNvPr>
          <p:cNvGrpSpPr/>
          <p:nvPr/>
        </p:nvGrpSpPr>
        <p:grpSpPr>
          <a:xfrm>
            <a:off x="9522283" y="6356608"/>
            <a:ext cx="2198071" cy="387935"/>
            <a:chOff x="9901070" y="6425082"/>
            <a:chExt cx="2198071" cy="387935"/>
          </a:xfrm>
        </p:grpSpPr>
        <p:pic>
          <p:nvPicPr>
            <p:cNvPr id="7" name="Picture 6">
              <a:extLst>
                <a:ext uri="{FF2B5EF4-FFF2-40B4-BE49-F238E27FC236}">
                  <a16:creationId xmlns:a16="http://schemas.microsoft.com/office/drawing/2014/main" id="{9A73159D-CB77-3540-A321-C6E5C6D9E06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901070" y="6489255"/>
              <a:ext cx="804923" cy="284292"/>
            </a:xfrm>
            <a:prstGeom prst="rect">
              <a:avLst/>
            </a:prstGeom>
          </p:spPr>
        </p:pic>
        <p:pic>
          <p:nvPicPr>
            <p:cNvPr id="40" name="Picture 39">
              <a:extLst>
                <a:ext uri="{FF2B5EF4-FFF2-40B4-BE49-F238E27FC236}">
                  <a16:creationId xmlns:a16="http://schemas.microsoft.com/office/drawing/2014/main" id="{F0A48039-7D20-43A3-A6D4-BDCBF69DF998}"/>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a:stretch/>
          </p:blipFill>
          <p:spPr>
            <a:xfrm>
              <a:off x="10868422" y="6499607"/>
              <a:ext cx="1230719" cy="216000"/>
            </a:xfrm>
            <a:prstGeom prst="rect">
              <a:avLst/>
            </a:prstGeom>
          </p:spPr>
        </p:pic>
        <p:sp>
          <p:nvSpPr>
            <p:cNvPr id="41" name="Rectangle 40">
              <a:extLst>
                <a:ext uri="{FF2B5EF4-FFF2-40B4-BE49-F238E27FC236}">
                  <a16:creationId xmlns:a16="http://schemas.microsoft.com/office/drawing/2014/main" id="{CF28471F-1BB4-413B-B0A4-3E2A07F6F32F}"/>
                </a:ext>
              </a:extLst>
            </p:cNvPr>
            <p:cNvSpPr/>
            <p:nvPr/>
          </p:nvSpPr>
          <p:spPr>
            <a:xfrm>
              <a:off x="10788170" y="6425082"/>
              <a:ext cx="36000" cy="387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lide Number Placeholder 10"/>
          <p:cNvSpPr>
            <a:spLocks noGrp="1"/>
          </p:cNvSpPr>
          <p:nvPr>
            <p:ph type="sldNum" sz="quarter" idx="12"/>
          </p:nvPr>
        </p:nvSpPr>
        <p:spPr>
          <a:xfrm>
            <a:off x="9377731" y="6356608"/>
            <a:ext cx="2743200" cy="342900"/>
          </a:xfrm>
        </p:spPr>
        <p:txBody>
          <a:bodyPr/>
          <a:lstStyle/>
          <a:p>
            <a:fld id="{338F0C2E-1F6E-DF4A-942C-24D3AED5AC95}" type="slidenum">
              <a:rPr lang="en-US" sz="1800" b="1" smtClean="0">
                <a:solidFill>
                  <a:srgbClr val="FF0000"/>
                </a:solidFill>
              </a:rPr>
              <a:pPr/>
              <a:t>2</a:t>
            </a:fld>
            <a:endParaRPr lang="en-US" sz="1800" b="1" dirty="0">
              <a:solidFill>
                <a:srgbClr val="FF0000"/>
              </a:solidFill>
            </a:endParaRPr>
          </a:p>
        </p:txBody>
      </p:sp>
      <p:sp>
        <p:nvSpPr>
          <p:cNvPr id="2" name="Rectangle 1"/>
          <p:cNvSpPr/>
          <p:nvPr/>
        </p:nvSpPr>
        <p:spPr>
          <a:xfrm>
            <a:off x="1" y="349135"/>
            <a:ext cx="7747461" cy="457200"/>
          </a:xfrm>
          <a:custGeom>
            <a:avLst/>
            <a:gdLst>
              <a:gd name="connsiteX0" fmla="*/ 0 w 7872153"/>
              <a:gd name="connsiteY0" fmla="*/ 0 h 457200"/>
              <a:gd name="connsiteX1" fmla="*/ 7872153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7872153"/>
              <a:gd name="connsiteY0" fmla="*/ 0 h 457200"/>
              <a:gd name="connsiteX1" fmla="*/ 6849687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8294037"/>
              <a:gd name="connsiteY0" fmla="*/ 0 h 457200"/>
              <a:gd name="connsiteX1" fmla="*/ 6849687 w 8294037"/>
              <a:gd name="connsiteY1" fmla="*/ 0 h 457200"/>
              <a:gd name="connsiteX2" fmla="*/ 8294037 w 8294037"/>
              <a:gd name="connsiteY2" fmla="*/ 457200 h 457200"/>
              <a:gd name="connsiteX3" fmla="*/ 0 w 8294037"/>
              <a:gd name="connsiteY3" fmla="*/ 457200 h 457200"/>
              <a:gd name="connsiteX4" fmla="*/ 0 w 8294037"/>
              <a:gd name="connsiteY4" fmla="*/ 0 h 457200"/>
              <a:gd name="connsiteX0" fmla="*/ 0 w 8886468"/>
              <a:gd name="connsiteY0" fmla="*/ 0 h 457200"/>
              <a:gd name="connsiteX1" fmla="*/ 6849687 w 8886468"/>
              <a:gd name="connsiteY1" fmla="*/ 0 h 457200"/>
              <a:gd name="connsiteX2" fmla="*/ 8886468 w 8886468"/>
              <a:gd name="connsiteY2" fmla="*/ 457200 h 457200"/>
              <a:gd name="connsiteX3" fmla="*/ 0 w 8886468"/>
              <a:gd name="connsiteY3" fmla="*/ 457200 h 457200"/>
              <a:gd name="connsiteX4" fmla="*/ 0 w 8886468"/>
              <a:gd name="connsiteY4" fmla="*/ 0 h 457200"/>
              <a:gd name="connsiteX0" fmla="*/ 0 w 8886468"/>
              <a:gd name="connsiteY0" fmla="*/ 0 h 457200"/>
              <a:gd name="connsiteX1" fmla="*/ 6517566 w 8886468"/>
              <a:gd name="connsiteY1" fmla="*/ 0 h 457200"/>
              <a:gd name="connsiteX2" fmla="*/ 8886468 w 8886468"/>
              <a:gd name="connsiteY2" fmla="*/ 457200 h 457200"/>
              <a:gd name="connsiteX3" fmla="*/ 0 w 8886468"/>
              <a:gd name="connsiteY3" fmla="*/ 457200 h 457200"/>
              <a:gd name="connsiteX4" fmla="*/ 0 w 8886468"/>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468" h="457200">
                <a:moveTo>
                  <a:pt x="0" y="0"/>
                </a:moveTo>
                <a:lnTo>
                  <a:pt x="6517566" y="0"/>
                </a:lnTo>
                <a:lnTo>
                  <a:pt x="8886468" y="457200"/>
                </a:lnTo>
                <a:lnTo>
                  <a:pt x="0" y="457200"/>
                </a:lnTo>
                <a:lnTo>
                  <a:pt x="0" y="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Hardware Overview</a:t>
            </a:r>
          </a:p>
        </p:txBody>
      </p:sp>
      <p:sp>
        <p:nvSpPr>
          <p:cNvPr id="5" name="TextBox 4">
            <a:extLst>
              <a:ext uri="{FF2B5EF4-FFF2-40B4-BE49-F238E27FC236}">
                <a16:creationId xmlns:a16="http://schemas.microsoft.com/office/drawing/2014/main" id="{8247D2C9-915D-4201-9357-FE94C81746BD}"/>
              </a:ext>
            </a:extLst>
          </p:cNvPr>
          <p:cNvSpPr txBox="1"/>
          <p:nvPr/>
        </p:nvSpPr>
        <p:spPr>
          <a:xfrm>
            <a:off x="3548169" y="1950059"/>
            <a:ext cx="2219838" cy="369332"/>
          </a:xfrm>
          <a:prstGeom prst="rect">
            <a:avLst/>
          </a:prstGeom>
          <a:noFill/>
          <a:ln w="50800" cmpd="thickThin">
            <a:solidFill>
              <a:srgbClr val="FD3817"/>
            </a:solidFill>
            <a:prstDash val="lgDashDot"/>
          </a:ln>
        </p:spPr>
        <p:txBody>
          <a:bodyPr wrap="none" rtlCol="0">
            <a:spAutoFit/>
          </a:bodyPr>
          <a:lstStyle/>
          <a:p>
            <a:r>
              <a:rPr lang="en-US" dirty="0"/>
              <a:t>12V, 5A Power Supply</a:t>
            </a:r>
          </a:p>
        </p:txBody>
      </p:sp>
      <p:sp>
        <p:nvSpPr>
          <p:cNvPr id="6" name="TextBox 5">
            <a:extLst>
              <a:ext uri="{FF2B5EF4-FFF2-40B4-BE49-F238E27FC236}">
                <a16:creationId xmlns:a16="http://schemas.microsoft.com/office/drawing/2014/main" id="{A00AD0F7-17FF-4D20-A6E4-31522BADED8F}"/>
              </a:ext>
            </a:extLst>
          </p:cNvPr>
          <p:cNvSpPr txBox="1"/>
          <p:nvPr/>
        </p:nvSpPr>
        <p:spPr>
          <a:xfrm>
            <a:off x="2536893" y="4763847"/>
            <a:ext cx="1568714" cy="461665"/>
          </a:xfrm>
          <a:prstGeom prst="rect">
            <a:avLst/>
          </a:prstGeom>
          <a:noFill/>
        </p:spPr>
        <p:txBody>
          <a:bodyPr wrap="square" rtlCol="0">
            <a:spAutoFit/>
          </a:bodyPr>
          <a:lstStyle/>
          <a:p>
            <a:r>
              <a:rPr lang="en-US" sz="1200" b="1" dirty="0"/>
              <a:t>12V, 0.7A</a:t>
            </a:r>
          </a:p>
          <a:p>
            <a:r>
              <a:rPr lang="en-US" sz="1200" b="1" dirty="0"/>
              <a:t>AC-DC Buck Regulator</a:t>
            </a:r>
          </a:p>
        </p:txBody>
      </p:sp>
      <p:sp>
        <p:nvSpPr>
          <p:cNvPr id="8" name="TextBox 7">
            <a:extLst>
              <a:ext uri="{FF2B5EF4-FFF2-40B4-BE49-F238E27FC236}">
                <a16:creationId xmlns:a16="http://schemas.microsoft.com/office/drawing/2014/main" id="{41C0AFA1-2537-41FB-936E-3DAFBF194116}"/>
              </a:ext>
            </a:extLst>
          </p:cNvPr>
          <p:cNvSpPr txBox="1"/>
          <p:nvPr/>
        </p:nvSpPr>
        <p:spPr>
          <a:xfrm>
            <a:off x="5228803" y="5087013"/>
            <a:ext cx="2034339" cy="276999"/>
          </a:xfrm>
          <a:prstGeom prst="rect">
            <a:avLst/>
          </a:prstGeom>
          <a:noFill/>
        </p:spPr>
        <p:txBody>
          <a:bodyPr wrap="none" rtlCol="0">
            <a:spAutoFit/>
          </a:bodyPr>
          <a:lstStyle/>
          <a:p>
            <a:r>
              <a:rPr lang="en-US" sz="1200" b="1" dirty="0"/>
              <a:t>LM2596 – 12 to 5V Regulator</a:t>
            </a:r>
          </a:p>
        </p:txBody>
      </p:sp>
      <p:sp>
        <p:nvSpPr>
          <p:cNvPr id="16" name="TextBox 15">
            <a:extLst>
              <a:ext uri="{FF2B5EF4-FFF2-40B4-BE49-F238E27FC236}">
                <a16:creationId xmlns:a16="http://schemas.microsoft.com/office/drawing/2014/main" id="{A01C464E-016B-490C-80A0-190E1D716F35}"/>
              </a:ext>
            </a:extLst>
          </p:cNvPr>
          <p:cNvSpPr txBox="1"/>
          <p:nvPr/>
        </p:nvSpPr>
        <p:spPr>
          <a:xfrm>
            <a:off x="5277657" y="6118917"/>
            <a:ext cx="2034339" cy="276999"/>
          </a:xfrm>
          <a:prstGeom prst="rect">
            <a:avLst/>
          </a:prstGeom>
          <a:noFill/>
        </p:spPr>
        <p:txBody>
          <a:bodyPr wrap="none" rtlCol="0">
            <a:spAutoFit/>
          </a:bodyPr>
          <a:lstStyle/>
          <a:p>
            <a:r>
              <a:rPr lang="en-US" sz="1200" b="1" dirty="0"/>
              <a:t>LM2596 – 12 to 5V Regulator</a:t>
            </a:r>
          </a:p>
        </p:txBody>
      </p:sp>
      <p:sp>
        <p:nvSpPr>
          <p:cNvPr id="12" name="TextBox 11">
            <a:extLst>
              <a:ext uri="{FF2B5EF4-FFF2-40B4-BE49-F238E27FC236}">
                <a16:creationId xmlns:a16="http://schemas.microsoft.com/office/drawing/2014/main" id="{04F88262-021F-44C2-BB40-B5F9D24FDF89}"/>
              </a:ext>
            </a:extLst>
          </p:cNvPr>
          <p:cNvSpPr txBox="1"/>
          <p:nvPr/>
        </p:nvSpPr>
        <p:spPr>
          <a:xfrm>
            <a:off x="7689517" y="5723265"/>
            <a:ext cx="2235227" cy="276999"/>
          </a:xfrm>
          <a:prstGeom prst="rect">
            <a:avLst/>
          </a:prstGeom>
          <a:noFill/>
        </p:spPr>
        <p:txBody>
          <a:bodyPr wrap="none" rtlCol="0">
            <a:spAutoFit/>
          </a:bodyPr>
          <a:lstStyle/>
          <a:p>
            <a:r>
              <a:rPr lang="en-US" sz="1200" b="1" dirty="0"/>
              <a:t>AMS1117 – 5V to 3.3V regulator</a:t>
            </a:r>
          </a:p>
        </p:txBody>
      </p:sp>
      <p:sp>
        <p:nvSpPr>
          <p:cNvPr id="13" name="TextBox 12">
            <a:extLst>
              <a:ext uri="{FF2B5EF4-FFF2-40B4-BE49-F238E27FC236}">
                <a16:creationId xmlns:a16="http://schemas.microsoft.com/office/drawing/2014/main" id="{4A56132D-FA77-408B-96B0-7DCF6F35F213}"/>
              </a:ext>
            </a:extLst>
          </p:cNvPr>
          <p:cNvSpPr txBox="1"/>
          <p:nvPr/>
        </p:nvSpPr>
        <p:spPr>
          <a:xfrm>
            <a:off x="8383701" y="4919377"/>
            <a:ext cx="1633909" cy="276999"/>
          </a:xfrm>
          <a:prstGeom prst="rect">
            <a:avLst/>
          </a:prstGeom>
          <a:noFill/>
        </p:spPr>
        <p:txBody>
          <a:bodyPr wrap="none" rtlCol="0">
            <a:spAutoFit/>
          </a:bodyPr>
          <a:lstStyle/>
          <a:p>
            <a:r>
              <a:rPr lang="en-US" sz="1200" b="1" dirty="0"/>
              <a:t>ESP32 DEVKIT DOIT V1</a:t>
            </a:r>
          </a:p>
        </p:txBody>
      </p:sp>
      <p:pic>
        <p:nvPicPr>
          <p:cNvPr id="17" name="Picture 16">
            <a:extLst>
              <a:ext uri="{FF2B5EF4-FFF2-40B4-BE49-F238E27FC236}">
                <a16:creationId xmlns:a16="http://schemas.microsoft.com/office/drawing/2014/main" id="{3BCD2813-EF1C-4CE7-9F7A-C0A9BCA8835C}"/>
              </a:ext>
            </a:extLst>
          </p:cNvPr>
          <p:cNvPicPr>
            <a:picLocks noChangeAspect="1"/>
          </p:cNvPicPr>
          <p:nvPr/>
        </p:nvPicPr>
        <p:blipFill rotWithShape="1">
          <a:blip r:embed="rId8"/>
          <a:srcRect l="4647" t="22644" b="23673"/>
          <a:stretch/>
        </p:blipFill>
        <p:spPr>
          <a:xfrm flipH="1">
            <a:off x="8739321" y="857736"/>
            <a:ext cx="3175769" cy="3571527"/>
          </a:xfrm>
          <a:prstGeom prst="rect">
            <a:avLst/>
          </a:prstGeom>
        </p:spPr>
      </p:pic>
      <p:sp>
        <p:nvSpPr>
          <p:cNvPr id="3" name="TextBox 2">
            <a:extLst>
              <a:ext uri="{FF2B5EF4-FFF2-40B4-BE49-F238E27FC236}">
                <a16:creationId xmlns:a16="http://schemas.microsoft.com/office/drawing/2014/main" id="{59818B26-3E58-4C0F-8C90-B2A48A50E27B}"/>
              </a:ext>
            </a:extLst>
          </p:cNvPr>
          <p:cNvSpPr txBox="1"/>
          <p:nvPr/>
        </p:nvSpPr>
        <p:spPr>
          <a:xfrm>
            <a:off x="102637" y="1063690"/>
            <a:ext cx="2845836" cy="3170099"/>
          </a:xfrm>
          <a:prstGeom prst="rect">
            <a:avLst/>
          </a:prstGeom>
          <a:noFill/>
        </p:spPr>
        <p:txBody>
          <a:bodyPr wrap="square" rtlCol="0">
            <a:spAutoFit/>
          </a:bodyPr>
          <a:lstStyle/>
          <a:p>
            <a:r>
              <a:rPr lang="en-US" b="1" u="sng" dirty="0"/>
              <a:t>List of Items:</a:t>
            </a:r>
          </a:p>
          <a:p>
            <a:pPr marL="342900" indent="-342900">
              <a:buFont typeface="+mj-lt"/>
              <a:buAutoNum type="arabicPeriod"/>
            </a:pPr>
            <a:r>
              <a:rPr lang="en-US" sz="1400" dirty="0"/>
              <a:t>12V, 5A Power Supply: x1</a:t>
            </a:r>
          </a:p>
          <a:p>
            <a:pPr marL="342900" indent="-342900">
              <a:buFont typeface="+mj-lt"/>
              <a:buAutoNum type="arabicPeriod"/>
            </a:pPr>
            <a:endParaRPr lang="en-US" sz="1400" dirty="0"/>
          </a:p>
          <a:p>
            <a:pPr marL="342900" indent="-342900">
              <a:buFont typeface="+mj-lt"/>
              <a:buAutoNum type="arabicPeriod"/>
            </a:pPr>
            <a:r>
              <a:rPr lang="en-US" sz="1400" dirty="0"/>
              <a:t>LM2596: x2</a:t>
            </a:r>
          </a:p>
          <a:p>
            <a:pPr marL="342900" indent="-342900">
              <a:buFont typeface="+mj-lt"/>
              <a:buAutoNum type="arabicPeriod"/>
            </a:pPr>
            <a:endParaRPr lang="en-US" sz="1400" dirty="0"/>
          </a:p>
          <a:p>
            <a:pPr marL="342900" indent="-342900">
              <a:buFont typeface="+mj-lt"/>
              <a:buAutoNum type="arabicPeriod"/>
            </a:pPr>
            <a:r>
              <a:rPr lang="en-US" sz="1400" dirty="0"/>
              <a:t>ESP32DEVKIT DOIT V1: x1</a:t>
            </a:r>
          </a:p>
          <a:p>
            <a:pPr marL="342900" indent="-342900">
              <a:buFont typeface="+mj-lt"/>
              <a:buAutoNum type="arabicPeriod"/>
            </a:pPr>
            <a:endParaRPr lang="en-US" sz="1400" dirty="0"/>
          </a:p>
          <a:p>
            <a:pPr marL="342900" indent="-342900">
              <a:buFont typeface="+mj-lt"/>
              <a:buAutoNum type="arabicPeriod"/>
            </a:pPr>
            <a:r>
              <a:rPr lang="en-US" sz="1400" dirty="0"/>
              <a:t>12V AC-DC Buck Regulator: x1</a:t>
            </a:r>
          </a:p>
          <a:p>
            <a:pPr marL="342900" indent="-342900">
              <a:buFont typeface="+mj-lt"/>
              <a:buAutoNum type="arabicPeriod"/>
            </a:pPr>
            <a:endParaRPr lang="en-US" sz="1400" dirty="0"/>
          </a:p>
          <a:p>
            <a:pPr marL="342900" indent="-342900">
              <a:buFont typeface="+mj-lt"/>
              <a:buAutoNum type="arabicPeriod"/>
            </a:pPr>
            <a:r>
              <a:rPr lang="en-US" sz="1400" dirty="0"/>
              <a:t>AMS1117: x2</a:t>
            </a:r>
          </a:p>
          <a:p>
            <a:pPr marL="342900" indent="-342900">
              <a:buFont typeface="+mj-lt"/>
              <a:buAutoNum type="arabicPeriod"/>
            </a:pPr>
            <a:endParaRPr lang="en-US" sz="1400" dirty="0"/>
          </a:p>
          <a:p>
            <a:pPr marL="342900" indent="-342900">
              <a:buFont typeface="+mj-lt"/>
              <a:buAutoNum type="arabicPeriod"/>
            </a:pPr>
            <a:r>
              <a:rPr lang="en-US" sz="1400" dirty="0"/>
              <a:t>Veroboard/ </a:t>
            </a:r>
            <a:r>
              <a:rPr lang="en-US" sz="1400" dirty="0" err="1"/>
              <a:t>StripBoard</a:t>
            </a:r>
            <a:r>
              <a:rPr lang="en-US" sz="1400" dirty="0"/>
              <a:t>: x2</a:t>
            </a:r>
          </a:p>
          <a:p>
            <a:pPr marL="342900" indent="-342900">
              <a:buFont typeface="+mj-lt"/>
              <a:buAutoNum type="arabicPeriod"/>
            </a:pPr>
            <a:endParaRPr lang="en-US" sz="1400" dirty="0"/>
          </a:p>
          <a:p>
            <a:pPr marL="342900" indent="-342900">
              <a:buFont typeface="+mj-lt"/>
              <a:buAutoNum type="arabicPeriod"/>
            </a:pPr>
            <a:r>
              <a:rPr lang="en-US" sz="1400" dirty="0"/>
              <a:t>Wires</a:t>
            </a:r>
          </a:p>
        </p:txBody>
      </p:sp>
    </p:spTree>
    <p:extLst>
      <p:ext uri="{BB962C8B-B14F-4D97-AF65-F5344CB8AC3E}">
        <p14:creationId xmlns:p14="http://schemas.microsoft.com/office/powerpoint/2010/main" val="189627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71CB5CA-6911-E348-BD36-DED5837B6E3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1646" y="6353463"/>
            <a:ext cx="935428" cy="271585"/>
          </a:xfrm>
          <a:prstGeom prst="rect">
            <a:avLst/>
          </a:prstGeom>
        </p:spPr>
      </p:pic>
      <p:grpSp>
        <p:nvGrpSpPr>
          <p:cNvPr id="14" name="Group 13">
            <a:extLst>
              <a:ext uri="{FF2B5EF4-FFF2-40B4-BE49-F238E27FC236}">
                <a16:creationId xmlns:a16="http://schemas.microsoft.com/office/drawing/2014/main" id="{A5C4AA36-8FAE-4C18-828E-4F9ABFB8CE66}"/>
              </a:ext>
            </a:extLst>
          </p:cNvPr>
          <p:cNvGrpSpPr/>
          <p:nvPr/>
        </p:nvGrpSpPr>
        <p:grpSpPr>
          <a:xfrm>
            <a:off x="9522283" y="6356608"/>
            <a:ext cx="2198071" cy="387935"/>
            <a:chOff x="9901070" y="6425082"/>
            <a:chExt cx="2198071" cy="387935"/>
          </a:xfrm>
        </p:grpSpPr>
        <p:pic>
          <p:nvPicPr>
            <p:cNvPr id="7" name="Picture 6">
              <a:extLst>
                <a:ext uri="{FF2B5EF4-FFF2-40B4-BE49-F238E27FC236}">
                  <a16:creationId xmlns:a16="http://schemas.microsoft.com/office/drawing/2014/main" id="{9A73159D-CB77-3540-A321-C6E5C6D9E06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901070" y="6489255"/>
              <a:ext cx="804923" cy="284292"/>
            </a:xfrm>
            <a:prstGeom prst="rect">
              <a:avLst/>
            </a:prstGeom>
          </p:spPr>
        </p:pic>
        <p:pic>
          <p:nvPicPr>
            <p:cNvPr id="40" name="Picture 39">
              <a:extLst>
                <a:ext uri="{FF2B5EF4-FFF2-40B4-BE49-F238E27FC236}">
                  <a16:creationId xmlns:a16="http://schemas.microsoft.com/office/drawing/2014/main" id="{F0A48039-7D20-43A3-A6D4-BDCBF69DF998}"/>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a:ext>
              </a:extLst>
            </a:blip>
            <a:srcRect/>
            <a:stretch/>
          </p:blipFill>
          <p:spPr>
            <a:xfrm>
              <a:off x="10868422" y="6499607"/>
              <a:ext cx="1230719" cy="216000"/>
            </a:xfrm>
            <a:prstGeom prst="rect">
              <a:avLst/>
            </a:prstGeom>
          </p:spPr>
        </p:pic>
        <p:sp>
          <p:nvSpPr>
            <p:cNvPr id="41" name="Rectangle 40">
              <a:extLst>
                <a:ext uri="{FF2B5EF4-FFF2-40B4-BE49-F238E27FC236}">
                  <a16:creationId xmlns:a16="http://schemas.microsoft.com/office/drawing/2014/main" id="{CF28471F-1BB4-413B-B0A4-3E2A07F6F32F}"/>
                </a:ext>
              </a:extLst>
            </p:cNvPr>
            <p:cNvSpPr/>
            <p:nvPr/>
          </p:nvSpPr>
          <p:spPr>
            <a:xfrm>
              <a:off x="10788170" y="6425082"/>
              <a:ext cx="36000" cy="387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lide Number Placeholder 10"/>
          <p:cNvSpPr>
            <a:spLocks noGrp="1"/>
          </p:cNvSpPr>
          <p:nvPr>
            <p:ph type="sldNum" sz="quarter" idx="12"/>
          </p:nvPr>
        </p:nvSpPr>
        <p:spPr>
          <a:xfrm>
            <a:off x="9377731" y="6356608"/>
            <a:ext cx="2743200" cy="342900"/>
          </a:xfrm>
        </p:spPr>
        <p:txBody>
          <a:bodyPr/>
          <a:lstStyle/>
          <a:p>
            <a:fld id="{338F0C2E-1F6E-DF4A-942C-24D3AED5AC95}" type="slidenum">
              <a:rPr lang="en-US" sz="1800" b="1" smtClean="0">
                <a:solidFill>
                  <a:srgbClr val="FF0000"/>
                </a:solidFill>
              </a:rPr>
              <a:pPr/>
              <a:t>3</a:t>
            </a:fld>
            <a:endParaRPr lang="en-US" sz="1800" b="1" dirty="0">
              <a:solidFill>
                <a:srgbClr val="FF0000"/>
              </a:solidFill>
            </a:endParaRPr>
          </a:p>
        </p:txBody>
      </p:sp>
      <p:sp>
        <p:nvSpPr>
          <p:cNvPr id="2" name="Rectangle 1"/>
          <p:cNvSpPr/>
          <p:nvPr/>
        </p:nvSpPr>
        <p:spPr>
          <a:xfrm>
            <a:off x="1" y="349135"/>
            <a:ext cx="7747461" cy="457200"/>
          </a:xfrm>
          <a:custGeom>
            <a:avLst/>
            <a:gdLst>
              <a:gd name="connsiteX0" fmla="*/ 0 w 7872153"/>
              <a:gd name="connsiteY0" fmla="*/ 0 h 457200"/>
              <a:gd name="connsiteX1" fmla="*/ 7872153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7872153"/>
              <a:gd name="connsiteY0" fmla="*/ 0 h 457200"/>
              <a:gd name="connsiteX1" fmla="*/ 6849687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8294037"/>
              <a:gd name="connsiteY0" fmla="*/ 0 h 457200"/>
              <a:gd name="connsiteX1" fmla="*/ 6849687 w 8294037"/>
              <a:gd name="connsiteY1" fmla="*/ 0 h 457200"/>
              <a:gd name="connsiteX2" fmla="*/ 8294037 w 8294037"/>
              <a:gd name="connsiteY2" fmla="*/ 457200 h 457200"/>
              <a:gd name="connsiteX3" fmla="*/ 0 w 8294037"/>
              <a:gd name="connsiteY3" fmla="*/ 457200 h 457200"/>
              <a:gd name="connsiteX4" fmla="*/ 0 w 8294037"/>
              <a:gd name="connsiteY4" fmla="*/ 0 h 457200"/>
              <a:gd name="connsiteX0" fmla="*/ 0 w 8886468"/>
              <a:gd name="connsiteY0" fmla="*/ 0 h 457200"/>
              <a:gd name="connsiteX1" fmla="*/ 6849687 w 8886468"/>
              <a:gd name="connsiteY1" fmla="*/ 0 h 457200"/>
              <a:gd name="connsiteX2" fmla="*/ 8886468 w 8886468"/>
              <a:gd name="connsiteY2" fmla="*/ 457200 h 457200"/>
              <a:gd name="connsiteX3" fmla="*/ 0 w 8886468"/>
              <a:gd name="connsiteY3" fmla="*/ 457200 h 457200"/>
              <a:gd name="connsiteX4" fmla="*/ 0 w 8886468"/>
              <a:gd name="connsiteY4" fmla="*/ 0 h 457200"/>
              <a:gd name="connsiteX0" fmla="*/ 0 w 8886468"/>
              <a:gd name="connsiteY0" fmla="*/ 0 h 457200"/>
              <a:gd name="connsiteX1" fmla="*/ 6517566 w 8886468"/>
              <a:gd name="connsiteY1" fmla="*/ 0 h 457200"/>
              <a:gd name="connsiteX2" fmla="*/ 8886468 w 8886468"/>
              <a:gd name="connsiteY2" fmla="*/ 457200 h 457200"/>
              <a:gd name="connsiteX3" fmla="*/ 0 w 8886468"/>
              <a:gd name="connsiteY3" fmla="*/ 457200 h 457200"/>
              <a:gd name="connsiteX4" fmla="*/ 0 w 8886468"/>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468" h="457200">
                <a:moveTo>
                  <a:pt x="0" y="0"/>
                </a:moveTo>
                <a:lnTo>
                  <a:pt x="6517566" y="0"/>
                </a:lnTo>
                <a:lnTo>
                  <a:pt x="8886468" y="457200"/>
                </a:lnTo>
                <a:lnTo>
                  <a:pt x="0" y="457200"/>
                </a:lnTo>
                <a:lnTo>
                  <a:pt x="0" y="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Flowchart</a:t>
            </a:r>
          </a:p>
        </p:txBody>
      </p:sp>
      <p:pic>
        <p:nvPicPr>
          <p:cNvPr id="12" name="Picture 11">
            <a:extLst>
              <a:ext uri="{FF2B5EF4-FFF2-40B4-BE49-F238E27FC236}">
                <a16:creationId xmlns:a16="http://schemas.microsoft.com/office/drawing/2014/main" id="{79534F74-581A-4C52-83A3-C108C1748748}"/>
              </a:ext>
            </a:extLst>
          </p:cNvPr>
          <p:cNvPicPr>
            <a:picLocks noChangeAspect="1"/>
          </p:cNvPicPr>
          <p:nvPr/>
        </p:nvPicPr>
        <p:blipFill>
          <a:blip r:embed="rId7"/>
          <a:stretch>
            <a:fillRect/>
          </a:stretch>
        </p:blipFill>
        <p:spPr>
          <a:xfrm>
            <a:off x="3920119" y="51846"/>
            <a:ext cx="6879291" cy="6368935"/>
          </a:xfrm>
          <a:prstGeom prst="rect">
            <a:avLst/>
          </a:prstGeom>
        </p:spPr>
      </p:pic>
      <p:pic>
        <p:nvPicPr>
          <p:cNvPr id="15" name="Picture 14">
            <a:extLst>
              <a:ext uri="{FF2B5EF4-FFF2-40B4-BE49-F238E27FC236}">
                <a16:creationId xmlns:a16="http://schemas.microsoft.com/office/drawing/2014/main" id="{E7A2DF47-CE61-4A4D-A0DF-0D38BB2580C0}"/>
              </a:ext>
            </a:extLst>
          </p:cNvPr>
          <p:cNvPicPr>
            <a:picLocks noChangeAspect="1"/>
          </p:cNvPicPr>
          <p:nvPr/>
        </p:nvPicPr>
        <p:blipFill rotWithShape="1">
          <a:blip r:embed="rId8"/>
          <a:srcRect r="51988"/>
          <a:stretch/>
        </p:blipFill>
        <p:spPr>
          <a:xfrm>
            <a:off x="1407074" y="727788"/>
            <a:ext cx="2145234" cy="6744712"/>
          </a:xfrm>
          <a:prstGeom prst="rect">
            <a:avLst/>
          </a:prstGeom>
        </p:spPr>
      </p:pic>
    </p:spTree>
    <p:extLst>
      <p:ext uri="{BB962C8B-B14F-4D97-AF65-F5344CB8AC3E}">
        <p14:creationId xmlns:p14="http://schemas.microsoft.com/office/powerpoint/2010/main" val="242969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71CB5CA-6911-E348-BD36-DED5837B6E3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1646" y="6353463"/>
            <a:ext cx="935428" cy="271585"/>
          </a:xfrm>
          <a:prstGeom prst="rect">
            <a:avLst/>
          </a:prstGeom>
        </p:spPr>
      </p:pic>
      <p:grpSp>
        <p:nvGrpSpPr>
          <p:cNvPr id="14" name="Group 13">
            <a:extLst>
              <a:ext uri="{FF2B5EF4-FFF2-40B4-BE49-F238E27FC236}">
                <a16:creationId xmlns:a16="http://schemas.microsoft.com/office/drawing/2014/main" id="{A5C4AA36-8FAE-4C18-828E-4F9ABFB8CE66}"/>
              </a:ext>
            </a:extLst>
          </p:cNvPr>
          <p:cNvGrpSpPr/>
          <p:nvPr/>
        </p:nvGrpSpPr>
        <p:grpSpPr>
          <a:xfrm>
            <a:off x="9522283" y="6356608"/>
            <a:ext cx="2198071" cy="387935"/>
            <a:chOff x="9901070" y="6425082"/>
            <a:chExt cx="2198071" cy="387935"/>
          </a:xfrm>
        </p:grpSpPr>
        <p:pic>
          <p:nvPicPr>
            <p:cNvPr id="7" name="Picture 6">
              <a:extLst>
                <a:ext uri="{FF2B5EF4-FFF2-40B4-BE49-F238E27FC236}">
                  <a16:creationId xmlns:a16="http://schemas.microsoft.com/office/drawing/2014/main" id="{9A73159D-CB77-3540-A321-C6E5C6D9E06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901070" y="6489255"/>
              <a:ext cx="804923" cy="284292"/>
            </a:xfrm>
            <a:prstGeom prst="rect">
              <a:avLst/>
            </a:prstGeom>
          </p:spPr>
        </p:pic>
        <p:pic>
          <p:nvPicPr>
            <p:cNvPr id="40" name="Picture 39">
              <a:extLst>
                <a:ext uri="{FF2B5EF4-FFF2-40B4-BE49-F238E27FC236}">
                  <a16:creationId xmlns:a16="http://schemas.microsoft.com/office/drawing/2014/main" id="{F0A48039-7D20-43A3-A6D4-BDCBF69DF998}"/>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a:ext>
              </a:extLst>
            </a:blip>
            <a:srcRect/>
            <a:stretch/>
          </p:blipFill>
          <p:spPr>
            <a:xfrm>
              <a:off x="10868422" y="6499607"/>
              <a:ext cx="1230719" cy="216000"/>
            </a:xfrm>
            <a:prstGeom prst="rect">
              <a:avLst/>
            </a:prstGeom>
          </p:spPr>
        </p:pic>
        <p:sp>
          <p:nvSpPr>
            <p:cNvPr id="41" name="Rectangle 40">
              <a:extLst>
                <a:ext uri="{FF2B5EF4-FFF2-40B4-BE49-F238E27FC236}">
                  <a16:creationId xmlns:a16="http://schemas.microsoft.com/office/drawing/2014/main" id="{CF28471F-1BB4-413B-B0A4-3E2A07F6F32F}"/>
                </a:ext>
              </a:extLst>
            </p:cNvPr>
            <p:cNvSpPr/>
            <p:nvPr/>
          </p:nvSpPr>
          <p:spPr>
            <a:xfrm>
              <a:off x="10788170" y="6425082"/>
              <a:ext cx="36000" cy="387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lide Number Placeholder 10"/>
          <p:cNvSpPr>
            <a:spLocks noGrp="1"/>
          </p:cNvSpPr>
          <p:nvPr>
            <p:ph type="sldNum" sz="quarter" idx="12"/>
          </p:nvPr>
        </p:nvSpPr>
        <p:spPr>
          <a:xfrm>
            <a:off x="9377731" y="6356608"/>
            <a:ext cx="2743200" cy="342900"/>
          </a:xfrm>
        </p:spPr>
        <p:txBody>
          <a:bodyPr/>
          <a:lstStyle/>
          <a:p>
            <a:fld id="{338F0C2E-1F6E-DF4A-942C-24D3AED5AC95}" type="slidenum">
              <a:rPr lang="en-US" sz="1800" b="1" smtClean="0">
                <a:solidFill>
                  <a:srgbClr val="FF0000"/>
                </a:solidFill>
              </a:rPr>
              <a:pPr/>
              <a:t>4</a:t>
            </a:fld>
            <a:endParaRPr lang="en-US" sz="1800" b="1" dirty="0">
              <a:solidFill>
                <a:srgbClr val="FF0000"/>
              </a:solidFill>
            </a:endParaRPr>
          </a:p>
        </p:txBody>
      </p:sp>
      <p:sp>
        <p:nvSpPr>
          <p:cNvPr id="2" name="Rectangle 1"/>
          <p:cNvSpPr/>
          <p:nvPr/>
        </p:nvSpPr>
        <p:spPr>
          <a:xfrm>
            <a:off x="1" y="349135"/>
            <a:ext cx="7747461" cy="457200"/>
          </a:xfrm>
          <a:custGeom>
            <a:avLst/>
            <a:gdLst>
              <a:gd name="connsiteX0" fmla="*/ 0 w 7872153"/>
              <a:gd name="connsiteY0" fmla="*/ 0 h 457200"/>
              <a:gd name="connsiteX1" fmla="*/ 7872153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7872153"/>
              <a:gd name="connsiteY0" fmla="*/ 0 h 457200"/>
              <a:gd name="connsiteX1" fmla="*/ 6849687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8294037"/>
              <a:gd name="connsiteY0" fmla="*/ 0 h 457200"/>
              <a:gd name="connsiteX1" fmla="*/ 6849687 w 8294037"/>
              <a:gd name="connsiteY1" fmla="*/ 0 h 457200"/>
              <a:gd name="connsiteX2" fmla="*/ 8294037 w 8294037"/>
              <a:gd name="connsiteY2" fmla="*/ 457200 h 457200"/>
              <a:gd name="connsiteX3" fmla="*/ 0 w 8294037"/>
              <a:gd name="connsiteY3" fmla="*/ 457200 h 457200"/>
              <a:gd name="connsiteX4" fmla="*/ 0 w 8294037"/>
              <a:gd name="connsiteY4" fmla="*/ 0 h 457200"/>
              <a:gd name="connsiteX0" fmla="*/ 0 w 8886468"/>
              <a:gd name="connsiteY0" fmla="*/ 0 h 457200"/>
              <a:gd name="connsiteX1" fmla="*/ 6849687 w 8886468"/>
              <a:gd name="connsiteY1" fmla="*/ 0 h 457200"/>
              <a:gd name="connsiteX2" fmla="*/ 8886468 w 8886468"/>
              <a:gd name="connsiteY2" fmla="*/ 457200 h 457200"/>
              <a:gd name="connsiteX3" fmla="*/ 0 w 8886468"/>
              <a:gd name="connsiteY3" fmla="*/ 457200 h 457200"/>
              <a:gd name="connsiteX4" fmla="*/ 0 w 8886468"/>
              <a:gd name="connsiteY4" fmla="*/ 0 h 457200"/>
              <a:gd name="connsiteX0" fmla="*/ 0 w 8886468"/>
              <a:gd name="connsiteY0" fmla="*/ 0 h 457200"/>
              <a:gd name="connsiteX1" fmla="*/ 6517566 w 8886468"/>
              <a:gd name="connsiteY1" fmla="*/ 0 h 457200"/>
              <a:gd name="connsiteX2" fmla="*/ 8886468 w 8886468"/>
              <a:gd name="connsiteY2" fmla="*/ 457200 h 457200"/>
              <a:gd name="connsiteX3" fmla="*/ 0 w 8886468"/>
              <a:gd name="connsiteY3" fmla="*/ 457200 h 457200"/>
              <a:gd name="connsiteX4" fmla="*/ 0 w 8886468"/>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468" h="457200">
                <a:moveTo>
                  <a:pt x="0" y="0"/>
                </a:moveTo>
                <a:lnTo>
                  <a:pt x="6517566" y="0"/>
                </a:lnTo>
                <a:lnTo>
                  <a:pt x="8886468" y="457200"/>
                </a:lnTo>
                <a:lnTo>
                  <a:pt x="0" y="457200"/>
                </a:lnTo>
                <a:lnTo>
                  <a:pt x="0" y="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Pipeline Overview</a:t>
            </a:r>
          </a:p>
        </p:txBody>
      </p:sp>
      <p:sp>
        <p:nvSpPr>
          <p:cNvPr id="10" name="TextBox 9">
            <a:extLst>
              <a:ext uri="{FF2B5EF4-FFF2-40B4-BE49-F238E27FC236}">
                <a16:creationId xmlns:a16="http://schemas.microsoft.com/office/drawing/2014/main" id="{CB48A697-149C-4C33-ACF6-D21EB24A3B42}"/>
              </a:ext>
            </a:extLst>
          </p:cNvPr>
          <p:cNvSpPr txBox="1"/>
          <p:nvPr/>
        </p:nvSpPr>
        <p:spPr>
          <a:xfrm>
            <a:off x="939360" y="834678"/>
            <a:ext cx="9955763" cy="369332"/>
          </a:xfrm>
          <a:prstGeom prst="rect">
            <a:avLst/>
          </a:prstGeom>
          <a:noFill/>
        </p:spPr>
        <p:txBody>
          <a:bodyPr wrap="square">
            <a:spAutoFit/>
          </a:bodyPr>
          <a:lstStyle/>
          <a:p>
            <a:pPr algn="ctr"/>
            <a:r>
              <a:rPr lang="en-US" b="1" i="0" dirty="0">
                <a:effectLst/>
              </a:rPr>
              <a:t>End-to-End IoT Data Pipeline</a:t>
            </a:r>
            <a:r>
              <a:rPr lang="en-US" b="1" dirty="0"/>
              <a:t> – ESP32, Google Sheets, IFTTT and </a:t>
            </a:r>
            <a:r>
              <a:rPr lang="en-US" b="1" dirty="0" err="1"/>
              <a:t>AppScript</a:t>
            </a:r>
            <a:endParaRPr lang="en-US" b="1" i="0" dirty="0">
              <a:effectLst/>
            </a:endParaRPr>
          </a:p>
        </p:txBody>
      </p:sp>
      <p:grpSp>
        <p:nvGrpSpPr>
          <p:cNvPr id="3" name="Group 2">
            <a:extLst>
              <a:ext uri="{FF2B5EF4-FFF2-40B4-BE49-F238E27FC236}">
                <a16:creationId xmlns:a16="http://schemas.microsoft.com/office/drawing/2014/main" id="{7BA81E8A-1F56-43F1-A65C-0D60204BFE20}"/>
              </a:ext>
            </a:extLst>
          </p:cNvPr>
          <p:cNvGrpSpPr/>
          <p:nvPr/>
        </p:nvGrpSpPr>
        <p:grpSpPr>
          <a:xfrm>
            <a:off x="128452" y="1309652"/>
            <a:ext cx="10419110" cy="4978807"/>
            <a:chOff x="128452" y="1309652"/>
            <a:chExt cx="10419110" cy="4978807"/>
          </a:xfrm>
        </p:grpSpPr>
        <p:sp>
          <p:nvSpPr>
            <p:cNvPr id="47" name="Oval 46">
              <a:extLst>
                <a:ext uri="{FF2B5EF4-FFF2-40B4-BE49-F238E27FC236}">
                  <a16:creationId xmlns:a16="http://schemas.microsoft.com/office/drawing/2014/main" id="{B7E36431-0E08-42C5-8FC1-0CE594DAC81C}"/>
                </a:ext>
              </a:extLst>
            </p:cNvPr>
            <p:cNvSpPr/>
            <p:nvPr/>
          </p:nvSpPr>
          <p:spPr>
            <a:xfrm>
              <a:off x="3873731" y="3481915"/>
              <a:ext cx="490193" cy="490193"/>
            </a:xfrm>
            <a:prstGeom prst="ellipse">
              <a:avLst/>
            </a:prstGeom>
            <a:solidFill>
              <a:srgbClr val="7030A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6" name="Oval 45">
              <a:extLst>
                <a:ext uri="{FF2B5EF4-FFF2-40B4-BE49-F238E27FC236}">
                  <a16:creationId xmlns:a16="http://schemas.microsoft.com/office/drawing/2014/main" id="{5CBD4A17-D2D0-4A6B-AF7F-34AFC642F40A}"/>
                </a:ext>
              </a:extLst>
            </p:cNvPr>
            <p:cNvSpPr/>
            <p:nvPr/>
          </p:nvSpPr>
          <p:spPr>
            <a:xfrm>
              <a:off x="9349478" y="2991722"/>
              <a:ext cx="490193" cy="490193"/>
            </a:xfrm>
            <a:prstGeom prst="ellipse">
              <a:avLst/>
            </a:prstGeom>
            <a:solidFill>
              <a:srgbClr val="7030A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9" name="Oval 28">
              <a:extLst>
                <a:ext uri="{FF2B5EF4-FFF2-40B4-BE49-F238E27FC236}">
                  <a16:creationId xmlns:a16="http://schemas.microsoft.com/office/drawing/2014/main" id="{1814152B-6B42-460C-BA5B-55719D76DE7F}"/>
                </a:ext>
              </a:extLst>
            </p:cNvPr>
            <p:cNvSpPr/>
            <p:nvPr/>
          </p:nvSpPr>
          <p:spPr>
            <a:xfrm>
              <a:off x="724865" y="2003740"/>
              <a:ext cx="490193" cy="490193"/>
            </a:xfrm>
            <a:prstGeom prst="ellipse">
              <a:avLst/>
            </a:prstGeom>
            <a:solidFill>
              <a:srgbClr val="7030A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Oval 44">
              <a:extLst>
                <a:ext uri="{FF2B5EF4-FFF2-40B4-BE49-F238E27FC236}">
                  <a16:creationId xmlns:a16="http://schemas.microsoft.com/office/drawing/2014/main" id="{5637B336-5A54-4AE7-8353-79D567B3BA91}"/>
                </a:ext>
              </a:extLst>
            </p:cNvPr>
            <p:cNvSpPr/>
            <p:nvPr/>
          </p:nvSpPr>
          <p:spPr>
            <a:xfrm>
              <a:off x="5532809" y="2306747"/>
              <a:ext cx="490193" cy="490193"/>
            </a:xfrm>
            <a:prstGeom prst="ellipse">
              <a:avLst/>
            </a:prstGeom>
            <a:solidFill>
              <a:srgbClr val="7030A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nvGrpSpPr>
            <p:cNvPr id="4" name="Group 3">
              <a:extLst>
                <a:ext uri="{FF2B5EF4-FFF2-40B4-BE49-F238E27FC236}">
                  <a16:creationId xmlns:a16="http://schemas.microsoft.com/office/drawing/2014/main" id="{06F04CD1-6BDB-4694-A2A8-E9FF26403E49}"/>
                </a:ext>
              </a:extLst>
            </p:cNvPr>
            <p:cNvGrpSpPr/>
            <p:nvPr/>
          </p:nvGrpSpPr>
          <p:grpSpPr>
            <a:xfrm>
              <a:off x="9319281" y="1339259"/>
              <a:ext cx="1108102" cy="1359602"/>
              <a:chOff x="3973966" y="2214465"/>
              <a:chExt cx="1543229" cy="1893488"/>
            </a:xfrm>
          </p:grpSpPr>
          <p:pic>
            <p:nvPicPr>
              <p:cNvPr id="1030" name="Picture 6" descr="IFTTT v1&quot; Icon - Download for free – Iconduck">
                <a:extLst>
                  <a:ext uri="{FF2B5EF4-FFF2-40B4-BE49-F238E27FC236}">
                    <a16:creationId xmlns:a16="http://schemas.microsoft.com/office/drawing/2014/main" id="{CC5C5919-88FF-4469-BFE8-BF01222120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8312" y="2214465"/>
                <a:ext cx="1214535" cy="12145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FTTT Webhooks on Arduino – Arduino, ESP8266, ESP32 &amp; Raspberry Pi stuff">
                <a:extLst>
                  <a:ext uri="{FF2B5EF4-FFF2-40B4-BE49-F238E27FC236}">
                    <a16:creationId xmlns:a16="http://schemas.microsoft.com/office/drawing/2014/main" id="{DF99975F-B589-4912-A408-C3FC718AFA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966" y="3051844"/>
                <a:ext cx="1543229" cy="105610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6" name="Picture 12" descr="ESP32, Development, Board, WiFi+Bluetooth">
              <a:extLst>
                <a:ext uri="{FF2B5EF4-FFF2-40B4-BE49-F238E27FC236}">
                  <a16:creationId xmlns:a16="http://schemas.microsoft.com/office/drawing/2014/main" id="{E5EF6856-D0EF-448F-9DB6-DF63B5CFDA7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509" t="21983" r="12139" b="26113"/>
            <a:stretch/>
          </p:blipFill>
          <p:spPr bwMode="auto">
            <a:xfrm>
              <a:off x="1455028" y="2103976"/>
              <a:ext cx="2053132" cy="139569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7B223DE-8CF8-4200-ADC3-EDC6B4A4B3E9}"/>
                </a:ext>
              </a:extLst>
            </p:cNvPr>
            <p:cNvGrpSpPr/>
            <p:nvPr/>
          </p:nvGrpSpPr>
          <p:grpSpPr>
            <a:xfrm>
              <a:off x="9419488" y="3539483"/>
              <a:ext cx="900760" cy="1231808"/>
              <a:chOff x="5836428" y="3685592"/>
              <a:chExt cx="730063" cy="998376"/>
            </a:xfrm>
          </p:grpSpPr>
          <p:pic>
            <p:nvPicPr>
              <p:cNvPr id="1034" name="Picture 10">
                <a:extLst>
                  <a:ext uri="{FF2B5EF4-FFF2-40B4-BE49-F238E27FC236}">
                    <a16:creationId xmlns:a16="http://schemas.microsoft.com/office/drawing/2014/main" id="{908003F6-CF50-4613-8F8D-623784E536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6428" y="3685592"/>
                <a:ext cx="730063" cy="9983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oogle Apps Script UI service ending – Michigan IT News">
                <a:extLst>
                  <a:ext uri="{FF2B5EF4-FFF2-40B4-BE49-F238E27FC236}">
                    <a16:creationId xmlns:a16="http://schemas.microsoft.com/office/drawing/2014/main" id="{1F6A01C9-65C4-47D0-9172-69E779D0309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38636" t="14549" r="38884" b="41232"/>
              <a:stretch/>
            </p:blipFill>
            <p:spPr bwMode="auto">
              <a:xfrm flipH="1">
                <a:off x="5923716" y="3710915"/>
                <a:ext cx="314072" cy="41593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94545F96-9AB4-4AB8-977D-7BCEF09C45C4}"/>
                </a:ext>
              </a:extLst>
            </p:cNvPr>
            <p:cNvSpPr txBox="1"/>
            <p:nvPr/>
          </p:nvSpPr>
          <p:spPr>
            <a:xfrm>
              <a:off x="9192174" y="4689239"/>
              <a:ext cx="1355388" cy="646331"/>
            </a:xfrm>
            <a:prstGeom prst="rect">
              <a:avLst/>
            </a:prstGeom>
            <a:noFill/>
          </p:spPr>
          <p:txBody>
            <a:bodyPr wrap="square" rtlCol="0">
              <a:spAutoFit/>
            </a:bodyPr>
            <a:lstStyle/>
            <a:p>
              <a:pPr algn="ctr"/>
              <a:r>
                <a:rPr lang="en-US" dirty="0"/>
                <a:t>Google </a:t>
              </a:r>
              <a:r>
                <a:rPr lang="en-US" dirty="0" err="1"/>
                <a:t>AppScript</a:t>
              </a:r>
              <a:endParaRPr lang="en-US" dirty="0"/>
            </a:p>
          </p:txBody>
        </p:sp>
        <p:pic>
          <p:nvPicPr>
            <p:cNvPr id="1040" name="Picture 16" descr="Wifi - Free technology icons">
              <a:extLst>
                <a:ext uri="{FF2B5EF4-FFF2-40B4-BE49-F238E27FC236}">
                  <a16:creationId xmlns:a16="http://schemas.microsoft.com/office/drawing/2014/main" id="{0CEE5F92-87F2-4E98-AD0B-41CA55875D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325" y="1309652"/>
              <a:ext cx="662042" cy="6620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EF7D8D0-C40A-4232-B18B-24696F70E9CC}"/>
                </a:ext>
              </a:extLst>
            </p:cNvPr>
            <p:cNvSpPr txBox="1"/>
            <p:nvPr/>
          </p:nvSpPr>
          <p:spPr>
            <a:xfrm>
              <a:off x="1067011" y="1447784"/>
              <a:ext cx="1753365" cy="369332"/>
            </a:xfrm>
            <a:prstGeom prst="rect">
              <a:avLst/>
            </a:prstGeom>
            <a:noFill/>
          </p:spPr>
          <p:txBody>
            <a:bodyPr wrap="none" rtlCol="0">
              <a:spAutoFit/>
            </a:bodyPr>
            <a:lstStyle/>
            <a:p>
              <a:r>
                <a:rPr lang="en-US" dirty="0"/>
                <a:t>Connect to Wi-Fi</a:t>
              </a:r>
            </a:p>
          </p:txBody>
        </p:sp>
        <p:sp>
          <p:nvSpPr>
            <p:cNvPr id="28" name="TextBox 27">
              <a:extLst>
                <a:ext uri="{FF2B5EF4-FFF2-40B4-BE49-F238E27FC236}">
                  <a16:creationId xmlns:a16="http://schemas.microsoft.com/office/drawing/2014/main" id="{6294BEFF-0609-4ED5-BF96-AC3F2809D719}"/>
                </a:ext>
              </a:extLst>
            </p:cNvPr>
            <p:cNvSpPr txBox="1"/>
            <p:nvPr/>
          </p:nvSpPr>
          <p:spPr>
            <a:xfrm>
              <a:off x="3508160" y="2008456"/>
              <a:ext cx="5811121" cy="369332"/>
            </a:xfrm>
            <a:prstGeom prst="rect">
              <a:avLst/>
            </a:prstGeom>
            <a:noFill/>
          </p:spPr>
          <p:txBody>
            <a:bodyPr wrap="square" rtlCol="0">
              <a:spAutoFit/>
            </a:bodyPr>
            <a:lstStyle/>
            <a:p>
              <a:r>
                <a:rPr lang="en-US" dirty="0"/>
                <a:t>Trigger the Webhook, to send </a:t>
              </a:r>
              <a:r>
                <a:rPr lang="en-US" b="1" dirty="0">
                  <a:solidFill>
                    <a:srgbClr val="FF0000"/>
                  </a:solidFill>
                </a:rPr>
                <a:t>JSON data*</a:t>
              </a:r>
              <a:r>
                <a:rPr lang="en-US" b="1" dirty="0"/>
                <a:t> </a:t>
              </a:r>
              <a:r>
                <a:rPr lang="en-US" dirty="0"/>
                <a:t>to Google Sheets.</a:t>
              </a:r>
            </a:p>
          </p:txBody>
        </p:sp>
        <p:cxnSp>
          <p:nvCxnSpPr>
            <p:cNvPr id="19" name="Straight Arrow Connector 18">
              <a:extLst>
                <a:ext uri="{FF2B5EF4-FFF2-40B4-BE49-F238E27FC236}">
                  <a16:creationId xmlns:a16="http://schemas.microsoft.com/office/drawing/2014/main" id="{A2FFD36B-72C0-4095-9112-4E44A76200CF}"/>
                </a:ext>
              </a:extLst>
            </p:cNvPr>
            <p:cNvCxnSpPr>
              <a:cxnSpLocks/>
              <a:stCxn id="1026" idx="2"/>
            </p:cNvCxnSpPr>
            <p:nvPr/>
          </p:nvCxnSpPr>
          <p:spPr>
            <a:xfrm flipH="1">
              <a:off x="9869868" y="2698861"/>
              <a:ext cx="3464" cy="8718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8841BD-CF76-420C-93A8-6939F16E4AB1}"/>
                </a:ext>
              </a:extLst>
            </p:cNvPr>
            <p:cNvSpPr txBox="1"/>
            <p:nvPr/>
          </p:nvSpPr>
          <p:spPr>
            <a:xfrm>
              <a:off x="4591238" y="2972106"/>
              <a:ext cx="4869021" cy="369332"/>
            </a:xfrm>
            <a:prstGeom prst="rect">
              <a:avLst/>
            </a:prstGeom>
            <a:noFill/>
          </p:spPr>
          <p:txBody>
            <a:bodyPr wrap="square" rtlCol="0">
              <a:spAutoFit/>
            </a:bodyPr>
            <a:lstStyle/>
            <a:p>
              <a:r>
                <a:rPr lang="en-US" dirty="0"/>
                <a:t>Send the </a:t>
              </a:r>
              <a:r>
                <a:rPr lang="en-US" b="1" dirty="0">
                  <a:solidFill>
                    <a:srgbClr val="FF0000"/>
                  </a:solidFill>
                </a:rPr>
                <a:t>JSON data*</a:t>
              </a:r>
              <a:r>
                <a:rPr lang="en-US" dirty="0"/>
                <a:t> to store it in Google Sheets</a:t>
              </a:r>
            </a:p>
          </p:txBody>
        </p:sp>
        <p:sp>
          <p:nvSpPr>
            <p:cNvPr id="35" name="TextBox 34">
              <a:extLst>
                <a:ext uri="{FF2B5EF4-FFF2-40B4-BE49-F238E27FC236}">
                  <a16:creationId xmlns:a16="http://schemas.microsoft.com/office/drawing/2014/main" id="{74AEE5F1-4B12-44AE-B16A-472590F65040}"/>
                </a:ext>
              </a:extLst>
            </p:cNvPr>
            <p:cNvSpPr txBox="1"/>
            <p:nvPr/>
          </p:nvSpPr>
          <p:spPr>
            <a:xfrm>
              <a:off x="4438959" y="3642652"/>
              <a:ext cx="4497968" cy="369332"/>
            </a:xfrm>
            <a:prstGeom prst="rect">
              <a:avLst/>
            </a:prstGeom>
            <a:noFill/>
          </p:spPr>
          <p:txBody>
            <a:bodyPr wrap="square" rtlCol="0">
              <a:spAutoFit/>
            </a:bodyPr>
            <a:lstStyle/>
            <a:p>
              <a:r>
                <a:rPr lang="en-US" dirty="0"/>
                <a:t>Request to read the data from Google Sheets</a:t>
              </a:r>
            </a:p>
          </p:txBody>
        </p:sp>
        <p:sp>
          <p:nvSpPr>
            <p:cNvPr id="39" name="TextBox 38">
              <a:extLst>
                <a:ext uri="{FF2B5EF4-FFF2-40B4-BE49-F238E27FC236}">
                  <a16:creationId xmlns:a16="http://schemas.microsoft.com/office/drawing/2014/main" id="{F50E5A72-A94B-4BD5-823B-8C0E4FABEF0A}"/>
                </a:ext>
              </a:extLst>
            </p:cNvPr>
            <p:cNvSpPr txBox="1"/>
            <p:nvPr/>
          </p:nvSpPr>
          <p:spPr>
            <a:xfrm>
              <a:off x="4429059" y="4192636"/>
              <a:ext cx="4507868" cy="369332"/>
            </a:xfrm>
            <a:prstGeom prst="rect">
              <a:avLst/>
            </a:prstGeom>
            <a:noFill/>
          </p:spPr>
          <p:txBody>
            <a:bodyPr wrap="square" rtlCol="0">
              <a:spAutoFit/>
            </a:bodyPr>
            <a:lstStyle/>
            <a:p>
              <a:r>
                <a:rPr lang="en-US" dirty="0" err="1"/>
                <a:t>AppScript</a:t>
              </a:r>
              <a:r>
                <a:rPr lang="en-US" dirty="0"/>
                <a:t> sends the requested data to ESP32</a:t>
              </a:r>
            </a:p>
          </p:txBody>
        </p:sp>
        <p:sp>
          <p:nvSpPr>
            <p:cNvPr id="48" name="Oval 47">
              <a:extLst>
                <a:ext uri="{FF2B5EF4-FFF2-40B4-BE49-F238E27FC236}">
                  <a16:creationId xmlns:a16="http://schemas.microsoft.com/office/drawing/2014/main" id="{0605CC5B-6C58-4D1A-B193-697A64C1DC88}"/>
                </a:ext>
              </a:extLst>
            </p:cNvPr>
            <p:cNvSpPr/>
            <p:nvPr/>
          </p:nvSpPr>
          <p:spPr>
            <a:xfrm>
              <a:off x="3873730" y="4226060"/>
              <a:ext cx="490193" cy="490193"/>
            </a:xfrm>
            <a:prstGeom prst="ellipse">
              <a:avLst/>
            </a:prstGeom>
            <a:solidFill>
              <a:srgbClr val="7030A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7" name="Connector: Elbow 16">
              <a:extLst>
                <a:ext uri="{FF2B5EF4-FFF2-40B4-BE49-F238E27FC236}">
                  <a16:creationId xmlns:a16="http://schemas.microsoft.com/office/drawing/2014/main" id="{AB8194C0-4532-4843-915D-07EEFCE855BF}"/>
                </a:ext>
              </a:extLst>
            </p:cNvPr>
            <p:cNvCxnSpPr>
              <a:stCxn id="1036" idx="1"/>
              <a:endCxn id="1040" idx="2"/>
            </p:cNvCxnSpPr>
            <p:nvPr/>
          </p:nvCxnSpPr>
          <p:spPr>
            <a:xfrm rot="10800000">
              <a:off x="695346" y="1971694"/>
              <a:ext cx="759682" cy="83013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BCD80CC-3531-4843-B871-2F8C238EE71C}"/>
                </a:ext>
              </a:extLst>
            </p:cNvPr>
            <p:cNvCxnSpPr>
              <a:stCxn id="1036" idx="3"/>
              <a:endCxn id="1026" idx="1"/>
            </p:cNvCxnSpPr>
            <p:nvPr/>
          </p:nvCxnSpPr>
          <p:spPr>
            <a:xfrm flipV="1">
              <a:off x="3508160" y="2319696"/>
              <a:ext cx="5811121" cy="482128"/>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D404EF24-FE1C-42F9-A416-D78A3FC785F9}"/>
                </a:ext>
              </a:extLst>
            </p:cNvPr>
            <p:cNvCxnSpPr>
              <a:stCxn id="1034" idx="1"/>
              <a:endCxn id="1036" idx="2"/>
            </p:cNvCxnSpPr>
            <p:nvPr/>
          </p:nvCxnSpPr>
          <p:spPr>
            <a:xfrm rot="10800000">
              <a:off x="2481594" y="3499673"/>
              <a:ext cx="6937894" cy="65571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C3A5E48-F67B-4CB5-80DA-F855F8C8D35D}"/>
                </a:ext>
              </a:extLst>
            </p:cNvPr>
            <p:cNvCxnSpPr/>
            <p:nvPr/>
          </p:nvCxnSpPr>
          <p:spPr>
            <a:xfrm>
              <a:off x="2743200" y="3429000"/>
              <a:ext cx="6694088" cy="555171"/>
            </a:xfrm>
            <a:prstGeom prst="bentConnector3">
              <a:avLst>
                <a:gd name="adj1" fmla="val -17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18" descr="Outlook Icon for Free Download | FreeImages">
              <a:extLst>
                <a:ext uri="{FF2B5EF4-FFF2-40B4-BE49-F238E27FC236}">
                  <a16:creationId xmlns:a16="http://schemas.microsoft.com/office/drawing/2014/main" id="{B4E5F74A-DF7B-4AC6-9087-52C4A60A6A0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4438" y="5335570"/>
              <a:ext cx="952889" cy="952889"/>
            </a:xfrm>
            <a:prstGeom prst="rect">
              <a:avLst/>
            </a:prstGeom>
            <a:noFill/>
            <a:extLst>
              <a:ext uri="{909E8E84-426E-40DD-AFC4-6F175D3DCCD1}">
                <a14:hiddenFill xmlns:a14="http://schemas.microsoft.com/office/drawing/2010/main">
                  <a:solidFill>
                    <a:srgbClr val="FFFFFF"/>
                  </a:solidFill>
                </a14:hiddenFill>
              </a:ext>
            </a:extLst>
          </p:spPr>
        </p:pic>
        <p:sp>
          <p:nvSpPr>
            <p:cNvPr id="56" name="Oval 55">
              <a:extLst>
                <a:ext uri="{FF2B5EF4-FFF2-40B4-BE49-F238E27FC236}">
                  <a16:creationId xmlns:a16="http://schemas.microsoft.com/office/drawing/2014/main" id="{351BAADE-3835-4033-942F-54271AA2A2E4}"/>
                </a:ext>
              </a:extLst>
            </p:cNvPr>
            <p:cNvSpPr/>
            <p:nvPr/>
          </p:nvSpPr>
          <p:spPr>
            <a:xfrm>
              <a:off x="1564294" y="4679854"/>
              <a:ext cx="490193" cy="490193"/>
            </a:xfrm>
            <a:prstGeom prst="ellipse">
              <a:avLst/>
            </a:prstGeom>
            <a:solidFill>
              <a:srgbClr val="7030A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7" name="TextBox 56">
              <a:extLst>
                <a:ext uri="{FF2B5EF4-FFF2-40B4-BE49-F238E27FC236}">
                  <a16:creationId xmlns:a16="http://schemas.microsoft.com/office/drawing/2014/main" id="{916024FC-605D-41B3-9B26-2333E095450E}"/>
                </a:ext>
              </a:extLst>
            </p:cNvPr>
            <p:cNvSpPr txBox="1"/>
            <p:nvPr/>
          </p:nvSpPr>
          <p:spPr>
            <a:xfrm>
              <a:off x="128452" y="5148814"/>
              <a:ext cx="1893467" cy="369332"/>
            </a:xfrm>
            <a:prstGeom prst="rect">
              <a:avLst/>
            </a:prstGeom>
            <a:noFill/>
          </p:spPr>
          <p:txBody>
            <a:bodyPr wrap="none" rtlCol="0">
              <a:spAutoFit/>
            </a:bodyPr>
            <a:lstStyle/>
            <a:p>
              <a:r>
                <a:rPr lang="en-US" dirty="0"/>
                <a:t>Send Hourly Email</a:t>
              </a:r>
            </a:p>
          </p:txBody>
        </p:sp>
        <p:cxnSp>
          <p:nvCxnSpPr>
            <p:cNvPr id="44" name="Straight Arrow Connector 43">
              <a:extLst>
                <a:ext uri="{FF2B5EF4-FFF2-40B4-BE49-F238E27FC236}">
                  <a16:creationId xmlns:a16="http://schemas.microsoft.com/office/drawing/2014/main" id="{FABF5D53-89F5-4D88-B9E7-BEA39D9A64BC}"/>
                </a:ext>
              </a:extLst>
            </p:cNvPr>
            <p:cNvCxnSpPr/>
            <p:nvPr/>
          </p:nvCxnSpPr>
          <p:spPr>
            <a:xfrm>
              <a:off x="2112579" y="3429000"/>
              <a:ext cx="0" cy="1906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321050E4-8FD5-4B67-8F67-17B7EDD92482}"/>
              </a:ext>
            </a:extLst>
          </p:cNvPr>
          <p:cNvSpPr txBox="1"/>
          <p:nvPr/>
        </p:nvSpPr>
        <p:spPr>
          <a:xfrm>
            <a:off x="2489105" y="6399167"/>
            <a:ext cx="6856272" cy="461665"/>
          </a:xfrm>
          <a:prstGeom prst="rect">
            <a:avLst/>
          </a:prstGeom>
          <a:noFill/>
        </p:spPr>
        <p:txBody>
          <a:bodyPr wrap="square" rtlCol="0">
            <a:spAutoFit/>
          </a:bodyPr>
          <a:lstStyle/>
          <a:p>
            <a:pPr algn="ctr"/>
            <a:r>
              <a:rPr lang="en-US" sz="1200" i="1" dirty="0">
                <a:solidFill>
                  <a:srgbClr val="FF0000"/>
                </a:solidFill>
              </a:rPr>
              <a:t>*Note: JSON Data contains – hourly Liner Counts, Total Liner Counts, Total Liner Counts Saved in previous hour, Today’s date and Last Uploaded Hour</a:t>
            </a:r>
          </a:p>
        </p:txBody>
      </p:sp>
    </p:spTree>
    <p:extLst>
      <p:ext uri="{BB962C8B-B14F-4D97-AF65-F5344CB8AC3E}">
        <p14:creationId xmlns:p14="http://schemas.microsoft.com/office/powerpoint/2010/main" val="8973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71CB5CA-6911-E348-BD36-DED5837B6E3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1646" y="6353463"/>
            <a:ext cx="935428" cy="271585"/>
          </a:xfrm>
          <a:prstGeom prst="rect">
            <a:avLst/>
          </a:prstGeom>
        </p:spPr>
      </p:pic>
      <p:grpSp>
        <p:nvGrpSpPr>
          <p:cNvPr id="14" name="Group 13">
            <a:extLst>
              <a:ext uri="{FF2B5EF4-FFF2-40B4-BE49-F238E27FC236}">
                <a16:creationId xmlns:a16="http://schemas.microsoft.com/office/drawing/2014/main" id="{A5C4AA36-8FAE-4C18-828E-4F9ABFB8CE66}"/>
              </a:ext>
            </a:extLst>
          </p:cNvPr>
          <p:cNvGrpSpPr/>
          <p:nvPr/>
        </p:nvGrpSpPr>
        <p:grpSpPr>
          <a:xfrm>
            <a:off x="9522283" y="6356608"/>
            <a:ext cx="2198071" cy="387935"/>
            <a:chOff x="9901070" y="6425082"/>
            <a:chExt cx="2198071" cy="387935"/>
          </a:xfrm>
        </p:grpSpPr>
        <p:pic>
          <p:nvPicPr>
            <p:cNvPr id="7" name="Picture 6">
              <a:extLst>
                <a:ext uri="{FF2B5EF4-FFF2-40B4-BE49-F238E27FC236}">
                  <a16:creationId xmlns:a16="http://schemas.microsoft.com/office/drawing/2014/main" id="{9A73159D-CB77-3540-A321-C6E5C6D9E06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901070" y="6489255"/>
              <a:ext cx="804923" cy="284292"/>
            </a:xfrm>
            <a:prstGeom prst="rect">
              <a:avLst/>
            </a:prstGeom>
          </p:spPr>
        </p:pic>
        <p:pic>
          <p:nvPicPr>
            <p:cNvPr id="40" name="Picture 39">
              <a:extLst>
                <a:ext uri="{FF2B5EF4-FFF2-40B4-BE49-F238E27FC236}">
                  <a16:creationId xmlns:a16="http://schemas.microsoft.com/office/drawing/2014/main" id="{F0A48039-7D20-43A3-A6D4-BDCBF69DF998}"/>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a:ext>
              </a:extLst>
            </a:blip>
            <a:srcRect/>
            <a:stretch/>
          </p:blipFill>
          <p:spPr>
            <a:xfrm>
              <a:off x="10868422" y="6499607"/>
              <a:ext cx="1230719" cy="216000"/>
            </a:xfrm>
            <a:prstGeom prst="rect">
              <a:avLst/>
            </a:prstGeom>
          </p:spPr>
        </p:pic>
        <p:sp>
          <p:nvSpPr>
            <p:cNvPr id="41" name="Rectangle 40">
              <a:extLst>
                <a:ext uri="{FF2B5EF4-FFF2-40B4-BE49-F238E27FC236}">
                  <a16:creationId xmlns:a16="http://schemas.microsoft.com/office/drawing/2014/main" id="{CF28471F-1BB4-413B-B0A4-3E2A07F6F32F}"/>
                </a:ext>
              </a:extLst>
            </p:cNvPr>
            <p:cNvSpPr/>
            <p:nvPr/>
          </p:nvSpPr>
          <p:spPr>
            <a:xfrm>
              <a:off x="10788170" y="6425082"/>
              <a:ext cx="36000" cy="387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lide Number Placeholder 10"/>
          <p:cNvSpPr>
            <a:spLocks noGrp="1"/>
          </p:cNvSpPr>
          <p:nvPr>
            <p:ph type="sldNum" sz="quarter" idx="12"/>
          </p:nvPr>
        </p:nvSpPr>
        <p:spPr>
          <a:xfrm>
            <a:off x="9377731" y="6356608"/>
            <a:ext cx="2743200" cy="342900"/>
          </a:xfrm>
        </p:spPr>
        <p:txBody>
          <a:bodyPr/>
          <a:lstStyle/>
          <a:p>
            <a:fld id="{338F0C2E-1F6E-DF4A-942C-24D3AED5AC95}" type="slidenum">
              <a:rPr lang="en-US" sz="1800" b="1" smtClean="0">
                <a:solidFill>
                  <a:srgbClr val="FF0000"/>
                </a:solidFill>
              </a:rPr>
              <a:pPr/>
              <a:t>5</a:t>
            </a:fld>
            <a:endParaRPr lang="en-US" sz="1800" b="1" dirty="0">
              <a:solidFill>
                <a:srgbClr val="FF0000"/>
              </a:solidFill>
            </a:endParaRPr>
          </a:p>
        </p:txBody>
      </p:sp>
      <p:sp>
        <p:nvSpPr>
          <p:cNvPr id="2" name="Rectangle 1"/>
          <p:cNvSpPr/>
          <p:nvPr/>
        </p:nvSpPr>
        <p:spPr>
          <a:xfrm>
            <a:off x="1" y="349135"/>
            <a:ext cx="7747461" cy="457200"/>
          </a:xfrm>
          <a:custGeom>
            <a:avLst/>
            <a:gdLst>
              <a:gd name="connsiteX0" fmla="*/ 0 w 7872153"/>
              <a:gd name="connsiteY0" fmla="*/ 0 h 457200"/>
              <a:gd name="connsiteX1" fmla="*/ 7872153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7872153"/>
              <a:gd name="connsiteY0" fmla="*/ 0 h 457200"/>
              <a:gd name="connsiteX1" fmla="*/ 6849687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8294037"/>
              <a:gd name="connsiteY0" fmla="*/ 0 h 457200"/>
              <a:gd name="connsiteX1" fmla="*/ 6849687 w 8294037"/>
              <a:gd name="connsiteY1" fmla="*/ 0 h 457200"/>
              <a:gd name="connsiteX2" fmla="*/ 8294037 w 8294037"/>
              <a:gd name="connsiteY2" fmla="*/ 457200 h 457200"/>
              <a:gd name="connsiteX3" fmla="*/ 0 w 8294037"/>
              <a:gd name="connsiteY3" fmla="*/ 457200 h 457200"/>
              <a:gd name="connsiteX4" fmla="*/ 0 w 8294037"/>
              <a:gd name="connsiteY4" fmla="*/ 0 h 457200"/>
              <a:gd name="connsiteX0" fmla="*/ 0 w 8886468"/>
              <a:gd name="connsiteY0" fmla="*/ 0 h 457200"/>
              <a:gd name="connsiteX1" fmla="*/ 6849687 w 8886468"/>
              <a:gd name="connsiteY1" fmla="*/ 0 h 457200"/>
              <a:gd name="connsiteX2" fmla="*/ 8886468 w 8886468"/>
              <a:gd name="connsiteY2" fmla="*/ 457200 h 457200"/>
              <a:gd name="connsiteX3" fmla="*/ 0 w 8886468"/>
              <a:gd name="connsiteY3" fmla="*/ 457200 h 457200"/>
              <a:gd name="connsiteX4" fmla="*/ 0 w 8886468"/>
              <a:gd name="connsiteY4" fmla="*/ 0 h 457200"/>
              <a:gd name="connsiteX0" fmla="*/ 0 w 8886468"/>
              <a:gd name="connsiteY0" fmla="*/ 0 h 457200"/>
              <a:gd name="connsiteX1" fmla="*/ 6517566 w 8886468"/>
              <a:gd name="connsiteY1" fmla="*/ 0 h 457200"/>
              <a:gd name="connsiteX2" fmla="*/ 8886468 w 8886468"/>
              <a:gd name="connsiteY2" fmla="*/ 457200 h 457200"/>
              <a:gd name="connsiteX3" fmla="*/ 0 w 8886468"/>
              <a:gd name="connsiteY3" fmla="*/ 457200 h 457200"/>
              <a:gd name="connsiteX4" fmla="*/ 0 w 8886468"/>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468" h="457200">
                <a:moveTo>
                  <a:pt x="0" y="0"/>
                </a:moveTo>
                <a:lnTo>
                  <a:pt x="6517566" y="0"/>
                </a:lnTo>
                <a:lnTo>
                  <a:pt x="8886468" y="457200"/>
                </a:lnTo>
                <a:lnTo>
                  <a:pt x="0" y="457200"/>
                </a:lnTo>
                <a:lnTo>
                  <a:pt x="0" y="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Field-Test Results</a:t>
            </a:r>
          </a:p>
        </p:txBody>
      </p:sp>
      <p:graphicFrame>
        <p:nvGraphicFramePr>
          <p:cNvPr id="9" name="Chart 8">
            <a:extLst>
              <a:ext uri="{FF2B5EF4-FFF2-40B4-BE49-F238E27FC236}">
                <a16:creationId xmlns:a16="http://schemas.microsoft.com/office/drawing/2014/main" id="{AD1A26E9-063C-4EFD-B30D-EB3E9552FF4F}"/>
              </a:ext>
            </a:extLst>
          </p:cNvPr>
          <p:cNvGraphicFramePr/>
          <p:nvPr>
            <p:extLst>
              <p:ext uri="{D42A27DB-BD31-4B8C-83A1-F6EECF244321}">
                <p14:modId xmlns:p14="http://schemas.microsoft.com/office/powerpoint/2010/main" val="3061338285"/>
              </p:ext>
            </p:extLst>
          </p:nvPr>
        </p:nvGraphicFramePr>
        <p:xfrm>
          <a:off x="143780" y="851818"/>
          <a:ext cx="6243884" cy="3337972"/>
        </p:xfrm>
        <a:graphic>
          <a:graphicData uri="http://schemas.openxmlformats.org/drawingml/2006/chart">
            <c:chart xmlns:c="http://schemas.openxmlformats.org/drawingml/2006/chart" xmlns:r="http://schemas.openxmlformats.org/officeDocument/2006/relationships" r:id="rId7"/>
          </a:graphicData>
        </a:graphic>
      </p:graphicFrame>
      <p:grpSp>
        <p:nvGrpSpPr>
          <p:cNvPr id="5" name="Group 4">
            <a:extLst>
              <a:ext uri="{FF2B5EF4-FFF2-40B4-BE49-F238E27FC236}">
                <a16:creationId xmlns:a16="http://schemas.microsoft.com/office/drawing/2014/main" id="{95B084BA-FB61-4288-87D0-CEE95668C694}"/>
              </a:ext>
            </a:extLst>
          </p:cNvPr>
          <p:cNvGrpSpPr/>
          <p:nvPr/>
        </p:nvGrpSpPr>
        <p:grpSpPr>
          <a:xfrm>
            <a:off x="7398806" y="1708687"/>
            <a:ext cx="4246953" cy="2031325"/>
            <a:chOff x="7574933" y="3743318"/>
            <a:chExt cx="4246953" cy="2031325"/>
          </a:xfrm>
        </p:grpSpPr>
        <p:pic>
          <p:nvPicPr>
            <p:cNvPr id="1026" name="Picture 2" descr="no Wireless network sign symbol icon red color. No wifi icon 5556619 Vector  Art at Vecteezy">
              <a:extLst>
                <a:ext uri="{FF2B5EF4-FFF2-40B4-BE49-F238E27FC236}">
                  <a16:creationId xmlns:a16="http://schemas.microsoft.com/office/drawing/2014/main" id="{EB29A821-1306-42DF-84B0-6040DFC2883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038" t="22721" r="18342" b="22041"/>
            <a:stretch/>
          </p:blipFill>
          <p:spPr bwMode="auto">
            <a:xfrm>
              <a:off x="8924673" y="4505243"/>
              <a:ext cx="1000071" cy="7844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8173F31-DA5E-46A8-A3FE-265A4ECA21B6}"/>
                </a:ext>
              </a:extLst>
            </p:cNvPr>
            <p:cNvSpPr txBox="1"/>
            <p:nvPr/>
          </p:nvSpPr>
          <p:spPr>
            <a:xfrm>
              <a:off x="7574933" y="3743318"/>
              <a:ext cx="4246953" cy="2031325"/>
            </a:xfrm>
            <a:prstGeom prst="rect">
              <a:avLst/>
            </a:prstGeom>
            <a:noFill/>
          </p:spPr>
          <p:txBody>
            <a:bodyPr wrap="square" rtlCol="0">
              <a:spAutoFit/>
            </a:bodyPr>
            <a:lstStyle/>
            <a:p>
              <a:r>
                <a:rPr lang="en-US" b="1" u="sng" dirty="0"/>
                <a:t>Pitfalls &amp; Potential Problems:</a:t>
              </a:r>
            </a:p>
            <a:p>
              <a:pPr marL="342900" indent="-342900">
                <a:buAutoNum type="arabicPeriod"/>
              </a:pPr>
              <a:r>
                <a:rPr lang="en-US" dirty="0"/>
                <a:t>Occasional Internet Connectivity</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Test Runs = Additional </a:t>
              </a:r>
              <a:r>
                <a:rPr lang="en-US" b="1" dirty="0">
                  <a:solidFill>
                    <a:srgbClr val="FF0000"/>
                  </a:solidFill>
                </a:rPr>
                <a:t>SFG*</a:t>
              </a:r>
              <a:r>
                <a:rPr lang="en-US" dirty="0"/>
                <a:t> Counts</a:t>
              </a:r>
            </a:p>
          </p:txBody>
        </p:sp>
      </p:grpSp>
      <p:graphicFrame>
        <p:nvGraphicFramePr>
          <p:cNvPr id="4" name="Diagram 3">
            <a:extLst>
              <a:ext uri="{FF2B5EF4-FFF2-40B4-BE49-F238E27FC236}">
                <a16:creationId xmlns:a16="http://schemas.microsoft.com/office/drawing/2014/main" id="{94F7D279-06F9-4A80-8B98-DF293BFDBC16}"/>
              </a:ext>
            </a:extLst>
          </p:cNvPr>
          <p:cNvGraphicFramePr/>
          <p:nvPr>
            <p:extLst>
              <p:ext uri="{D42A27DB-BD31-4B8C-83A1-F6EECF244321}">
                <p14:modId xmlns:p14="http://schemas.microsoft.com/office/powerpoint/2010/main" val="2078680789"/>
              </p:ext>
            </p:extLst>
          </p:nvPr>
        </p:nvGraphicFramePr>
        <p:xfrm>
          <a:off x="77768" y="4235274"/>
          <a:ext cx="6702411" cy="134363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TextBox 5">
            <a:extLst>
              <a:ext uri="{FF2B5EF4-FFF2-40B4-BE49-F238E27FC236}">
                <a16:creationId xmlns:a16="http://schemas.microsoft.com/office/drawing/2014/main" id="{EA92553A-2EA8-4AB5-9FC6-47771B7176B9}"/>
              </a:ext>
            </a:extLst>
          </p:cNvPr>
          <p:cNvSpPr txBox="1"/>
          <p:nvPr/>
        </p:nvSpPr>
        <p:spPr>
          <a:xfrm>
            <a:off x="2352403" y="6447078"/>
            <a:ext cx="6079999" cy="400110"/>
          </a:xfrm>
          <a:prstGeom prst="rect">
            <a:avLst/>
          </a:prstGeom>
          <a:noFill/>
        </p:spPr>
        <p:txBody>
          <a:bodyPr wrap="square" rtlCol="0">
            <a:spAutoFit/>
          </a:bodyPr>
          <a:lstStyle/>
          <a:p>
            <a:pPr algn="ctr"/>
            <a:r>
              <a:rPr lang="en-US" sz="1000" i="1" dirty="0">
                <a:solidFill>
                  <a:srgbClr val="FF0000"/>
                </a:solidFill>
              </a:rPr>
              <a:t>*Note: SFG – Semi Finished Goods. They are the outcomes or individual products from each section of the factory e.g. Body Liners (FF and FRZ) or Door Liners (Upper and Lower Door) are SFG of Thermoforming.</a:t>
            </a:r>
          </a:p>
        </p:txBody>
      </p:sp>
    </p:spTree>
    <p:extLst>
      <p:ext uri="{BB962C8B-B14F-4D97-AF65-F5344CB8AC3E}">
        <p14:creationId xmlns:p14="http://schemas.microsoft.com/office/powerpoint/2010/main" val="173888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71CB5CA-6911-E348-BD36-DED5837B6E3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1646" y="6353463"/>
            <a:ext cx="935428" cy="271585"/>
          </a:xfrm>
          <a:prstGeom prst="rect">
            <a:avLst/>
          </a:prstGeom>
        </p:spPr>
      </p:pic>
      <p:grpSp>
        <p:nvGrpSpPr>
          <p:cNvPr id="14" name="Group 13">
            <a:extLst>
              <a:ext uri="{FF2B5EF4-FFF2-40B4-BE49-F238E27FC236}">
                <a16:creationId xmlns:a16="http://schemas.microsoft.com/office/drawing/2014/main" id="{A5C4AA36-8FAE-4C18-828E-4F9ABFB8CE66}"/>
              </a:ext>
            </a:extLst>
          </p:cNvPr>
          <p:cNvGrpSpPr/>
          <p:nvPr/>
        </p:nvGrpSpPr>
        <p:grpSpPr>
          <a:xfrm>
            <a:off x="9522283" y="6356608"/>
            <a:ext cx="2198071" cy="387935"/>
            <a:chOff x="9901070" y="6425082"/>
            <a:chExt cx="2198071" cy="387935"/>
          </a:xfrm>
        </p:grpSpPr>
        <p:pic>
          <p:nvPicPr>
            <p:cNvPr id="7" name="Picture 6">
              <a:extLst>
                <a:ext uri="{FF2B5EF4-FFF2-40B4-BE49-F238E27FC236}">
                  <a16:creationId xmlns:a16="http://schemas.microsoft.com/office/drawing/2014/main" id="{9A73159D-CB77-3540-A321-C6E5C6D9E06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901070" y="6489255"/>
              <a:ext cx="804923" cy="284292"/>
            </a:xfrm>
            <a:prstGeom prst="rect">
              <a:avLst/>
            </a:prstGeom>
          </p:spPr>
        </p:pic>
        <p:pic>
          <p:nvPicPr>
            <p:cNvPr id="40" name="Picture 39">
              <a:extLst>
                <a:ext uri="{FF2B5EF4-FFF2-40B4-BE49-F238E27FC236}">
                  <a16:creationId xmlns:a16="http://schemas.microsoft.com/office/drawing/2014/main" id="{F0A48039-7D20-43A3-A6D4-BDCBF69DF998}"/>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a:ext>
              </a:extLst>
            </a:blip>
            <a:srcRect/>
            <a:stretch/>
          </p:blipFill>
          <p:spPr>
            <a:xfrm>
              <a:off x="10868422" y="6499607"/>
              <a:ext cx="1230719" cy="216000"/>
            </a:xfrm>
            <a:prstGeom prst="rect">
              <a:avLst/>
            </a:prstGeom>
          </p:spPr>
        </p:pic>
        <p:sp>
          <p:nvSpPr>
            <p:cNvPr id="41" name="Rectangle 40">
              <a:extLst>
                <a:ext uri="{FF2B5EF4-FFF2-40B4-BE49-F238E27FC236}">
                  <a16:creationId xmlns:a16="http://schemas.microsoft.com/office/drawing/2014/main" id="{CF28471F-1BB4-413B-B0A4-3E2A07F6F32F}"/>
                </a:ext>
              </a:extLst>
            </p:cNvPr>
            <p:cNvSpPr/>
            <p:nvPr/>
          </p:nvSpPr>
          <p:spPr>
            <a:xfrm>
              <a:off x="10788170" y="6425082"/>
              <a:ext cx="36000" cy="387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lide Number Placeholder 10"/>
          <p:cNvSpPr>
            <a:spLocks noGrp="1"/>
          </p:cNvSpPr>
          <p:nvPr>
            <p:ph type="sldNum" sz="quarter" idx="12"/>
          </p:nvPr>
        </p:nvSpPr>
        <p:spPr>
          <a:xfrm>
            <a:off x="9377731" y="6356608"/>
            <a:ext cx="2743200" cy="342900"/>
          </a:xfrm>
        </p:spPr>
        <p:txBody>
          <a:bodyPr/>
          <a:lstStyle/>
          <a:p>
            <a:fld id="{338F0C2E-1F6E-DF4A-942C-24D3AED5AC95}" type="slidenum">
              <a:rPr lang="en-US" sz="1800" b="1" smtClean="0">
                <a:solidFill>
                  <a:srgbClr val="FF0000"/>
                </a:solidFill>
              </a:rPr>
              <a:pPr/>
              <a:t>6</a:t>
            </a:fld>
            <a:endParaRPr lang="en-US" sz="1800" b="1" dirty="0">
              <a:solidFill>
                <a:srgbClr val="FF0000"/>
              </a:solidFill>
            </a:endParaRPr>
          </a:p>
        </p:txBody>
      </p:sp>
      <p:sp>
        <p:nvSpPr>
          <p:cNvPr id="2" name="Rectangle 1"/>
          <p:cNvSpPr/>
          <p:nvPr/>
        </p:nvSpPr>
        <p:spPr>
          <a:xfrm>
            <a:off x="1" y="349135"/>
            <a:ext cx="7747461" cy="457200"/>
          </a:xfrm>
          <a:custGeom>
            <a:avLst/>
            <a:gdLst>
              <a:gd name="connsiteX0" fmla="*/ 0 w 7872153"/>
              <a:gd name="connsiteY0" fmla="*/ 0 h 457200"/>
              <a:gd name="connsiteX1" fmla="*/ 7872153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7872153"/>
              <a:gd name="connsiteY0" fmla="*/ 0 h 457200"/>
              <a:gd name="connsiteX1" fmla="*/ 6849687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8294037"/>
              <a:gd name="connsiteY0" fmla="*/ 0 h 457200"/>
              <a:gd name="connsiteX1" fmla="*/ 6849687 w 8294037"/>
              <a:gd name="connsiteY1" fmla="*/ 0 h 457200"/>
              <a:gd name="connsiteX2" fmla="*/ 8294037 w 8294037"/>
              <a:gd name="connsiteY2" fmla="*/ 457200 h 457200"/>
              <a:gd name="connsiteX3" fmla="*/ 0 w 8294037"/>
              <a:gd name="connsiteY3" fmla="*/ 457200 h 457200"/>
              <a:gd name="connsiteX4" fmla="*/ 0 w 8294037"/>
              <a:gd name="connsiteY4" fmla="*/ 0 h 457200"/>
              <a:gd name="connsiteX0" fmla="*/ 0 w 8886468"/>
              <a:gd name="connsiteY0" fmla="*/ 0 h 457200"/>
              <a:gd name="connsiteX1" fmla="*/ 6849687 w 8886468"/>
              <a:gd name="connsiteY1" fmla="*/ 0 h 457200"/>
              <a:gd name="connsiteX2" fmla="*/ 8886468 w 8886468"/>
              <a:gd name="connsiteY2" fmla="*/ 457200 h 457200"/>
              <a:gd name="connsiteX3" fmla="*/ 0 w 8886468"/>
              <a:gd name="connsiteY3" fmla="*/ 457200 h 457200"/>
              <a:gd name="connsiteX4" fmla="*/ 0 w 8886468"/>
              <a:gd name="connsiteY4" fmla="*/ 0 h 457200"/>
              <a:gd name="connsiteX0" fmla="*/ 0 w 8886468"/>
              <a:gd name="connsiteY0" fmla="*/ 0 h 457200"/>
              <a:gd name="connsiteX1" fmla="*/ 6517566 w 8886468"/>
              <a:gd name="connsiteY1" fmla="*/ 0 h 457200"/>
              <a:gd name="connsiteX2" fmla="*/ 8886468 w 8886468"/>
              <a:gd name="connsiteY2" fmla="*/ 457200 h 457200"/>
              <a:gd name="connsiteX3" fmla="*/ 0 w 8886468"/>
              <a:gd name="connsiteY3" fmla="*/ 457200 h 457200"/>
              <a:gd name="connsiteX4" fmla="*/ 0 w 8886468"/>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468" h="457200">
                <a:moveTo>
                  <a:pt x="0" y="0"/>
                </a:moveTo>
                <a:lnTo>
                  <a:pt x="6517566" y="0"/>
                </a:lnTo>
                <a:lnTo>
                  <a:pt x="8886468" y="457200"/>
                </a:lnTo>
                <a:lnTo>
                  <a:pt x="0" y="457200"/>
                </a:lnTo>
                <a:lnTo>
                  <a:pt x="0" y="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Output Overview</a:t>
            </a:r>
          </a:p>
        </p:txBody>
      </p:sp>
      <p:pic>
        <p:nvPicPr>
          <p:cNvPr id="4" name="Picture 3">
            <a:extLst>
              <a:ext uri="{FF2B5EF4-FFF2-40B4-BE49-F238E27FC236}">
                <a16:creationId xmlns:a16="http://schemas.microsoft.com/office/drawing/2014/main" id="{D4A02537-9803-405F-9FEF-C13A6FFCDD87}"/>
              </a:ext>
            </a:extLst>
          </p:cNvPr>
          <p:cNvPicPr>
            <a:picLocks noChangeAspect="1"/>
          </p:cNvPicPr>
          <p:nvPr/>
        </p:nvPicPr>
        <p:blipFill>
          <a:blip r:embed="rId7"/>
          <a:stretch>
            <a:fillRect/>
          </a:stretch>
        </p:blipFill>
        <p:spPr>
          <a:xfrm>
            <a:off x="1781211" y="1037857"/>
            <a:ext cx="8646172" cy="4782285"/>
          </a:xfrm>
          <a:prstGeom prst="rect">
            <a:avLst/>
          </a:prstGeom>
        </p:spPr>
      </p:pic>
    </p:spTree>
    <p:extLst>
      <p:ext uri="{BB962C8B-B14F-4D97-AF65-F5344CB8AC3E}">
        <p14:creationId xmlns:p14="http://schemas.microsoft.com/office/powerpoint/2010/main" val="293835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71CB5CA-6911-E348-BD36-DED5837B6E3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1646" y="6353463"/>
            <a:ext cx="935428" cy="271585"/>
          </a:xfrm>
          <a:prstGeom prst="rect">
            <a:avLst/>
          </a:prstGeom>
        </p:spPr>
      </p:pic>
      <p:grpSp>
        <p:nvGrpSpPr>
          <p:cNvPr id="14" name="Group 13">
            <a:extLst>
              <a:ext uri="{FF2B5EF4-FFF2-40B4-BE49-F238E27FC236}">
                <a16:creationId xmlns:a16="http://schemas.microsoft.com/office/drawing/2014/main" id="{A5C4AA36-8FAE-4C18-828E-4F9ABFB8CE66}"/>
              </a:ext>
            </a:extLst>
          </p:cNvPr>
          <p:cNvGrpSpPr/>
          <p:nvPr/>
        </p:nvGrpSpPr>
        <p:grpSpPr>
          <a:xfrm>
            <a:off x="9522283" y="6356608"/>
            <a:ext cx="2198071" cy="387935"/>
            <a:chOff x="9901070" y="6425082"/>
            <a:chExt cx="2198071" cy="387935"/>
          </a:xfrm>
        </p:grpSpPr>
        <p:pic>
          <p:nvPicPr>
            <p:cNvPr id="7" name="Picture 6">
              <a:extLst>
                <a:ext uri="{FF2B5EF4-FFF2-40B4-BE49-F238E27FC236}">
                  <a16:creationId xmlns:a16="http://schemas.microsoft.com/office/drawing/2014/main" id="{9A73159D-CB77-3540-A321-C6E5C6D9E06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901070" y="6489255"/>
              <a:ext cx="804923" cy="284292"/>
            </a:xfrm>
            <a:prstGeom prst="rect">
              <a:avLst/>
            </a:prstGeom>
          </p:spPr>
        </p:pic>
        <p:pic>
          <p:nvPicPr>
            <p:cNvPr id="40" name="Picture 39">
              <a:extLst>
                <a:ext uri="{FF2B5EF4-FFF2-40B4-BE49-F238E27FC236}">
                  <a16:creationId xmlns:a16="http://schemas.microsoft.com/office/drawing/2014/main" id="{F0A48039-7D20-43A3-A6D4-BDCBF69DF998}"/>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a:ext>
              </a:extLst>
            </a:blip>
            <a:srcRect/>
            <a:stretch/>
          </p:blipFill>
          <p:spPr>
            <a:xfrm>
              <a:off x="10868422" y="6499607"/>
              <a:ext cx="1230719" cy="216000"/>
            </a:xfrm>
            <a:prstGeom prst="rect">
              <a:avLst/>
            </a:prstGeom>
          </p:spPr>
        </p:pic>
        <p:sp>
          <p:nvSpPr>
            <p:cNvPr id="41" name="Rectangle 40">
              <a:extLst>
                <a:ext uri="{FF2B5EF4-FFF2-40B4-BE49-F238E27FC236}">
                  <a16:creationId xmlns:a16="http://schemas.microsoft.com/office/drawing/2014/main" id="{CF28471F-1BB4-413B-B0A4-3E2A07F6F32F}"/>
                </a:ext>
              </a:extLst>
            </p:cNvPr>
            <p:cNvSpPr/>
            <p:nvPr/>
          </p:nvSpPr>
          <p:spPr>
            <a:xfrm>
              <a:off x="10788170" y="6425082"/>
              <a:ext cx="36000" cy="3879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lide Number Placeholder 10"/>
          <p:cNvSpPr>
            <a:spLocks noGrp="1"/>
          </p:cNvSpPr>
          <p:nvPr>
            <p:ph type="sldNum" sz="quarter" idx="12"/>
          </p:nvPr>
        </p:nvSpPr>
        <p:spPr>
          <a:xfrm>
            <a:off x="9377731" y="6356608"/>
            <a:ext cx="2743200" cy="342900"/>
          </a:xfrm>
        </p:spPr>
        <p:txBody>
          <a:bodyPr/>
          <a:lstStyle/>
          <a:p>
            <a:fld id="{338F0C2E-1F6E-DF4A-942C-24D3AED5AC95}" type="slidenum">
              <a:rPr lang="en-US" sz="1800" b="1" smtClean="0">
                <a:solidFill>
                  <a:srgbClr val="FF0000"/>
                </a:solidFill>
              </a:rPr>
              <a:pPr/>
              <a:t>7</a:t>
            </a:fld>
            <a:endParaRPr lang="en-US" sz="1800" b="1" dirty="0">
              <a:solidFill>
                <a:srgbClr val="FF0000"/>
              </a:solidFill>
            </a:endParaRPr>
          </a:p>
        </p:txBody>
      </p:sp>
      <p:sp>
        <p:nvSpPr>
          <p:cNvPr id="2" name="Rectangle 1"/>
          <p:cNvSpPr/>
          <p:nvPr/>
        </p:nvSpPr>
        <p:spPr>
          <a:xfrm>
            <a:off x="1" y="349135"/>
            <a:ext cx="7747461" cy="457200"/>
          </a:xfrm>
          <a:custGeom>
            <a:avLst/>
            <a:gdLst>
              <a:gd name="connsiteX0" fmla="*/ 0 w 7872153"/>
              <a:gd name="connsiteY0" fmla="*/ 0 h 457200"/>
              <a:gd name="connsiteX1" fmla="*/ 7872153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7872153"/>
              <a:gd name="connsiteY0" fmla="*/ 0 h 457200"/>
              <a:gd name="connsiteX1" fmla="*/ 6849687 w 7872153"/>
              <a:gd name="connsiteY1" fmla="*/ 0 h 457200"/>
              <a:gd name="connsiteX2" fmla="*/ 7872153 w 7872153"/>
              <a:gd name="connsiteY2" fmla="*/ 457200 h 457200"/>
              <a:gd name="connsiteX3" fmla="*/ 0 w 7872153"/>
              <a:gd name="connsiteY3" fmla="*/ 457200 h 457200"/>
              <a:gd name="connsiteX4" fmla="*/ 0 w 7872153"/>
              <a:gd name="connsiteY4" fmla="*/ 0 h 457200"/>
              <a:gd name="connsiteX0" fmla="*/ 0 w 8294037"/>
              <a:gd name="connsiteY0" fmla="*/ 0 h 457200"/>
              <a:gd name="connsiteX1" fmla="*/ 6849687 w 8294037"/>
              <a:gd name="connsiteY1" fmla="*/ 0 h 457200"/>
              <a:gd name="connsiteX2" fmla="*/ 8294037 w 8294037"/>
              <a:gd name="connsiteY2" fmla="*/ 457200 h 457200"/>
              <a:gd name="connsiteX3" fmla="*/ 0 w 8294037"/>
              <a:gd name="connsiteY3" fmla="*/ 457200 h 457200"/>
              <a:gd name="connsiteX4" fmla="*/ 0 w 8294037"/>
              <a:gd name="connsiteY4" fmla="*/ 0 h 457200"/>
              <a:gd name="connsiteX0" fmla="*/ 0 w 8886468"/>
              <a:gd name="connsiteY0" fmla="*/ 0 h 457200"/>
              <a:gd name="connsiteX1" fmla="*/ 6849687 w 8886468"/>
              <a:gd name="connsiteY1" fmla="*/ 0 h 457200"/>
              <a:gd name="connsiteX2" fmla="*/ 8886468 w 8886468"/>
              <a:gd name="connsiteY2" fmla="*/ 457200 h 457200"/>
              <a:gd name="connsiteX3" fmla="*/ 0 w 8886468"/>
              <a:gd name="connsiteY3" fmla="*/ 457200 h 457200"/>
              <a:gd name="connsiteX4" fmla="*/ 0 w 8886468"/>
              <a:gd name="connsiteY4" fmla="*/ 0 h 457200"/>
              <a:gd name="connsiteX0" fmla="*/ 0 w 8886468"/>
              <a:gd name="connsiteY0" fmla="*/ 0 h 457200"/>
              <a:gd name="connsiteX1" fmla="*/ 6517566 w 8886468"/>
              <a:gd name="connsiteY1" fmla="*/ 0 h 457200"/>
              <a:gd name="connsiteX2" fmla="*/ 8886468 w 8886468"/>
              <a:gd name="connsiteY2" fmla="*/ 457200 h 457200"/>
              <a:gd name="connsiteX3" fmla="*/ 0 w 8886468"/>
              <a:gd name="connsiteY3" fmla="*/ 457200 h 457200"/>
              <a:gd name="connsiteX4" fmla="*/ 0 w 8886468"/>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6468" h="457200">
                <a:moveTo>
                  <a:pt x="0" y="0"/>
                </a:moveTo>
                <a:lnTo>
                  <a:pt x="6517566" y="0"/>
                </a:lnTo>
                <a:lnTo>
                  <a:pt x="8886468" y="457200"/>
                </a:lnTo>
                <a:lnTo>
                  <a:pt x="0" y="457200"/>
                </a:lnTo>
                <a:lnTo>
                  <a:pt x="0" y="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Further Development</a:t>
            </a:r>
          </a:p>
        </p:txBody>
      </p:sp>
      <p:grpSp>
        <p:nvGrpSpPr>
          <p:cNvPr id="8" name="Group 7">
            <a:extLst>
              <a:ext uri="{FF2B5EF4-FFF2-40B4-BE49-F238E27FC236}">
                <a16:creationId xmlns:a16="http://schemas.microsoft.com/office/drawing/2014/main" id="{6B26C7DC-1B90-45CC-A0FE-0892B6B7781F}"/>
              </a:ext>
            </a:extLst>
          </p:cNvPr>
          <p:cNvGrpSpPr/>
          <p:nvPr/>
        </p:nvGrpSpPr>
        <p:grpSpPr>
          <a:xfrm>
            <a:off x="6141975" y="999419"/>
            <a:ext cx="5580795" cy="3167681"/>
            <a:chOff x="7020979" y="900466"/>
            <a:chExt cx="5080654" cy="2883799"/>
          </a:xfrm>
        </p:grpSpPr>
        <p:pic>
          <p:nvPicPr>
            <p:cNvPr id="12" name="Picture 11">
              <a:extLst>
                <a:ext uri="{FF2B5EF4-FFF2-40B4-BE49-F238E27FC236}">
                  <a16:creationId xmlns:a16="http://schemas.microsoft.com/office/drawing/2014/main" id="{410D32B0-676A-43CD-A0E1-ED8413E725C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150" b="13374"/>
            <a:stretch/>
          </p:blipFill>
          <p:spPr>
            <a:xfrm>
              <a:off x="7020979" y="900466"/>
              <a:ext cx="5080654" cy="2478160"/>
            </a:xfrm>
            <a:prstGeom prst="rect">
              <a:avLst/>
            </a:prstGeom>
          </p:spPr>
        </p:pic>
        <p:sp>
          <p:nvSpPr>
            <p:cNvPr id="5" name="TextBox 4">
              <a:extLst>
                <a:ext uri="{FF2B5EF4-FFF2-40B4-BE49-F238E27FC236}">
                  <a16:creationId xmlns:a16="http://schemas.microsoft.com/office/drawing/2014/main" id="{564DFB9D-620A-46D4-8C57-4A609A2E300E}"/>
                </a:ext>
              </a:extLst>
            </p:cNvPr>
            <p:cNvSpPr txBox="1"/>
            <p:nvPr/>
          </p:nvSpPr>
          <p:spPr>
            <a:xfrm>
              <a:off x="8026577" y="3414933"/>
              <a:ext cx="3368038" cy="369332"/>
            </a:xfrm>
            <a:prstGeom prst="rect">
              <a:avLst/>
            </a:prstGeom>
            <a:noFill/>
          </p:spPr>
          <p:txBody>
            <a:bodyPr wrap="none" rtlCol="0">
              <a:spAutoFit/>
            </a:bodyPr>
            <a:lstStyle/>
            <a:p>
              <a:r>
                <a:rPr lang="en-US" dirty="0"/>
                <a:t>Dashboard Containing all the data</a:t>
              </a:r>
            </a:p>
          </p:txBody>
        </p:sp>
      </p:grpSp>
      <p:graphicFrame>
        <p:nvGraphicFramePr>
          <p:cNvPr id="6" name="Diagram 5">
            <a:extLst>
              <a:ext uri="{FF2B5EF4-FFF2-40B4-BE49-F238E27FC236}">
                <a16:creationId xmlns:a16="http://schemas.microsoft.com/office/drawing/2014/main" id="{F2013C3F-CA2F-4447-9647-06A23CF72E8E}"/>
              </a:ext>
            </a:extLst>
          </p:cNvPr>
          <p:cNvGraphicFramePr/>
          <p:nvPr>
            <p:extLst>
              <p:ext uri="{D42A27DB-BD31-4B8C-83A1-F6EECF244321}">
                <p14:modId xmlns:p14="http://schemas.microsoft.com/office/powerpoint/2010/main" val="1656539305"/>
              </p:ext>
            </p:extLst>
          </p:nvPr>
        </p:nvGraphicFramePr>
        <p:xfrm>
          <a:off x="337619" y="1009793"/>
          <a:ext cx="5469812" cy="36465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7953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430C2E2D943946A2E83247C073C49D" ma:contentTypeVersion="0" ma:contentTypeDescription="Create a new document." ma:contentTypeScope="" ma:versionID="bc001728512e93cb3d37caeff749b53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1CE522-F05A-44A8-9DFE-DCD281D7E6C8}">
  <ds:schemaRefs>
    <ds:schemaRef ds:uri="http://schemas.microsoft.com/sharepoint/v3/contenttype/forms"/>
  </ds:schemaRefs>
</ds:datastoreItem>
</file>

<file path=customXml/itemProps2.xml><?xml version="1.0" encoding="utf-8"?>
<ds:datastoreItem xmlns:ds="http://schemas.openxmlformats.org/officeDocument/2006/customXml" ds:itemID="{FBB01ADC-DC12-4D04-A2CA-B3BE3CD5E9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A160E4F-7BF8-41CD-87D7-D38768EB6220}">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47440</TotalTime>
  <Words>336</Words>
  <Application>Microsoft Office PowerPoint</Application>
  <PresentationFormat>Widescreen</PresentationFormat>
  <Paragraphs>75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160170119055 Himel Roy Sourov</dc:creator>
  <cp:lastModifiedBy>Abu Bakr Siddique</cp:lastModifiedBy>
  <cp:revision>1150</cp:revision>
  <cp:lastPrinted>2020-04-21T18:28:41Z</cp:lastPrinted>
  <dcterms:created xsi:type="dcterms:W3CDTF">2018-01-31T08:56:02Z</dcterms:created>
  <dcterms:modified xsi:type="dcterms:W3CDTF">2023-12-02T08:05:13Z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0x010100E3430C2E2D943946A2E83247C073C49D</vt:lpwstr>
  </property>
  <property fmtid="{D5CDD505-2E9C-101B-9397-08002B2CF9AE}" pid="3" name="MSIP_Label_ac665c9f-569c-4a87-a455-71e29ccca6d9_Enabled">
    <vt:lpwstr>True</vt:lpwstr>
  </property>
  <property fmtid="{D5CDD505-2E9C-101B-9397-08002B2CF9AE}" pid="4" name="MSIP_Label_ac665c9f-569c-4a87-a455-71e29ccca6d9_SiteId">
    <vt:lpwstr>ef5926db-9bdf-4f9f-9066-d8e7f03943f7</vt:lpwstr>
  </property>
  <property fmtid="{D5CDD505-2E9C-101B-9397-08002B2CF9AE}" pid="5" name="MSIP_Label_ac665c9f-569c-4a87-a455-71e29ccca6d9_Ref">
    <vt:lpwstr>https://api.informationprotection.azure.com/api/ef5926db-9bdf-4f9f-9066-d8e7f03943f7</vt:lpwstr>
  </property>
  <property fmtid="{D5CDD505-2E9C-101B-9397-08002B2CF9AE}" pid="6" name="MSIP_Label_ac665c9f-569c-4a87-a455-71e29ccca6d9_Owner">
    <vt:lpwstr>AR431973@arcelik.com</vt:lpwstr>
  </property>
  <property fmtid="{D5CDD505-2E9C-101B-9397-08002B2CF9AE}" pid="7" name="MSIP_Label_ac665c9f-569c-4a87-a455-71e29ccca6d9_SetDate">
    <vt:lpwstr>2019-06-14T05:24:52.9805295+03:00</vt:lpwstr>
  </property>
  <property fmtid="{D5CDD505-2E9C-101B-9397-08002B2CF9AE}" pid="8" name="MSIP_Label_ac665c9f-569c-4a87-a455-71e29ccca6d9_Name">
    <vt:lpwstr>Confidential</vt:lpwstr>
  </property>
  <property fmtid="{D5CDD505-2E9C-101B-9397-08002B2CF9AE}" pid="9" name="MSIP_Label_ac665c9f-569c-4a87-a455-71e29ccca6d9_Application">
    <vt:lpwstr>Microsoft Azure Information Protection</vt:lpwstr>
  </property>
  <property fmtid="{D5CDD505-2E9C-101B-9397-08002B2CF9AE}" pid="10" name="MSIP_Label_ac665c9f-569c-4a87-a455-71e29ccca6d9_Extended_MSFT_Method">
    <vt:lpwstr>Manual</vt:lpwstr>
  </property>
  <property fmtid="{D5CDD505-2E9C-101B-9397-08002B2CF9AE}" pid="11" name="Sensitivity">
    <vt:lpwstr>Confidential</vt:lpwstr>
  </property>
</Properties>
</file>