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0636-B8BF-F8C7-2E20-3DEED5980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2C770-9B38-5943-6558-24C4E6AE1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4ACA2-955B-2DFE-5517-FC3B92E1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1F8E-F627-4193-99D3-095984179B4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16F19-A9B0-BB0D-F65B-DF10874E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55973-D7B5-9F48-1434-BDFB8605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6C36-43EF-44F2-855D-B174EEE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419D-BF6B-03F0-DBD7-80E0F281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2E3E9-5F3E-CAFF-E18F-CC4A40B07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56E28-F5F6-E18B-D2FC-0DD89D53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1F8E-F627-4193-99D3-095984179B4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738C0-BC65-1729-E32A-188DC5DF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EC06D-3731-CAD3-EE92-E3EFF46B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6C36-43EF-44F2-855D-B174EEE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8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BC76E-1115-3FC9-45A8-77F4AC130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59EA7-005F-269D-0E3A-4FFE9092B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778CB-5E48-37BD-D55A-45D9279C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1F8E-F627-4193-99D3-095984179B4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FABE0-00E6-827E-DA1B-7C4AE701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4A44-464B-6800-0B18-17F8AB0C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6C36-43EF-44F2-855D-B174EEE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F393-EE76-CF17-1854-C0EA3297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A4FE-411A-2278-0401-299D7B8A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3EDA-9169-F833-FECD-80D87B39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1F8E-F627-4193-99D3-095984179B4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6952E-76C3-3CEF-36F0-5C0912BF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9D0A-ECC9-CA12-DD3E-F2874055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6C36-43EF-44F2-855D-B174EEE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E979-D1BA-5517-DCEE-A1F360CA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94026-C0F5-4927-6727-25182FEFF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E46EA-9DFB-BCE9-4884-38962BF4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1F8E-F627-4193-99D3-095984179B4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FB61-47C1-2D63-1B2C-7AA89344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2C9F-3646-6EFF-8747-22643A97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6C36-43EF-44F2-855D-B174EEE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4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FE90-15C6-77DB-BD77-5EE4E13D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BB5A-456D-C5D1-57A5-92E60D4D2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27619-7A01-9EB9-2826-44C3E47FF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CF2A2-6DE6-4250-A06D-3AE23D66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1F8E-F627-4193-99D3-095984179B4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A9AAC-20D0-A127-6194-1395C95C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EDCD2-93AE-3123-B0EC-267ACDA6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6C36-43EF-44F2-855D-B174EEE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E7E5-2946-A5CA-CB41-461F2088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E2E94-DB35-62EF-AEEC-1D4B54A9E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3A10D-A86C-5025-A78F-A16627680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E0C45-6D92-C7A9-4DE3-DA7003726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35252-AAA5-00CB-D56D-A5FF0DEBA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A55CA-3C9F-A689-BF0D-4DC1AC45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1F8E-F627-4193-99D3-095984179B4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9233A-3065-7796-323A-321FC4C7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73093-661D-7C40-2AA5-1C5E6C6A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6C36-43EF-44F2-855D-B174EEE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0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B50D-905B-D30F-228D-753F9BD7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BC68C-0EB5-3BF0-8E09-23AD9513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1F8E-F627-4193-99D3-095984179B4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34601-E8F1-8F87-8A3C-30D3482A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AD73D-8173-A74E-9418-4524408B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6C36-43EF-44F2-855D-B174EEE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8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0D93D-7D12-4478-8512-65C03C7D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1F8E-F627-4193-99D3-095984179B4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48ED4-9801-0850-05E6-71F91606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45CFD-AC04-B25B-D4E9-FEF04CC2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6C36-43EF-44F2-855D-B174EEE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35AB-E61D-6E21-CE94-AC43FE7A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6B46-39A1-CD4C-56AD-51E8EF66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F20E2-3429-D8C8-72A4-5BADD0596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22EE3-337C-26AA-B89A-55213896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1F8E-F627-4193-99D3-095984179B4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E8B86-59DA-2210-536B-EA3051BE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E6E5D-7F2A-23CC-FC37-A0E5CCB2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6C36-43EF-44F2-855D-B174EEE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0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2F6A-2062-BE53-0FE3-D02BBF74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BB3A0-9BB9-23CF-7D3D-E2FC55582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AF9E-A46F-0143-95D1-42E166DA3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A6B9F-6297-0E65-D9A9-0723E80F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1F8E-F627-4193-99D3-095984179B4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3A12C-2A88-FBA9-0AC2-1ACADB57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A0416-3926-AAD4-71D9-76A301D1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6C36-43EF-44F2-855D-B174EEE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0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C98D9-97BE-6C52-E423-28BDF647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E3FB1-7BC7-9852-E8C7-0E04BDDA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5A4A-5DC2-1A37-AC76-E46D76907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01F8E-F627-4193-99D3-095984179B4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13C7-17CB-AE82-D2C6-8B62C0F9E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C68AF-1FD5-7B0F-E891-70ADAD93F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56C36-43EF-44F2-855D-B174EEEE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6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7" descr="A picture containing blur&#10;&#10;Description automatically generated">
            <a:extLst>
              <a:ext uri="{FF2B5EF4-FFF2-40B4-BE49-F238E27FC236}">
                <a16:creationId xmlns:a16="http://schemas.microsoft.com/office/drawing/2014/main" id="{16A99FE3-03C2-D168-72AE-1B1E7AC80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9" r="12211"/>
          <a:stretch/>
        </p:blipFill>
        <p:spPr>
          <a:xfrm>
            <a:off x="2004907" y="2126313"/>
            <a:ext cx="1284012" cy="1086098"/>
          </a:xfrm>
          <a:prstGeom prst="rect">
            <a:avLst/>
          </a:prstGeom>
        </p:spPr>
      </p:pic>
      <p:pic>
        <p:nvPicPr>
          <p:cNvPr id="5" name="Picture 54" descr="A picture containing game, dark, blurry&#10;&#10;Description automatically generated">
            <a:extLst>
              <a:ext uri="{FF2B5EF4-FFF2-40B4-BE49-F238E27FC236}">
                <a16:creationId xmlns:a16="http://schemas.microsoft.com/office/drawing/2014/main" id="{5B850E64-DAFE-2E18-D96C-A2BB4DD33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66" y="2126313"/>
            <a:ext cx="1284012" cy="1086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3A2E46-1795-EB2C-F5AF-38FD801279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46" t="16131" r="12527" b="13248"/>
          <a:stretch/>
        </p:blipFill>
        <p:spPr>
          <a:xfrm>
            <a:off x="5761849" y="3478671"/>
            <a:ext cx="686364" cy="614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312F1-5CAC-AEFD-AE7D-C5668D41E2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26" t="15612" r="16298" b="16609"/>
          <a:stretch/>
        </p:blipFill>
        <p:spPr>
          <a:xfrm>
            <a:off x="5761849" y="4165035"/>
            <a:ext cx="686364" cy="6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1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Siddique Khan</dc:creator>
  <cp:lastModifiedBy>Salman Siddique Khan</cp:lastModifiedBy>
  <cp:revision>1</cp:revision>
  <dcterms:created xsi:type="dcterms:W3CDTF">2022-12-17T23:58:39Z</dcterms:created>
  <dcterms:modified xsi:type="dcterms:W3CDTF">2022-12-17T23:59:08Z</dcterms:modified>
</cp:coreProperties>
</file>