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5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6" r:id="rId107"/>
    <p:sldId id="363" r:id="rId108"/>
    <p:sldId id="364" r:id="rId109"/>
    <p:sldId id="370" r:id="rId110"/>
    <p:sldId id="371" r:id="rId111"/>
    <p:sldId id="367" r:id="rId112"/>
    <p:sldId id="368" r:id="rId113"/>
    <p:sldId id="369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viewProps" Target="viewProp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r>
              <a:rPr lang="en-US" dirty="0"/>
              <a:t>Can shorten sometimes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537-9F87-44FD-AFC6-3B4CBAA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617-344E-4659-BB5D-479DF8DE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all primes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(2,1000).filter(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s + 2 )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s &lt; 5)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1B39-13FB-4C7A-853A-3EFD4306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D104-B1EA-49DC-81F6-2716532A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find smallest, put it at front, repeat</a:t>
            </a:r>
          </a:p>
        </p:txBody>
      </p:sp>
    </p:spTree>
    <p:extLst>
      <p:ext uri="{BB962C8B-B14F-4D97-AF65-F5344CB8AC3E}">
        <p14:creationId xmlns:p14="http://schemas.microsoft.com/office/powerpoint/2010/main" val="285231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7D3-BA1D-4975-8D87-20AB934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1F9A-B3A7-4E6E-8FA3-CD784937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one half, sort other half, merge together</a:t>
            </a:r>
          </a:p>
        </p:txBody>
      </p:sp>
    </p:spTree>
    <p:extLst>
      <p:ext uri="{BB962C8B-B14F-4D97-AF65-F5344CB8AC3E}">
        <p14:creationId xmlns:p14="http://schemas.microsoft.com/office/powerpoint/2010/main" val="9150356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FE0-757F-43DB-B4A5-DE5A14B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78F4-8885-48DC-B816-7AD8511C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</a:t>
            </a:r>
            <a:r>
              <a:rPr lang="en-US" sz="2400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Best			Worst         Algorithm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Sort:			 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-&gt;	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Merge Sort:				 Θ(n lg n)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 lg n)	-&gt;    Θ(n lg n)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CE5-7EA5-4154-8AC6-1FAA2FC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34AF-E892-41F8-B7EC-4B4A97B0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2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319-78CC-4298-8DC4-987FAA5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278-BE8E-4DE5-87B5-71B8A34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3541</Words>
  <Application>Microsoft Office PowerPoint</Application>
  <PresentationFormat>Widescreen</PresentationFormat>
  <Paragraphs>744</Paragraphs>
  <Slides>111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111</vt:i4>
      </vt:variant>
    </vt:vector>
  </HeadingPairs>
  <TitlesOfParts>
    <vt:vector size="123" baseType="lpstr">
      <vt:lpstr>Arial</vt:lpstr>
      <vt:lpstr>Calibri</vt:lpstr>
      <vt:lpstr>Calibri Light</vt:lpstr>
      <vt:lpstr>Cambria</vt:lpstr>
      <vt:lpstr>Cambria Math</vt:lpstr>
      <vt:lpstr>Consolas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 of lambda</vt:lpstr>
      <vt:lpstr>Examples</vt:lpstr>
      <vt:lpstr>PowerPoint Presentation</vt:lpstr>
      <vt:lpstr>Selection Sort</vt:lpstr>
      <vt:lpstr>Merge sort</vt:lpstr>
      <vt:lpstr>PowerPoint Presentation</vt:lpstr>
      <vt:lpstr>Practice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26</cp:revision>
  <dcterms:created xsi:type="dcterms:W3CDTF">2019-10-04T14:20:04Z</dcterms:created>
  <dcterms:modified xsi:type="dcterms:W3CDTF">2019-11-11T15:25:56Z</dcterms:modified>
</cp:coreProperties>
</file>