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Office Hours: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array, list, stack, queue, </a:t>
            </a:r>
            <a:r>
              <a:rPr lang="en-US" dirty="0" err="1"/>
              <a:t>hashmap</a:t>
            </a:r>
            <a:r>
              <a:rPr lang="en-US" dirty="0"/>
              <a:t>, tree, graph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finding key by value</a:t>
            </a:r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277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The Last Programming Class You Will Ever Take</vt:lpstr>
      <vt:lpstr>Physical examples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4</cp:revision>
  <dcterms:created xsi:type="dcterms:W3CDTF">2019-07-30T18:41:05Z</dcterms:created>
  <dcterms:modified xsi:type="dcterms:W3CDTF">2019-08-27T17:10:56Z</dcterms:modified>
</cp:coreProperties>
</file>