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1510</Words>
  <Application>Microsoft Macintosh PowerPoint</Application>
  <PresentationFormat>Widescreen</PresentationFormat>
  <Paragraphs>282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Average case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45</cp:revision>
  <dcterms:created xsi:type="dcterms:W3CDTF">2019-07-30T18:41:05Z</dcterms:created>
  <dcterms:modified xsi:type="dcterms:W3CDTF">2019-09-16T15:19:20Z</dcterms:modified>
</cp:coreProperties>
</file>