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93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  <p:sldId id="347" r:id="rId91"/>
    <p:sldId id="348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3054</Words>
  <Application>Microsoft Office PowerPoint</Application>
  <PresentationFormat>Widescreen</PresentationFormat>
  <Paragraphs>625</Paragraphs>
  <Slides>89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89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6</cp:revision>
  <dcterms:created xsi:type="dcterms:W3CDTF">2019-10-04T14:20:04Z</dcterms:created>
  <dcterms:modified xsi:type="dcterms:W3CDTF">2019-10-11T14:23:54Z</dcterms:modified>
</cp:coreProperties>
</file>