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3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67" r:id="rId110"/>
    <p:sldId id="368" r:id="rId111"/>
    <p:sldId id="369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Ω(n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O(n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Ω(n lg n)	O(n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3515</Words>
  <Application>Microsoft Office PowerPoint</Application>
  <PresentationFormat>Widescreen</PresentationFormat>
  <Paragraphs>740</Paragraphs>
  <Slides>109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21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PowerPoint Presentation</vt:lpstr>
      <vt:lpstr>Practice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24</cp:revision>
  <dcterms:created xsi:type="dcterms:W3CDTF">2019-10-04T14:20:04Z</dcterms:created>
  <dcterms:modified xsi:type="dcterms:W3CDTF">2019-11-08T15:24:28Z</dcterms:modified>
</cp:coreProperties>
</file>