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0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{s + 2}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{ s &lt; 5}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3516</Words>
  <Application>Microsoft Office PowerPoint</Application>
  <PresentationFormat>Widescreen</PresentationFormat>
  <Paragraphs>733</Paragraphs>
  <Slides>106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106</vt:i4>
      </vt:variant>
    </vt:vector>
  </HeadingPairs>
  <TitlesOfParts>
    <vt:vector size="118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22</cp:revision>
  <dcterms:created xsi:type="dcterms:W3CDTF">2019-10-04T14:20:04Z</dcterms:created>
  <dcterms:modified xsi:type="dcterms:W3CDTF">2019-11-06T15:22:53Z</dcterms:modified>
</cp:coreProperties>
</file>