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1ED9-91E1-446B-BC63-9E83E5CB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3BA0-EAE5-4734-831B-44BBCC01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4B1C-1ABB-4B51-8D90-D65523D6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D91E-EBDD-410B-9E74-581FF761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AA9E-D6FF-4174-9201-C05268E8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3A53-C753-4DDC-953E-D6080EF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24C4-AA03-4CCB-9F8C-628B0EC2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E20D-B4F2-49B1-9372-A9C2997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775D-BBBF-4EDF-B78E-A18EC927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D842-39DE-4910-8900-DE38FCEF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B5299-441A-4D29-A29F-04084F981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1432-5AB6-4D96-973D-85E31AE8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C25F-3DE6-4F80-852D-F4399959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CC75-8581-4BD2-9626-C306BA09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0071-C4F2-4880-9A2E-37D7B9DE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2830-7EF0-4DCE-9498-95E6BE2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3901-62A2-433F-B1F5-00BEC4F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D70-A02C-4AD8-9225-35B0732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2D3D-F329-41FF-80D9-FF15F045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4A15-F51E-4049-9B07-F631B377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FEAD-9EA6-4DDA-BD4E-384F79F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68B8-CC05-48CA-A666-B181517D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FAD2-97E7-45FE-92F4-B915FB5A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0DCE-E4ED-46F0-8CE6-A9F5248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1A97-C60D-45DC-8FF7-5A125A7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9DD-D5EF-4100-B84E-E2445A9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D9F-4C99-474C-905D-03555A4D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4D7B-80B2-4930-8BCB-1FC1DE5C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093A9-53E9-4646-B9F9-B53C4CF9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B9D9-3F98-4BCA-BE33-126A04D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6491-2836-4057-8068-F893CEBC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307E-BFDA-4C77-9EA5-4D9140FA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C4E2-A72F-4309-8EFE-1D66791A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F9625-B713-439E-B573-4B38457B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A09E-16EE-41BF-9929-12F235ABC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BCE3-FAD2-4293-8B98-A755F5D4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5596A-3CBC-46FC-80C0-C33C2A0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ED00-A423-402D-BB6C-2F23022A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F8B97-AAF5-4E5E-B0D6-839455F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162E-9B82-4956-8D3E-C1496ED4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A4F17-2B11-4ABD-8902-BEFA94AE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775E-BFB1-49EC-8EBB-54A0E07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192B-D6D9-4141-9BAA-606C05DA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9E98F-B414-4959-AF35-4D9970E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8249-CD8F-426E-9F94-E1762ABA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ED19-FE23-41A4-9B01-81030D6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BC84-3A10-42C4-8603-BD9A70F3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CD20-33EB-4ECD-A425-7FD1289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C93F-5A59-439E-A50C-3B48EB52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A136-9EAF-4D15-BF3E-9EB8D096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D9E0-3906-4676-BC20-32634D08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93F7-EFB4-4C38-97CC-4B0C7E02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0033-4C7E-4C8D-9DD2-20A51120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02DD3-847B-4C4B-8AF0-0E41450AF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68CED-8A3F-480A-B6C3-D4D6545DE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64CB-EFDA-43E8-89D3-D5A9B31E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8268-E503-4D12-9BA9-E19FAD1E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8954-3690-4585-887E-83143902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21C3-876D-42D2-9F8B-5E633203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FAFA-137C-4F63-AA10-ADBBD1A3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4E3A-5C9B-46E8-933B-FBD5611A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6E02-7D44-4713-8078-8E0963CF8DD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E2A5-243C-447E-9487-FA47E7EC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B1B4-7D74-4574-905F-EE740FE3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people.cs.vt.edu/~shaffer/Book/JAVA3elatest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AC2C2-70DE-41E2-8CFF-00E7DB3210D6}"/>
              </a:ext>
            </a:extLst>
          </p:cNvPr>
          <p:cNvSpPr txBox="1"/>
          <p:nvPr/>
        </p:nvSpPr>
        <p:spPr>
          <a:xfrm>
            <a:off x="1702965" y="931177"/>
            <a:ext cx="81876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Intro:</a:t>
            </a:r>
          </a:p>
          <a:p>
            <a:endParaRPr lang="en-US" dirty="0"/>
          </a:p>
          <a:p>
            <a:r>
              <a:rPr lang="en-US" dirty="0"/>
              <a:t>Office Hours:</a:t>
            </a:r>
          </a:p>
          <a:p>
            <a:endParaRPr lang="en-US" dirty="0"/>
          </a:p>
          <a:p>
            <a:r>
              <a:rPr lang="en-US" dirty="0"/>
              <a:t>Text- free pdf </a:t>
            </a:r>
            <a:r>
              <a:rPr lang="en-US" dirty="0">
                <a:hlinkClick r:id="rId2"/>
              </a:rPr>
              <a:t>http://people.cs.vt.edu/~shaffer/Book/JAVA3elatest.pdf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7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A1C-3AEC-4AF3-8094-7DBDB2E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3C14-2D19-443E-8934-AFF86C4B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What, not how </a:t>
            </a:r>
          </a:p>
          <a:p>
            <a:pPr lvl="1"/>
            <a:r>
              <a:rPr lang="en-US" dirty="0"/>
              <a:t>Sorting- put elements in order</a:t>
            </a:r>
          </a:p>
          <a:p>
            <a:pPr lvl="1"/>
            <a:r>
              <a:rPr lang="en-US" dirty="0"/>
              <a:t>Searching- find a specific element in a collection</a:t>
            </a:r>
          </a:p>
          <a:p>
            <a:pPr lvl="1"/>
            <a:r>
              <a:rPr lang="en-US" dirty="0"/>
              <a:t>Find a path through a maze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9E78-E976-4E60-8E97-C8670CE5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1639-842F-492B-B0F1-3EB4D39A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Many algorithms for same problem (sorting)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/>
              <a:t>Correct</a:t>
            </a:r>
          </a:p>
          <a:p>
            <a:pPr lvl="2"/>
            <a:r>
              <a:rPr lang="en-US" dirty="0"/>
              <a:t>Concrete steps (doable in finite time)</a:t>
            </a:r>
          </a:p>
          <a:p>
            <a:pPr lvl="2"/>
            <a:r>
              <a:rPr lang="en-US" dirty="0"/>
              <a:t>Unambiguous order</a:t>
            </a:r>
          </a:p>
          <a:p>
            <a:pPr lvl="2"/>
            <a:r>
              <a:rPr lang="en-US" dirty="0"/>
              <a:t>Finite number of steps</a:t>
            </a:r>
          </a:p>
          <a:p>
            <a:pPr lvl="2"/>
            <a:r>
              <a:rPr lang="en-US" dirty="0"/>
              <a:t>Terminates</a:t>
            </a:r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Executable implementation of an algorithm in a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CA2B-CA8E-4DFF-BD1E-93AB4A0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Programming Class You Will Ever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C46F-AB8B-430A-A29E-8B299B45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structure- an organization of data in a computer’s memory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array, list, stack, queue, </a:t>
            </a:r>
            <a:r>
              <a:rPr lang="en-US" dirty="0" err="1"/>
              <a:t>hashmap</a:t>
            </a:r>
            <a:r>
              <a:rPr lang="en-US" dirty="0"/>
              <a:t>, tree, graph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Make common operations efficient</a:t>
            </a:r>
          </a:p>
        </p:txBody>
      </p:sp>
    </p:spTree>
    <p:extLst>
      <p:ext uri="{BB962C8B-B14F-4D97-AF65-F5344CB8AC3E}">
        <p14:creationId xmlns:p14="http://schemas.microsoft.com/office/powerpoint/2010/main" val="15626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2D45-C13E-4B58-859F-7B2F0BD1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7CED-A3D4-4B45-96C0-8EBC63F3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4569-4603-4BAA-881B-41FB636F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9FDF-41BC-4280-A78B-EAE730A5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Efficient add/remove at “top”</a:t>
            </a:r>
          </a:p>
          <a:p>
            <a:pPr lvl="1"/>
            <a:r>
              <a:rPr lang="en-US" dirty="0"/>
              <a:t>Inefficient for anything else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Efficient for finding key by value</a:t>
            </a:r>
          </a:p>
          <a:p>
            <a:pPr lvl="1"/>
            <a:r>
              <a:rPr lang="en-US" dirty="0"/>
              <a:t>Inefficient for accessing in some order (</a:t>
            </a:r>
            <a:r>
              <a:rPr lang="en-US" dirty="0" err="1"/>
              <a:t>eg</a:t>
            </a:r>
            <a:r>
              <a:rPr lang="en-US" dirty="0"/>
              <a:t> 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528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6BCA-0D29-4C8A-B96D-BD060B0C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778A-239F-4144-BE85-12CFD17F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 131/132</a:t>
            </a:r>
          </a:p>
          <a:p>
            <a:pPr lvl="1"/>
            <a:r>
              <a:rPr lang="en-US" dirty="0"/>
              <a:t>Most of the approach was already designed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 232</a:t>
            </a:r>
          </a:p>
          <a:p>
            <a:pPr lvl="1"/>
            <a:r>
              <a:rPr lang="en-US" dirty="0"/>
              <a:t>More often, given only a problem statement (input and output)</a:t>
            </a:r>
          </a:p>
        </p:txBody>
      </p:sp>
    </p:spTree>
    <p:extLst>
      <p:ext uri="{BB962C8B-B14F-4D97-AF65-F5344CB8AC3E}">
        <p14:creationId xmlns:p14="http://schemas.microsoft.com/office/powerpoint/2010/main" val="72414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571-C5CD-4392-9260-E968E368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1470-3F1B-416B-9143-DA9F2979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Toolkit development</a:t>
            </a:r>
          </a:p>
          <a:p>
            <a:pPr lvl="1"/>
            <a:r>
              <a:rPr lang="en-US" dirty="0"/>
              <a:t>Know what data structures are possible and what they are good at</a:t>
            </a:r>
          </a:p>
          <a:p>
            <a:pPr lvl="1"/>
            <a:r>
              <a:rPr lang="en-US" dirty="0"/>
              <a:t>Choice</a:t>
            </a:r>
          </a:p>
          <a:p>
            <a:pPr lvl="2"/>
            <a:r>
              <a:rPr lang="en-US" dirty="0"/>
              <a:t>Static or dynamic</a:t>
            </a:r>
          </a:p>
          <a:p>
            <a:pPr lvl="2"/>
            <a:r>
              <a:rPr lang="en-US" dirty="0"/>
              <a:t>Common operations</a:t>
            </a:r>
          </a:p>
          <a:p>
            <a:pPr lvl="2"/>
            <a:r>
              <a:rPr lang="en-US" dirty="0"/>
              <a:t>Access pattern</a:t>
            </a:r>
          </a:p>
          <a:p>
            <a:pPr lvl="2"/>
            <a:r>
              <a:rPr lang="en-US" dirty="0"/>
              <a:t>Search types</a:t>
            </a:r>
          </a:p>
          <a:p>
            <a:pPr lvl="2"/>
            <a:r>
              <a:rPr lang="en-US" dirty="0"/>
              <a:t>Performance analysis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1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497A-3975-4EE6-88FC-858D0D1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2E62-43CC-4260-BD2D-708E4AA9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Big-O, omega, theta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Time vs space</a:t>
            </a:r>
          </a:p>
          <a:p>
            <a:pPr lvl="1"/>
            <a:r>
              <a:rPr lang="en-US" dirty="0"/>
              <a:t>Readability/maintainability vs code size/efficiency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2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2233-0D58-48B2-8AE3-E36B910E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60FC-4DD9-4CF6-BE24-D3C43814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C869-1060-4791-B874-33407280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99BD-78DA-4E5C-9D97-3695F50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Simple/primitive data type</a:t>
            </a:r>
          </a:p>
          <a:p>
            <a:r>
              <a:rPr lang="en-US" dirty="0"/>
              <a:t>Aggregate/composite data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Abstract data type</a:t>
            </a:r>
          </a:p>
          <a:p>
            <a:pPr lvl="1"/>
            <a:r>
              <a:rPr lang="en-US" dirty="0"/>
              <a:t>Operations, but not implementation</a:t>
            </a:r>
          </a:p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Implementation of an abstract data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265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The Last Programming Class You Will Ever Take</vt:lpstr>
      <vt:lpstr>Physical examples</vt:lpstr>
      <vt:lpstr>Computer examples</vt:lpstr>
      <vt:lpstr>Problem solving</vt:lpstr>
      <vt:lpstr>Course goals:</vt:lpstr>
      <vt:lpstr>Asymptotic performance analysis</vt:lpstr>
      <vt:lpstr>Problem solving skills</vt:lpstr>
      <vt:lpstr>Terminology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Michael Skalak</cp:lastModifiedBy>
  <cp:revision>3</cp:revision>
  <dcterms:created xsi:type="dcterms:W3CDTF">2019-07-30T18:41:05Z</dcterms:created>
  <dcterms:modified xsi:type="dcterms:W3CDTF">2019-07-30T18:50:51Z</dcterms:modified>
</cp:coreProperties>
</file>